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37.svg" ContentType="image/svg+xml"/>
  <Override PartName="/ppt/media/image39.svg" ContentType="image/svg+xml"/>
  <Override PartName="/ppt/media/image4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323" r:id="rId3"/>
    <p:sldId id="321" r:id="rId4"/>
    <p:sldId id="260" r:id="rId5"/>
    <p:sldId id="331" r:id="rId6"/>
    <p:sldId id="335" r:id="rId7"/>
    <p:sldId id="336" r:id="rId8"/>
    <p:sldId id="368" r:id="rId9"/>
    <p:sldId id="337" r:id="rId10"/>
    <p:sldId id="338" r:id="rId11"/>
    <p:sldId id="345" r:id="rId12"/>
    <p:sldId id="279" r:id="rId13"/>
    <p:sldId id="264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268" r:id="rId23"/>
    <p:sldId id="303" r:id="rId24"/>
    <p:sldId id="398" r:id="rId25"/>
  </p:sldIdLst>
  <p:sldSz cx="12192000" cy="6858000"/>
  <p:notesSz cx="6858000" cy="9144000"/>
  <p:embeddedFontLst>
    <p:embeddedFont>
      <p:font typeface="Tahoma" panose="020B0604030504040204" pitchFamily="34" charset="0"/>
      <p:regular r:id="rId29"/>
      <p:bold r:id="rId30"/>
    </p:embeddedFont>
    <p:embeddedFont>
      <p:font typeface="HL Thu phap" panose="02000400000000000000" pitchFamily="2" charset="0"/>
      <p:regular r:id="rId31"/>
    </p:embeddedFont>
    <p:embeddedFont>
      <p:font typeface="Calibri" panose="020F0502020204030204" charset="0"/>
      <p:regular r:id="rId32"/>
      <p:bold r:id="rId33"/>
      <p:italic r:id="rId34"/>
      <p:boldItalic r:id="rId35"/>
    </p:embeddedFont>
    <p:embeddedFont>
      <p:font typeface="Broadway" panose="04040905080B02020502" pitchFamily="82" charset="0"/>
      <p:regular r:id="rId36"/>
    </p:embeddedFont>
    <p:embeddedFont>
      <p:font typeface="Oswald" panose="00000500000000000000"/>
      <p:regular r:id="rId37"/>
    </p:embeddedFont>
    <p:embeddedFont>
      <p:font typeface="Calibri Light" panose="020F0302020204030204" charset="0"/>
      <p:regular r:id="rId38"/>
      <p: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FF99"/>
    <a:srgbClr val="CCFFCC"/>
    <a:srgbClr val="FFCCFF"/>
    <a:srgbClr val="FF99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-1104" y="-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font" Target="fonts/font11.fntdata"/><Relationship Id="rId38" Type="http://schemas.openxmlformats.org/officeDocument/2006/relationships/font" Target="fonts/font10.fntdata"/><Relationship Id="rId37" Type="http://schemas.openxmlformats.org/officeDocument/2006/relationships/font" Target="fonts/font9.fntdata"/><Relationship Id="rId36" Type="http://schemas.openxmlformats.org/officeDocument/2006/relationships/font" Target="fonts/font8.fntdata"/><Relationship Id="rId35" Type="http://schemas.openxmlformats.org/officeDocument/2006/relationships/font" Target="fonts/font7.fntdata"/><Relationship Id="rId34" Type="http://schemas.openxmlformats.org/officeDocument/2006/relationships/font" Target="fonts/font6.fntdata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_rels/data1.xml.rels><?xml version="1.0" encoding="UTF-8" standalone="yes"?>
<Relationships xmlns="http://schemas.openxmlformats.org/package/2006/relationships"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/Relationships>
</file>

<file path=ppt/diagrams/_rels/drawing1.xml.rels><?xml version="1.0" encoding="UTF-8" standalone="yes"?>
<Relationships xmlns="http://schemas.openxmlformats.org/package/2006/relationships"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6D8B88-1900-49F4-B775-637D07A549FB}" type="doc">
      <dgm:prSet loTypeId="urn:microsoft.com/office/officeart/2005/8/layout/h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A9435BA-C623-42BB-A1FE-30F176A6E739}">
      <dgm:prSet phldrT="[Text]" custT="1"/>
      <dgm:spPr/>
      <dgm:t>
        <a:bodyPr/>
        <a:lstStyle/>
        <a:p>
          <a:pPr algn="just"/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Nhan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đề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cần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thể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hiện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được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en-US" sz="2400" dirty="0"/>
        </a:p>
      </dgm:t>
    </dgm:pt>
    <dgm:pt modelId="{6BA93B6B-C7A9-4593-85AC-A43B5D311F6F}" cxnId="{BE752E45-44D9-40B5-882E-E693918B4AB7}" type="parTrans">
      <dgm:prSet/>
      <dgm:spPr/>
      <dgm:t>
        <a:bodyPr/>
        <a:lstStyle/>
        <a:p>
          <a:endParaRPr lang="en-US"/>
        </a:p>
      </dgm:t>
    </dgm:pt>
    <dgm:pt modelId="{0CA8080F-1130-4E93-BEF0-E4D40D52C823}" cxnId="{BE752E45-44D9-40B5-882E-E693918B4AB7}" type="sibTrans">
      <dgm:prSet/>
      <dgm:spPr/>
      <dgm:t>
        <a:bodyPr/>
        <a:lstStyle/>
        <a:p>
          <a:endParaRPr lang="en-US"/>
        </a:p>
      </dgm:t>
    </dgm:pt>
    <dgm:pt modelId="{EC4105E6-4DF5-4D8A-BA84-656437AC597C}">
      <dgm:prSet phldrT="[Text]" custT="1"/>
      <dgm:spPr/>
      <dgm:t>
        <a:bodyPr/>
        <a:lstStyle/>
        <a:p>
          <a:pPr algn="just"/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Cần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kết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hợp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sử</a:t>
          </a:r>
          <a:r>
            <a:rPr lang="en-US" sz="2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dụng</a:t>
          </a:r>
          <a:r>
            <a:rPr lang="en-US" sz="2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hình</a:t>
          </a:r>
          <a:r>
            <a:rPr lang="en-US" sz="2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ảnh</a:t>
          </a:r>
          <a:r>
            <a:rPr lang="en-US" sz="2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chú</a:t>
          </a:r>
          <a:r>
            <a:rPr lang="en-US" sz="2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thích</a:t>
          </a:r>
          <a:r>
            <a:rPr lang="en-US" sz="2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đầy</a:t>
          </a:r>
          <a:r>
            <a:rPr lang="en-US" sz="2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đủ</a:t>
          </a:r>
          <a:r>
            <a:rPr lang="en-US" sz="2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dưới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hình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để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minh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họa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thông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tin. </a:t>
          </a:r>
          <a:endParaRPr lang="en-US" sz="2200" dirty="0"/>
        </a:p>
      </dgm:t>
    </dgm:pt>
    <dgm:pt modelId="{C036E4FD-7DB7-4EE7-8E67-081F9D96CAD6}" cxnId="{E234F8CB-7AFE-43BA-9C44-33052B50A072}" type="parTrans">
      <dgm:prSet/>
      <dgm:spPr/>
      <dgm:t>
        <a:bodyPr/>
        <a:lstStyle/>
        <a:p>
          <a:endParaRPr lang="en-US"/>
        </a:p>
      </dgm:t>
    </dgm:pt>
    <dgm:pt modelId="{AA94017B-59FE-455D-B656-1AC5196CB3BF}" cxnId="{E234F8CB-7AFE-43BA-9C44-33052B50A072}" type="sibTrans">
      <dgm:prSet/>
      <dgm:spPr/>
      <dgm:t>
        <a:bodyPr/>
        <a:lstStyle/>
        <a:p>
          <a:endParaRPr lang="en-US"/>
        </a:p>
      </dgm:t>
    </dgm:pt>
    <dgm:pt modelId="{F85740EB-0ED9-4108-B158-2187389D3084}">
      <dgm:prSet phldrT="[Text]" custT="1"/>
      <dgm:spPr/>
      <dgm:t>
        <a:bodyPr/>
        <a:lstStyle/>
        <a:p>
          <a:pPr algn="just"/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VBTT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ngoài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việc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cung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cấp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thông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tin chi </a:t>
          </a:r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tiết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về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một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đối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tượng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cụ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thể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2400" dirty="0"/>
        </a:p>
      </dgm:t>
    </dgm:pt>
    <dgm:pt modelId="{7AE5048E-2D81-4BF5-969D-AFF3E4D62654}" cxnId="{603F8289-204A-4C38-9ACF-BBF63865AFE5}" type="parTrans">
      <dgm:prSet/>
      <dgm:spPr/>
      <dgm:t>
        <a:bodyPr/>
        <a:lstStyle/>
        <a:p>
          <a:endParaRPr lang="en-US"/>
        </a:p>
      </dgm:t>
    </dgm:pt>
    <dgm:pt modelId="{EFCA98E5-00D3-4793-8758-484E57AA3375}" cxnId="{603F8289-204A-4C38-9ACF-BBF63865AFE5}" type="sibTrans">
      <dgm:prSet/>
      <dgm:spPr/>
      <dgm:t>
        <a:bodyPr/>
        <a:lstStyle/>
        <a:p>
          <a:endParaRPr lang="en-US"/>
        </a:p>
      </dgm:t>
    </dgm:pt>
    <dgm:pt modelId="{898BC7D2-A967-4666-92B7-4BE835788A51}">
      <dgm:prSet custT="1"/>
      <dgm:spPr/>
      <dgm:t>
        <a:bodyPr/>
        <a:lstStyle/>
        <a:p>
          <a:pPr algn="just"/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Sa-</a:t>
          </a:r>
          <a:r>
            <a:rPr lang="en-US" sz="2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pô</a:t>
          </a:r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</a:p>
      </dgm:t>
    </dgm:pt>
    <dgm:pt modelId="{9A9F8DC8-6098-4DD6-BDDF-8D8E9F481A18}" cxnId="{A11E0C06-1E32-4A6E-B334-0D3AE8A20B26}" type="parTrans">
      <dgm:prSet/>
      <dgm:spPr/>
      <dgm:t>
        <a:bodyPr/>
        <a:lstStyle/>
        <a:p>
          <a:endParaRPr lang="en-US"/>
        </a:p>
      </dgm:t>
    </dgm:pt>
    <dgm:pt modelId="{A5889077-AFA5-4CB5-A470-EF2EEE51FDBD}" cxnId="{A11E0C06-1E32-4A6E-B334-0D3AE8A20B26}" type="sibTrans">
      <dgm:prSet/>
      <dgm:spPr/>
      <dgm:t>
        <a:bodyPr/>
        <a:lstStyle/>
        <a:p>
          <a:endParaRPr lang="en-US"/>
        </a:p>
      </dgm:t>
    </dgm:pt>
    <dgm:pt modelId="{56B7E337-14B0-435B-9A4B-F4A8143D79A2}">
      <dgm:prSet custT="1"/>
      <dgm:spPr/>
      <dgm:t>
        <a:bodyPr/>
        <a:lstStyle/>
        <a:p>
          <a:pPr algn="just"/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tóm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tắt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nội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dung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chính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BDDBCAF7-701B-4289-B3D1-CD59A6A3CA4D}" cxnId="{9C3C73F9-285B-47A5-B1D1-ED6624BE9729}" type="parTrans">
      <dgm:prSet/>
      <dgm:spPr/>
      <dgm:t>
        <a:bodyPr/>
        <a:lstStyle/>
        <a:p>
          <a:endParaRPr lang="en-US"/>
        </a:p>
      </dgm:t>
    </dgm:pt>
    <dgm:pt modelId="{E375174C-6D4D-4219-AA80-D791030E91ED}" cxnId="{9C3C73F9-285B-47A5-B1D1-ED6624BE9729}" type="sibTrans">
      <dgm:prSet/>
      <dgm:spPr/>
      <dgm:t>
        <a:bodyPr/>
        <a:lstStyle/>
        <a:p>
          <a:endParaRPr lang="en-US"/>
        </a:p>
      </dgm:t>
    </dgm:pt>
    <dgm:pt modelId="{FD73E8EA-4DDA-4ACE-B050-32FCFF8860ED}">
      <dgm:prSet custT="1"/>
      <dgm:spPr/>
      <dgm:t>
        <a:bodyPr/>
        <a:lstStyle/>
        <a:p>
          <a:pPr algn="just"/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dẫn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dắt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vào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bài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</a:p>
      </dgm:t>
    </dgm:pt>
    <dgm:pt modelId="{FC55C90C-00C1-46A2-A3D2-F2E37F5A3690}" cxnId="{7485520D-A3F6-4016-97F1-40EBF5495E71}" type="parTrans">
      <dgm:prSet/>
      <dgm:spPr/>
      <dgm:t>
        <a:bodyPr/>
        <a:lstStyle/>
        <a:p>
          <a:endParaRPr lang="en-US"/>
        </a:p>
      </dgm:t>
    </dgm:pt>
    <dgm:pt modelId="{40F24A74-DEBE-4E82-8B46-A7485233DB9B}" cxnId="{7485520D-A3F6-4016-97F1-40EBF5495E71}" type="sibTrans">
      <dgm:prSet/>
      <dgm:spPr/>
      <dgm:t>
        <a:bodyPr/>
        <a:lstStyle/>
        <a:p>
          <a:endParaRPr lang="en-US"/>
        </a:p>
      </dgm:t>
    </dgm:pt>
    <dgm:pt modelId="{BEF87926-0F6A-4FD7-9296-F4B1AE711565}">
      <dgm:prSet custT="1"/>
      <dgm:spPr/>
      <dgm:t>
        <a:bodyPr/>
        <a:lstStyle/>
        <a:p>
          <a:pPr algn="just"/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vị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trí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dưới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nhan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đề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trên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bài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viết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35CD3277-7104-443E-A3A2-3FE8E15B0002}" cxnId="{FC81A641-6D2B-46C1-8A4B-0BFD88C60A27}" type="parTrans">
      <dgm:prSet/>
      <dgm:spPr/>
      <dgm:t>
        <a:bodyPr/>
        <a:lstStyle/>
        <a:p>
          <a:endParaRPr lang="en-US"/>
        </a:p>
      </dgm:t>
    </dgm:pt>
    <dgm:pt modelId="{6EF724F2-0427-4175-B6B7-00EC631F37B1}" cxnId="{FC81A641-6D2B-46C1-8A4B-0BFD88C60A27}" type="sibTrans">
      <dgm:prSet/>
      <dgm:spPr/>
      <dgm:t>
        <a:bodyPr/>
        <a:lstStyle/>
        <a:p>
          <a:endParaRPr lang="en-US"/>
        </a:p>
      </dgm:t>
    </dgm:pt>
    <dgm:pt modelId="{96A2BB9B-B62C-43E5-A231-B2ADDBC731EF}">
      <dgm:prSet custT="1"/>
      <dgm:spPr/>
      <dgm:t>
        <a:bodyPr/>
        <a:lstStyle/>
        <a:p>
          <a:pPr algn="just"/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còn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nhằm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truyền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bá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tư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tưởng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văn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hóa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</a:p>
      </dgm:t>
    </dgm:pt>
    <dgm:pt modelId="{1B870C5B-4A61-4878-BEBD-16265319C1CD}" cxnId="{2B5F55C0-D92F-4AFD-AABB-CC054263E383}" type="parTrans">
      <dgm:prSet/>
      <dgm:spPr/>
      <dgm:t>
        <a:bodyPr/>
        <a:lstStyle/>
        <a:p>
          <a:endParaRPr lang="en-US"/>
        </a:p>
      </dgm:t>
    </dgm:pt>
    <dgm:pt modelId="{98E73055-AC5C-4D83-99EC-70F6C31B72E0}" cxnId="{2B5F55C0-D92F-4AFD-AABB-CC054263E383}" type="sibTrans">
      <dgm:prSet/>
      <dgm:spPr/>
      <dgm:t>
        <a:bodyPr/>
        <a:lstStyle/>
        <a:p>
          <a:endParaRPr lang="en-US"/>
        </a:p>
      </dgm:t>
    </dgm:pt>
    <dgm:pt modelId="{71ED23B9-8B00-40D0-B042-324E8D35B913}">
      <dgm:prSet custT="1"/>
      <dgm:spPr/>
      <dgm:t>
        <a:bodyPr/>
        <a:lstStyle/>
        <a:p>
          <a:pPr algn="just"/>
          <a:r>
            <a:rPr lang="en-US" sz="2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thể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hiện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thái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độ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tác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giả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bài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viết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2EF0C4B0-7A26-4D37-9CA6-2FB39C9AE40C}" cxnId="{329E6DCD-B863-4070-8A25-3EDEF5DB7156}" type="parTrans">
      <dgm:prSet/>
      <dgm:spPr/>
      <dgm:t>
        <a:bodyPr/>
        <a:lstStyle/>
        <a:p>
          <a:endParaRPr lang="en-US"/>
        </a:p>
      </dgm:t>
    </dgm:pt>
    <dgm:pt modelId="{D37BFD74-1383-42B7-B1E9-8C52928F7E97}" cxnId="{329E6DCD-B863-4070-8A25-3EDEF5DB7156}" type="sibTrans">
      <dgm:prSet/>
      <dgm:spPr/>
      <dgm:t>
        <a:bodyPr/>
        <a:lstStyle/>
        <a:p>
          <a:endParaRPr lang="en-US"/>
        </a:p>
      </dgm:t>
    </dgm:pt>
    <dgm:pt modelId="{73C4D056-42CD-4420-A415-519935A1DA39}">
      <dgm:prSet phldrT="[Text]" custT="1"/>
      <dgm:spPr/>
      <dgm:t>
        <a:bodyPr/>
        <a:lstStyle/>
        <a:p>
          <a:pPr algn="just"/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nội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dung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chính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endParaRPr lang="en-US" sz="2200" dirty="0">
            <a:solidFill>
              <a:schemeClr val="tx1"/>
            </a:solidFill>
          </a:endParaRPr>
        </a:p>
      </dgm:t>
    </dgm:pt>
    <dgm:pt modelId="{45DF653E-6B8B-4DE0-B4C1-CE7BBB17470F}" cxnId="{ACF43016-7FFD-4587-85CA-ADBC5C173C40}" type="parTrans">
      <dgm:prSet/>
      <dgm:spPr/>
      <dgm:t>
        <a:bodyPr/>
        <a:lstStyle/>
        <a:p>
          <a:endParaRPr lang="en-US"/>
        </a:p>
      </dgm:t>
    </dgm:pt>
    <dgm:pt modelId="{6CC1B783-D78E-489F-A2A5-D6482C7CA525}" cxnId="{ACF43016-7FFD-4587-85CA-ADBC5C173C40}" type="sibTrans">
      <dgm:prSet/>
      <dgm:spPr/>
      <dgm:t>
        <a:bodyPr/>
        <a:lstStyle/>
        <a:p>
          <a:endParaRPr lang="en-US"/>
        </a:p>
      </dgm:t>
    </dgm:pt>
    <dgm:pt modelId="{578585FE-D0AF-4671-B3FB-8D0A03884D49}">
      <dgm:prSet phldrT="[Text]" custT="1"/>
      <dgm:spPr/>
      <dgm:t>
        <a:bodyPr/>
        <a:lstStyle/>
        <a:p>
          <a:pPr algn="just"/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đối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tượng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chính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toàn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bài</a:t>
          </a:r>
          <a:endParaRPr lang="en-US" sz="2200" dirty="0">
            <a:solidFill>
              <a:schemeClr val="tx1"/>
            </a:solidFill>
          </a:endParaRPr>
        </a:p>
      </dgm:t>
    </dgm:pt>
    <dgm:pt modelId="{96847062-64DA-477A-952E-5C2E792FB898}" cxnId="{D5B09024-1E02-4A7F-9C70-732ACC177978}" type="parTrans">
      <dgm:prSet/>
      <dgm:spPr/>
      <dgm:t>
        <a:bodyPr/>
        <a:lstStyle/>
        <a:p>
          <a:endParaRPr lang="en-US"/>
        </a:p>
      </dgm:t>
    </dgm:pt>
    <dgm:pt modelId="{E74EB5CA-1CE6-4B36-A2F3-9228B93E76CE}" cxnId="{D5B09024-1E02-4A7F-9C70-732ACC177978}" type="sibTrans">
      <dgm:prSet/>
      <dgm:spPr/>
      <dgm:t>
        <a:bodyPr/>
        <a:lstStyle/>
        <a:p>
          <a:endParaRPr lang="en-US"/>
        </a:p>
      </dgm:t>
    </dgm:pt>
    <dgm:pt modelId="{A3C4FEB0-464D-4599-916F-EAEC8C27A940}">
      <dgm:prSet phldrT="[Text]" custT="1"/>
      <dgm:spPr/>
      <dgm:t>
        <a:bodyPr/>
        <a:lstStyle/>
        <a:p>
          <a:pPr algn="just"/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phải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gây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ấn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tượng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endParaRPr lang="en-US" sz="2200" dirty="0">
            <a:solidFill>
              <a:schemeClr val="tx1"/>
            </a:solidFill>
          </a:endParaRPr>
        </a:p>
      </dgm:t>
    </dgm:pt>
    <dgm:pt modelId="{B0B797AF-D1A4-4277-A679-97AC2FCEAAE7}" cxnId="{FE650B1D-685A-4A0B-BBAA-8E95FE2712C0}" type="parTrans">
      <dgm:prSet/>
      <dgm:spPr/>
      <dgm:t>
        <a:bodyPr/>
        <a:lstStyle/>
        <a:p>
          <a:endParaRPr lang="en-US"/>
        </a:p>
      </dgm:t>
    </dgm:pt>
    <dgm:pt modelId="{9650315B-7A15-44FF-A1F7-2FA6D182D338}" cxnId="{FE650B1D-685A-4A0B-BBAA-8E95FE2712C0}" type="sibTrans">
      <dgm:prSet/>
      <dgm:spPr/>
      <dgm:t>
        <a:bodyPr/>
        <a:lstStyle/>
        <a:p>
          <a:endParaRPr lang="en-US"/>
        </a:p>
      </dgm:t>
    </dgm:pt>
    <dgm:pt modelId="{881AE15C-715F-446E-AF7F-0C9FE359F56D}">
      <dgm:prSet phldrT="[Text]" custT="1"/>
      <dgm:spPr/>
      <dgm:t>
        <a:bodyPr/>
        <a:lstStyle/>
        <a:p>
          <a:pPr algn="just"/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Phương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tiện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giao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tiếp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phi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ngôn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ngữ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khi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sử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dụng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cần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đáp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ứng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đúng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yêu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cầu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phù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hợp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về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nội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dung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không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nên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lạm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dụng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400" dirty="0">
            <a:solidFill>
              <a:schemeClr val="tx1"/>
            </a:solidFill>
          </a:endParaRPr>
        </a:p>
      </dgm:t>
    </dgm:pt>
    <dgm:pt modelId="{EE6432FD-46B8-48A0-8EB8-BD974898215D}" cxnId="{AD31B876-FCD4-4D53-B15E-C30E4DA202D8}" type="parTrans">
      <dgm:prSet/>
      <dgm:spPr/>
      <dgm:t>
        <a:bodyPr/>
        <a:lstStyle/>
        <a:p>
          <a:endParaRPr lang="en-US"/>
        </a:p>
      </dgm:t>
    </dgm:pt>
    <dgm:pt modelId="{AC9E0C2C-790A-47D8-9379-7A8517635757}" cxnId="{AD31B876-FCD4-4D53-B15E-C30E4DA202D8}" type="sibTrans">
      <dgm:prSet/>
      <dgm:spPr/>
      <dgm:t>
        <a:bodyPr/>
        <a:lstStyle/>
        <a:p>
          <a:endParaRPr lang="en-US"/>
        </a:p>
      </dgm:t>
    </dgm:pt>
    <dgm:pt modelId="{C19B1031-DC55-4C38-BDB0-55F742A6621B}" type="pres">
      <dgm:prSet presAssocID="{066D8B88-1900-49F4-B775-637D07A549FB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C291530-7B90-4B81-9095-A937FF928B64}" type="pres">
      <dgm:prSet presAssocID="{BA9435BA-C623-42BB-A1FE-30F176A6E739}" presName="compositeNode" presStyleCnt="0">
        <dgm:presLayoutVars>
          <dgm:bulletEnabled val="1"/>
        </dgm:presLayoutVars>
      </dgm:prSet>
      <dgm:spPr/>
    </dgm:pt>
    <dgm:pt modelId="{FDDE9E04-380A-4868-832A-59790B1A302B}" type="pres">
      <dgm:prSet presAssocID="{BA9435BA-C623-42BB-A1FE-30F176A6E739}" presName="image" presStyleLbl="fgImgPlace1" presStyleIdx="0" presStyleCnt="3" custLinFactNeighborX="-3858" custLinFactNeighborY="-2503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996EEDD-B206-4544-B528-A0C135E78BCA}" type="pres">
      <dgm:prSet presAssocID="{BA9435BA-C623-42BB-A1FE-30F176A6E739}" presName="childNode" presStyleLbl="node1" presStyleIdx="0" presStyleCnt="3" custScaleX="104607" custScaleY="1132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1C79C9-6FBD-4113-8614-4B8C080E3FB6}" type="pres">
      <dgm:prSet presAssocID="{BA9435BA-C623-42BB-A1FE-30F176A6E739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65045-96CE-49DC-968F-5D0307027314}" type="pres">
      <dgm:prSet presAssocID="{0CA8080F-1130-4E93-BEF0-E4D40D52C823}" presName="sibTrans" presStyleCnt="0"/>
      <dgm:spPr/>
    </dgm:pt>
    <dgm:pt modelId="{67729DE7-0786-4A18-BB79-6119DA953914}" type="pres">
      <dgm:prSet presAssocID="{EC4105E6-4DF5-4D8A-BA84-656437AC597C}" presName="compositeNode" presStyleCnt="0">
        <dgm:presLayoutVars>
          <dgm:bulletEnabled val="1"/>
        </dgm:presLayoutVars>
      </dgm:prSet>
      <dgm:spPr/>
    </dgm:pt>
    <dgm:pt modelId="{88CFB319-2108-496D-A78E-186E481EF837}" type="pres">
      <dgm:prSet presAssocID="{EC4105E6-4DF5-4D8A-BA84-656437AC597C}" presName="image" presStyleLbl="fgImgPlac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E7F710F-BDF9-4D41-A4A9-062E2753BEB8}" type="pres">
      <dgm:prSet presAssocID="{EC4105E6-4DF5-4D8A-BA84-656437AC597C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482AC1-63FC-4C81-8888-2BDAD7ADC3BC}" type="pres">
      <dgm:prSet presAssocID="{EC4105E6-4DF5-4D8A-BA84-656437AC597C}" presName="parentNode" presStyleLbl="revTx" presStyleIdx="1" presStyleCnt="3" custScaleX="2930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C0CDC9-F2D7-471D-A364-0095D3360648}" type="pres">
      <dgm:prSet presAssocID="{AA94017B-59FE-455D-B656-1AC5196CB3BF}" presName="sibTrans" presStyleCnt="0"/>
      <dgm:spPr/>
    </dgm:pt>
    <dgm:pt modelId="{D3DB2DE5-122D-4781-80C6-530634DC6115}" type="pres">
      <dgm:prSet presAssocID="{F85740EB-0ED9-4108-B158-2187389D3084}" presName="compositeNode" presStyleCnt="0">
        <dgm:presLayoutVars>
          <dgm:bulletEnabled val="1"/>
        </dgm:presLayoutVars>
      </dgm:prSet>
      <dgm:spPr/>
    </dgm:pt>
    <dgm:pt modelId="{D1BB6032-6C11-4CCD-9620-5DA25D5A1C61}" type="pres">
      <dgm:prSet presAssocID="{F85740EB-0ED9-4108-B158-2187389D3084}" presName="image" presStyleLbl="fgImgPlac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74E5E32-9EB6-412A-85EB-6E9C8BD2595F}" type="pres">
      <dgm:prSet presAssocID="{F85740EB-0ED9-4108-B158-2187389D3084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10AD22-C173-4EA2-910D-09AB77EB9261}" type="pres">
      <dgm:prSet presAssocID="{F85740EB-0ED9-4108-B158-2187389D3084}" presName="parentNode" presStyleLbl="revTx" presStyleIdx="2" presStyleCnt="3" custScaleX="36847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31B876-FCD4-4D53-B15E-C30E4DA202D8}" srcId="{EC4105E6-4DF5-4D8A-BA84-656437AC597C}" destId="{881AE15C-715F-446E-AF7F-0C9FE359F56D}" srcOrd="0" destOrd="0" parTransId="{EE6432FD-46B8-48A0-8EB8-BD974898215D}" sibTransId="{AC9E0C2C-790A-47D8-9379-7A8517635757}"/>
    <dgm:cxn modelId="{966E496C-2475-456D-AB99-DB487934C937}" type="presOf" srcId="{BEF87926-0F6A-4FD7-9296-F4B1AE711565}" destId="{0996EEDD-B206-4544-B528-A0C135E78BCA}" srcOrd="0" destOrd="6" presId="urn:microsoft.com/office/officeart/2005/8/layout/hList2"/>
    <dgm:cxn modelId="{10B7C6EC-BE2F-4BEE-887D-E0BDB3619510}" type="presOf" srcId="{881AE15C-715F-446E-AF7F-0C9FE359F56D}" destId="{BE7F710F-BDF9-4D41-A4A9-062E2753BEB8}" srcOrd="0" destOrd="0" presId="urn:microsoft.com/office/officeart/2005/8/layout/hList2"/>
    <dgm:cxn modelId="{7485520D-A3F6-4016-97F1-40EBF5495E71}" srcId="{898BC7D2-A967-4666-92B7-4BE835788A51}" destId="{FD73E8EA-4DDA-4ACE-B050-32FCFF8860ED}" srcOrd="1" destOrd="0" parTransId="{FC55C90C-00C1-46A2-A3D2-F2E37F5A3690}" sibTransId="{40F24A74-DEBE-4E82-8B46-A7485233DB9B}"/>
    <dgm:cxn modelId="{91D415AA-4127-4A47-8785-169741535E7A}" type="presOf" srcId="{BA9435BA-C623-42BB-A1FE-30F176A6E739}" destId="{1F1C79C9-6FBD-4113-8614-4B8C080E3FB6}" srcOrd="0" destOrd="0" presId="urn:microsoft.com/office/officeart/2005/8/layout/hList2"/>
    <dgm:cxn modelId="{6C0FE09E-8B7B-473D-8574-8889D12639D0}" type="presOf" srcId="{96A2BB9B-B62C-43E5-A231-B2ADDBC731EF}" destId="{274E5E32-9EB6-412A-85EB-6E9C8BD2595F}" srcOrd="0" destOrd="0" presId="urn:microsoft.com/office/officeart/2005/8/layout/hList2"/>
    <dgm:cxn modelId="{4F9C288F-0E5B-4DC7-B492-D2428D763E4B}" type="presOf" srcId="{71ED23B9-8B00-40D0-B042-324E8D35B913}" destId="{274E5E32-9EB6-412A-85EB-6E9C8BD2595F}" srcOrd="0" destOrd="1" presId="urn:microsoft.com/office/officeart/2005/8/layout/hList2"/>
    <dgm:cxn modelId="{F7EA4912-A651-4E42-AB3F-AC6AF529E76E}" type="presOf" srcId="{066D8B88-1900-49F4-B775-637D07A549FB}" destId="{C19B1031-DC55-4C38-BDB0-55F742A6621B}" srcOrd="0" destOrd="0" presId="urn:microsoft.com/office/officeart/2005/8/layout/hList2"/>
    <dgm:cxn modelId="{ACF43016-7FFD-4587-85CA-ADBC5C173C40}" srcId="{BA9435BA-C623-42BB-A1FE-30F176A6E739}" destId="{73C4D056-42CD-4420-A415-519935A1DA39}" srcOrd="0" destOrd="0" parTransId="{45DF653E-6B8B-4DE0-B4C1-CE7BBB17470F}" sibTransId="{6CC1B783-D78E-489F-A2A5-D6482C7CA525}"/>
    <dgm:cxn modelId="{9C3C73F9-285B-47A5-B1D1-ED6624BE9729}" srcId="{898BC7D2-A967-4666-92B7-4BE835788A51}" destId="{56B7E337-14B0-435B-9A4B-F4A8143D79A2}" srcOrd="0" destOrd="0" parTransId="{BDDBCAF7-701B-4289-B3D1-CD59A6A3CA4D}" sibTransId="{E375174C-6D4D-4219-AA80-D791030E91ED}"/>
    <dgm:cxn modelId="{2B5F55C0-D92F-4AFD-AABB-CC054263E383}" srcId="{F85740EB-0ED9-4108-B158-2187389D3084}" destId="{96A2BB9B-B62C-43E5-A231-B2ADDBC731EF}" srcOrd="0" destOrd="0" parTransId="{1B870C5B-4A61-4878-BEBD-16265319C1CD}" sibTransId="{98E73055-AC5C-4D83-99EC-70F6C31B72E0}"/>
    <dgm:cxn modelId="{B6C26547-ADC4-4879-9478-D3345B9CD14B}" type="presOf" srcId="{73C4D056-42CD-4420-A415-519935A1DA39}" destId="{0996EEDD-B206-4544-B528-A0C135E78BCA}" srcOrd="0" destOrd="0" presId="urn:microsoft.com/office/officeart/2005/8/layout/hList2"/>
    <dgm:cxn modelId="{A11E0C06-1E32-4A6E-B334-0D3AE8A20B26}" srcId="{BA9435BA-C623-42BB-A1FE-30F176A6E739}" destId="{898BC7D2-A967-4666-92B7-4BE835788A51}" srcOrd="3" destOrd="0" parTransId="{9A9F8DC8-6098-4DD6-BDDF-8D8E9F481A18}" sibTransId="{A5889077-AFA5-4CB5-A470-EF2EEE51FDBD}"/>
    <dgm:cxn modelId="{FE650B1D-685A-4A0B-BBAA-8E95FE2712C0}" srcId="{BA9435BA-C623-42BB-A1FE-30F176A6E739}" destId="{A3C4FEB0-464D-4599-916F-EAEC8C27A940}" srcOrd="2" destOrd="0" parTransId="{B0B797AF-D1A4-4277-A679-97AC2FCEAAE7}" sibTransId="{9650315B-7A15-44FF-A1F7-2FA6D182D338}"/>
    <dgm:cxn modelId="{FC81A641-6D2B-46C1-8A4B-0BFD88C60A27}" srcId="{898BC7D2-A967-4666-92B7-4BE835788A51}" destId="{BEF87926-0F6A-4FD7-9296-F4B1AE711565}" srcOrd="2" destOrd="0" parTransId="{35CD3277-7104-443E-A3A2-3FE8E15B0002}" sibTransId="{6EF724F2-0427-4175-B6B7-00EC631F37B1}"/>
    <dgm:cxn modelId="{0A997D59-049F-4D2D-A7BD-29479E2C2439}" type="presOf" srcId="{56B7E337-14B0-435B-9A4B-F4A8143D79A2}" destId="{0996EEDD-B206-4544-B528-A0C135E78BCA}" srcOrd="0" destOrd="4" presId="urn:microsoft.com/office/officeart/2005/8/layout/hList2"/>
    <dgm:cxn modelId="{D5B09024-1E02-4A7F-9C70-732ACC177978}" srcId="{BA9435BA-C623-42BB-A1FE-30F176A6E739}" destId="{578585FE-D0AF-4671-B3FB-8D0A03884D49}" srcOrd="1" destOrd="0" parTransId="{96847062-64DA-477A-952E-5C2E792FB898}" sibTransId="{E74EB5CA-1CE6-4B36-A2F3-9228B93E76CE}"/>
    <dgm:cxn modelId="{F89495C6-254E-408B-BF5A-CA67D8448CD2}" type="presOf" srcId="{EC4105E6-4DF5-4D8A-BA84-656437AC597C}" destId="{03482AC1-63FC-4C81-8888-2BDAD7ADC3BC}" srcOrd="0" destOrd="0" presId="urn:microsoft.com/office/officeart/2005/8/layout/hList2"/>
    <dgm:cxn modelId="{83E662B8-C48A-4222-A21B-FF3E39AE9B5A}" type="presOf" srcId="{F85740EB-0ED9-4108-B158-2187389D3084}" destId="{0810AD22-C173-4EA2-910D-09AB77EB9261}" srcOrd="0" destOrd="0" presId="urn:microsoft.com/office/officeart/2005/8/layout/hList2"/>
    <dgm:cxn modelId="{E234F8CB-7AFE-43BA-9C44-33052B50A072}" srcId="{066D8B88-1900-49F4-B775-637D07A549FB}" destId="{EC4105E6-4DF5-4D8A-BA84-656437AC597C}" srcOrd="1" destOrd="0" parTransId="{C036E4FD-7DB7-4EE7-8E67-081F9D96CAD6}" sibTransId="{AA94017B-59FE-455D-B656-1AC5196CB3BF}"/>
    <dgm:cxn modelId="{F6FDB9DC-590D-4BB3-BE9C-5EEFCFCA3855}" type="presOf" srcId="{A3C4FEB0-464D-4599-916F-EAEC8C27A940}" destId="{0996EEDD-B206-4544-B528-A0C135E78BCA}" srcOrd="0" destOrd="2" presId="urn:microsoft.com/office/officeart/2005/8/layout/hList2"/>
    <dgm:cxn modelId="{30B78780-7DB1-4FAF-A686-C18ED06AF067}" type="presOf" srcId="{FD73E8EA-4DDA-4ACE-B050-32FCFF8860ED}" destId="{0996EEDD-B206-4544-B528-A0C135E78BCA}" srcOrd="0" destOrd="5" presId="urn:microsoft.com/office/officeart/2005/8/layout/hList2"/>
    <dgm:cxn modelId="{603F8289-204A-4C38-9ACF-BBF63865AFE5}" srcId="{066D8B88-1900-49F4-B775-637D07A549FB}" destId="{F85740EB-0ED9-4108-B158-2187389D3084}" srcOrd="2" destOrd="0" parTransId="{7AE5048E-2D81-4BF5-969D-AFF3E4D62654}" sibTransId="{EFCA98E5-00D3-4793-8758-484E57AA3375}"/>
    <dgm:cxn modelId="{BE752E45-44D9-40B5-882E-E693918B4AB7}" srcId="{066D8B88-1900-49F4-B775-637D07A549FB}" destId="{BA9435BA-C623-42BB-A1FE-30F176A6E739}" srcOrd="0" destOrd="0" parTransId="{6BA93B6B-C7A9-4593-85AC-A43B5D311F6F}" sibTransId="{0CA8080F-1130-4E93-BEF0-E4D40D52C823}"/>
    <dgm:cxn modelId="{329E6DCD-B863-4070-8A25-3EDEF5DB7156}" srcId="{F85740EB-0ED9-4108-B158-2187389D3084}" destId="{71ED23B9-8B00-40D0-B042-324E8D35B913}" srcOrd="1" destOrd="0" parTransId="{2EF0C4B0-7A26-4D37-9CA6-2FB39C9AE40C}" sibTransId="{D37BFD74-1383-42B7-B1E9-8C52928F7E97}"/>
    <dgm:cxn modelId="{B0DFE81A-ADC6-4ACC-904A-E445DB07DCB4}" type="presOf" srcId="{898BC7D2-A967-4666-92B7-4BE835788A51}" destId="{0996EEDD-B206-4544-B528-A0C135E78BCA}" srcOrd="0" destOrd="3" presId="urn:microsoft.com/office/officeart/2005/8/layout/hList2"/>
    <dgm:cxn modelId="{E28DFFBD-4B37-4FED-95D9-8268288159BD}" type="presOf" srcId="{578585FE-D0AF-4671-B3FB-8D0A03884D49}" destId="{0996EEDD-B206-4544-B528-A0C135E78BCA}" srcOrd="0" destOrd="1" presId="urn:microsoft.com/office/officeart/2005/8/layout/hList2"/>
    <dgm:cxn modelId="{C6A0E906-35C1-4487-B668-CA89EE684387}" type="presParOf" srcId="{C19B1031-DC55-4C38-BDB0-55F742A6621B}" destId="{6C291530-7B90-4B81-9095-A937FF928B64}" srcOrd="0" destOrd="0" presId="urn:microsoft.com/office/officeart/2005/8/layout/hList2"/>
    <dgm:cxn modelId="{D999F3CC-5525-4568-8C16-A19EAB27A694}" type="presParOf" srcId="{6C291530-7B90-4B81-9095-A937FF928B64}" destId="{FDDE9E04-380A-4868-832A-59790B1A302B}" srcOrd="0" destOrd="0" presId="urn:microsoft.com/office/officeart/2005/8/layout/hList2"/>
    <dgm:cxn modelId="{DB3F06A5-6F7F-47A7-B30D-2ED05FA328A2}" type="presParOf" srcId="{6C291530-7B90-4B81-9095-A937FF928B64}" destId="{0996EEDD-B206-4544-B528-A0C135E78BCA}" srcOrd="1" destOrd="0" presId="urn:microsoft.com/office/officeart/2005/8/layout/hList2"/>
    <dgm:cxn modelId="{E35A960C-09DA-4357-BB2E-576795A599D2}" type="presParOf" srcId="{6C291530-7B90-4B81-9095-A937FF928B64}" destId="{1F1C79C9-6FBD-4113-8614-4B8C080E3FB6}" srcOrd="2" destOrd="0" presId="urn:microsoft.com/office/officeart/2005/8/layout/hList2"/>
    <dgm:cxn modelId="{C94167F2-DD31-4C22-89B2-E14E8CC1CA30}" type="presParOf" srcId="{C19B1031-DC55-4C38-BDB0-55F742A6621B}" destId="{9BB65045-96CE-49DC-968F-5D0307027314}" srcOrd="1" destOrd="0" presId="urn:microsoft.com/office/officeart/2005/8/layout/hList2"/>
    <dgm:cxn modelId="{8CAC1860-0959-4FB0-B382-F2D28925EAF4}" type="presParOf" srcId="{C19B1031-DC55-4C38-BDB0-55F742A6621B}" destId="{67729DE7-0786-4A18-BB79-6119DA953914}" srcOrd="2" destOrd="0" presId="urn:microsoft.com/office/officeart/2005/8/layout/hList2"/>
    <dgm:cxn modelId="{5609E38F-32F7-438A-BE83-35DC8E42290A}" type="presParOf" srcId="{67729DE7-0786-4A18-BB79-6119DA953914}" destId="{88CFB319-2108-496D-A78E-186E481EF837}" srcOrd="0" destOrd="0" presId="urn:microsoft.com/office/officeart/2005/8/layout/hList2"/>
    <dgm:cxn modelId="{1B9DEE81-3232-4936-92CD-E16F9E72F724}" type="presParOf" srcId="{67729DE7-0786-4A18-BB79-6119DA953914}" destId="{BE7F710F-BDF9-4D41-A4A9-062E2753BEB8}" srcOrd="1" destOrd="0" presId="urn:microsoft.com/office/officeart/2005/8/layout/hList2"/>
    <dgm:cxn modelId="{A8467EA6-7CB1-4458-B5B6-D80711BCF45F}" type="presParOf" srcId="{67729DE7-0786-4A18-BB79-6119DA953914}" destId="{03482AC1-63FC-4C81-8888-2BDAD7ADC3BC}" srcOrd="2" destOrd="0" presId="urn:microsoft.com/office/officeart/2005/8/layout/hList2"/>
    <dgm:cxn modelId="{2F4EB502-8DC8-441E-AE12-516A66C8C47E}" type="presParOf" srcId="{C19B1031-DC55-4C38-BDB0-55F742A6621B}" destId="{60C0CDC9-F2D7-471D-A364-0095D3360648}" srcOrd="3" destOrd="0" presId="urn:microsoft.com/office/officeart/2005/8/layout/hList2"/>
    <dgm:cxn modelId="{1267803E-E86A-49B4-8767-B6D61FCB50CE}" type="presParOf" srcId="{C19B1031-DC55-4C38-BDB0-55F742A6621B}" destId="{D3DB2DE5-122D-4781-80C6-530634DC6115}" srcOrd="4" destOrd="0" presId="urn:microsoft.com/office/officeart/2005/8/layout/hList2"/>
    <dgm:cxn modelId="{F22E2F89-BF91-4921-96A6-0CE2ED649658}" type="presParOf" srcId="{D3DB2DE5-122D-4781-80C6-530634DC6115}" destId="{D1BB6032-6C11-4CCD-9620-5DA25D5A1C61}" srcOrd="0" destOrd="0" presId="urn:microsoft.com/office/officeart/2005/8/layout/hList2"/>
    <dgm:cxn modelId="{5C192572-DDB5-4448-8E5C-08225B96F017}" type="presParOf" srcId="{D3DB2DE5-122D-4781-80C6-530634DC6115}" destId="{274E5E32-9EB6-412A-85EB-6E9C8BD2595F}" srcOrd="1" destOrd="0" presId="urn:microsoft.com/office/officeart/2005/8/layout/hList2"/>
    <dgm:cxn modelId="{FF46CD38-50D8-4E2C-8642-D2327100D9B7}" type="presParOf" srcId="{D3DB2DE5-122D-4781-80C6-530634DC6115}" destId="{0810AD22-C173-4EA2-910D-09AB77EB9261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9863228" cy="5418667"/>
        <a:chOff x="0" y="0"/>
        <a:chExt cx="9863228" cy="5418667"/>
      </a:xfrm>
    </dsp:grpSpPr>
    <dsp:sp modelId="{1F1C79C9-6FBD-4113-8614-4B8C080E3FB6}">
      <dsp:nvSpPr>
        <dsp:cNvPr id="5" name="Rectangles 4"/>
        <dsp:cNvSpPr/>
      </dsp:nvSpPr>
      <dsp:spPr bwMode="white">
        <a:xfrm rot="16200000">
          <a:off x="-1656914" y="2653679"/>
          <a:ext cx="3737046" cy="423219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0" tIns="0" rIns="373255" bIns="0" anchor="t"/>
        <a:lstStyle>
          <a:lvl1pPr algn="r">
            <a:defRPr sz="6500"/>
          </a:lvl1pPr>
          <a:lvl2pPr marL="285750" indent="-285750" algn="r">
            <a:defRPr sz="5000"/>
          </a:lvl2pPr>
          <a:lvl3pPr marL="571500" indent="-285750" algn="r">
            <a:defRPr sz="5000"/>
          </a:lvl3pPr>
          <a:lvl4pPr marL="857250" indent="-285750" algn="r">
            <a:defRPr sz="5000"/>
          </a:lvl4pPr>
          <a:lvl5pPr marL="1143000" indent="-285750" algn="r">
            <a:defRPr sz="5000"/>
          </a:lvl5pPr>
          <a:lvl6pPr marL="1428750" indent="-285750" algn="r">
            <a:defRPr sz="5000"/>
          </a:lvl6pPr>
          <a:lvl7pPr marL="1714500" indent="-285750" algn="r">
            <a:defRPr sz="5000"/>
          </a:lvl7pPr>
          <a:lvl8pPr marL="2000250" indent="-285750" algn="r">
            <a:defRPr sz="5000"/>
          </a:lvl8pPr>
          <a:lvl9pPr marL="2286000" indent="-285750" algn="r">
            <a:defRPr sz="5000"/>
          </a:lvl9pPr>
        </a:lstStyle>
        <a:p>
          <a:pPr lvl="0" algn="just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Nhan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đề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cần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thể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hiện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được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en-US" sz="2400" dirty="0">
            <a:solidFill>
              <a:schemeClr val="tx1"/>
            </a:solidFill>
          </a:endParaRPr>
        </a:p>
      </dsp:txBody>
      <dsp:txXfrm rot="16200000">
        <a:off x="-1656914" y="2653679"/>
        <a:ext cx="3737046" cy="423219"/>
      </dsp:txXfrm>
    </dsp:sp>
    <dsp:sp modelId="{0996EEDD-B206-4544-B528-A0C135E78BCA}">
      <dsp:nvSpPr>
        <dsp:cNvPr id="4" name="Rectangles 3"/>
        <dsp:cNvSpPr/>
      </dsp:nvSpPr>
      <dsp:spPr bwMode="white">
        <a:xfrm>
          <a:off x="372998" y="750027"/>
          <a:ext cx="2280664" cy="4230523"/>
        </a:xfrm>
        <a:prstGeom prst="rect">
          <a:avLst/>
        </a:prstGeom>
      </dsp:spPr>
      <dsp:style>
        <a:lnRef idx="2">
          <a:schemeClr val="lt1"/>
        </a:lnRef>
        <a:fillRef idx="1">
          <a:schemeClr val="accent5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156464" tIns="373255" rIns="156464" bIns="156464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marL="228600" lvl="1" indent="-228600" algn="just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nội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dung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chính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endParaRPr lang="en-US" sz="2200" dirty="0">
            <a:solidFill>
              <a:schemeClr val="tx1"/>
            </a:solidFill>
          </a:endParaRPr>
        </a:p>
        <a:p>
          <a:pPr marL="228600" lvl="1" indent="-228600" algn="just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đối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tượng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chính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toàn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bài</a:t>
          </a:r>
          <a:endParaRPr lang="en-US" sz="2200" dirty="0">
            <a:solidFill>
              <a:schemeClr val="tx1"/>
            </a:solidFill>
          </a:endParaRPr>
        </a:p>
        <a:p>
          <a:pPr marL="228600" lvl="1" indent="-228600" algn="just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phải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gây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ấn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tượng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endParaRPr lang="en-US" sz="2200" dirty="0">
            <a:solidFill>
              <a:schemeClr val="tx1"/>
            </a:solidFill>
          </a:endParaRPr>
        </a:p>
        <a:p>
          <a:pPr marL="228600" lvl="1" indent="-228600" algn="just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Sa-</a:t>
          </a:r>
          <a:r>
            <a:rPr lang="en-US" sz="2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pô</a:t>
          </a:r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endParaRPr lang="en-US" sz="2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457200" lvl="2" indent="-228600" algn="just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tóm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tắt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nội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dung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chính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457200" lvl="2" indent="-228600" algn="just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dẫn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dắt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vào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bài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endParaRPr lang="en-US" sz="2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457200" lvl="2" indent="-228600" algn="just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vị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trí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dưới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nhan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đề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trên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bài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viết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372998" y="750027"/>
        <a:ext cx="2280664" cy="4230523"/>
      </dsp:txXfrm>
    </dsp:sp>
    <dsp:sp modelId="{FDDE9E04-380A-4868-832A-59790B1A302B}">
      <dsp:nvSpPr>
        <dsp:cNvPr id="3" name="Rectangles 2"/>
        <dsp:cNvSpPr/>
      </dsp:nvSpPr>
      <dsp:spPr bwMode="white">
        <a:xfrm>
          <a:off x="0" y="226202"/>
          <a:ext cx="846439" cy="846439"/>
        </a:xfrm>
        <a:prstGeom prst="rect">
          <a:avLst/>
        </a:prstGeom>
        <a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sp:spPr>
      <dsp:style>
        <a:lnRef idx="2">
          <a:schemeClr val="lt1"/>
        </a:lnRef>
        <a:fillRef idx="1">
          <a:schemeClr val="accent5">
            <a:tint val="50000"/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/>
      </dsp:style>
      <dsp:txXfrm>
        <a:off x="0" y="226202"/>
        <a:ext cx="846439" cy="846439"/>
      </dsp:txXfrm>
    </dsp:sp>
    <dsp:sp modelId="{03482AC1-63FC-4C81-8888-2BDAD7ADC3BC}">
      <dsp:nvSpPr>
        <dsp:cNvPr id="8" name="Rectangles 7"/>
        <dsp:cNvSpPr/>
      </dsp:nvSpPr>
      <dsp:spPr bwMode="white">
        <a:xfrm rot="16200000">
          <a:off x="1918322" y="2245099"/>
          <a:ext cx="3737046" cy="124038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0" tIns="0" rIns="373255" bIns="0" anchor="t"/>
        <a:lstStyle>
          <a:lvl1pPr algn="r">
            <a:defRPr sz="6500"/>
          </a:lvl1pPr>
          <a:lvl2pPr marL="285750" indent="-285750" algn="r">
            <a:defRPr sz="5000"/>
          </a:lvl2pPr>
          <a:lvl3pPr marL="571500" indent="-285750" algn="r">
            <a:defRPr sz="5000"/>
          </a:lvl3pPr>
          <a:lvl4pPr marL="857250" indent="-285750" algn="r">
            <a:defRPr sz="5000"/>
          </a:lvl4pPr>
          <a:lvl5pPr marL="1143000" indent="-285750" algn="r">
            <a:defRPr sz="5000"/>
          </a:lvl5pPr>
          <a:lvl6pPr marL="1428750" indent="-285750" algn="r">
            <a:defRPr sz="5000"/>
          </a:lvl6pPr>
          <a:lvl7pPr marL="1714500" indent="-285750" algn="r">
            <a:defRPr sz="5000"/>
          </a:lvl7pPr>
          <a:lvl8pPr marL="2000250" indent="-285750" algn="r">
            <a:defRPr sz="5000"/>
          </a:lvl8pPr>
          <a:lvl9pPr marL="2286000" indent="-285750" algn="r">
            <a:defRPr sz="5000"/>
          </a:lvl9pPr>
        </a:lstStyle>
        <a:p>
          <a:pPr lvl="0" algn="just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Cần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kết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hợp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sử</a:t>
          </a:r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dụng</a:t>
          </a:r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hình</a:t>
          </a:r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ảnh</a:t>
          </a:r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chú</a:t>
          </a:r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thích</a:t>
          </a:r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đầy</a:t>
          </a:r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đủ</a:t>
          </a:r>
          <a:r>
            <a: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dưới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hình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để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minh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họa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thông</a:t>
          </a:r>
          <a:r>
            <a: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tin. </a:t>
          </a:r>
          <a:endParaRPr lang="en-US" sz="2200" dirty="0">
            <a:solidFill>
              <a:schemeClr val="tx1"/>
            </a:solidFill>
          </a:endParaRPr>
        </a:p>
      </dsp:txBody>
      <dsp:txXfrm rot="16200000">
        <a:off x="1918322" y="2245099"/>
        <a:ext cx="3737046" cy="1240380"/>
      </dsp:txXfrm>
    </dsp:sp>
    <dsp:sp modelId="{BE7F710F-BDF9-4D41-A4A9-062E2753BEB8}">
      <dsp:nvSpPr>
        <dsp:cNvPr id="7" name="Rectangles 6"/>
        <dsp:cNvSpPr/>
      </dsp:nvSpPr>
      <dsp:spPr bwMode="white">
        <a:xfrm>
          <a:off x="3998454" y="996766"/>
          <a:ext cx="2180221" cy="3737046"/>
        </a:xfrm>
        <a:prstGeom prst="rect">
          <a:avLst/>
        </a:prstGeom>
      </dsp:spPr>
      <dsp:style>
        <a:lnRef idx="2">
          <a:schemeClr val="lt1"/>
        </a:lnRef>
        <a:fillRef idx="1">
          <a:schemeClr val="accent5">
            <a:hueOff val="-3390000"/>
            <a:satOff val="-8626"/>
            <a:lumOff val="-5881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170688" tIns="373255" rIns="170688" bIns="170688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marL="228600" lvl="1" indent="-228600" algn="just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Phương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tiện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giao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tiếp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phi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ngôn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ngữ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khi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sử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dụng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cần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đáp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ứng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đúng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yêu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cầu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phù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hợp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về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nội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dung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không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nên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lạm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dụng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400" dirty="0">
            <a:solidFill>
              <a:schemeClr val="tx1"/>
            </a:solidFill>
          </a:endParaRPr>
        </a:p>
      </dsp:txBody>
      <dsp:txXfrm>
        <a:off x="3998454" y="996766"/>
        <a:ext cx="2180221" cy="3737046"/>
      </dsp:txXfrm>
    </dsp:sp>
    <dsp:sp modelId="{88CFB319-2108-496D-A78E-186E481EF837}">
      <dsp:nvSpPr>
        <dsp:cNvPr id="6" name="Rectangles 5"/>
        <dsp:cNvSpPr/>
      </dsp:nvSpPr>
      <dsp:spPr bwMode="white">
        <a:xfrm>
          <a:off x="3575235" y="438116"/>
          <a:ext cx="846439" cy="846439"/>
        </a:xfrm>
        <a:prstGeom prst="rect">
          <a:avLst/>
        </a:prstGeom>
        <a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sp:spPr>
      <dsp:style>
        <a:lnRef idx="2">
          <a:schemeClr val="lt1"/>
        </a:lnRef>
        <a:fillRef idx="1">
          <a:schemeClr val="accent5">
            <a:tint val="50000"/>
            <a:hueOff val="-3360000"/>
            <a:satOff val="-11568"/>
            <a:lumOff val="-1960"/>
            <a:alpha val="100000"/>
          </a:schemeClr>
        </a:fillRef>
        <a:effectRef idx="0">
          <a:scrgbClr r="0" g="0" b="0"/>
        </a:effectRef>
        <a:fontRef idx="minor"/>
      </dsp:style>
      <dsp:txXfrm>
        <a:off x="3575235" y="438116"/>
        <a:ext cx="846439" cy="846439"/>
      </dsp:txXfrm>
    </dsp:sp>
    <dsp:sp modelId="{0810AD22-C173-4EA2-910D-09AB77EB9261}">
      <dsp:nvSpPr>
        <dsp:cNvPr id="11" name="Rectangles 10"/>
        <dsp:cNvSpPr/>
      </dsp:nvSpPr>
      <dsp:spPr bwMode="white">
        <a:xfrm rot="16200000">
          <a:off x="5602874" y="2085560"/>
          <a:ext cx="3737046" cy="1559458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0" tIns="0" rIns="373255" bIns="0" anchor="t"/>
        <a:lstStyle>
          <a:lvl1pPr algn="r">
            <a:defRPr sz="6500"/>
          </a:lvl1pPr>
          <a:lvl2pPr marL="285750" indent="-285750" algn="r">
            <a:defRPr sz="5000"/>
          </a:lvl2pPr>
          <a:lvl3pPr marL="571500" indent="-285750" algn="r">
            <a:defRPr sz="5000"/>
          </a:lvl3pPr>
          <a:lvl4pPr marL="857250" indent="-285750" algn="r">
            <a:defRPr sz="5000"/>
          </a:lvl4pPr>
          <a:lvl5pPr marL="1143000" indent="-285750" algn="r">
            <a:defRPr sz="5000"/>
          </a:lvl5pPr>
          <a:lvl6pPr marL="1428750" indent="-285750" algn="r">
            <a:defRPr sz="5000"/>
          </a:lvl6pPr>
          <a:lvl7pPr marL="1714500" indent="-285750" algn="r">
            <a:defRPr sz="5000"/>
          </a:lvl7pPr>
          <a:lvl8pPr marL="2000250" indent="-285750" algn="r">
            <a:defRPr sz="5000"/>
          </a:lvl8pPr>
          <a:lvl9pPr marL="2286000" indent="-285750" algn="r">
            <a:defRPr sz="5000"/>
          </a:lvl9pPr>
        </a:lstStyle>
        <a:p>
          <a:pPr lvl="0" algn="just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VBTT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ngoài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việc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cung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cấp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thông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tin chi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tiết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về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một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đối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tượng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cụ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thể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2400" dirty="0">
            <a:solidFill>
              <a:schemeClr val="tx1"/>
            </a:solidFill>
          </a:endParaRPr>
        </a:p>
      </dsp:txBody>
      <dsp:txXfrm rot="16200000">
        <a:off x="5602874" y="2085560"/>
        <a:ext cx="3737046" cy="1559458"/>
      </dsp:txXfrm>
    </dsp:sp>
    <dsp:sp modelId="{274E5E32-9EB6-412A-85EB-6E9C8BD2595F}">
      <dsp:nvSpPr>
        <dsp:cNvPr id="10" name="Rectangles 9"/>
        <dsp:cNvSpPr/>
      </dsp:nvSpPr>
      <dsp:spPr bwMode="white">
        <a:xfrm>
          <a:off x="7683007" y="996766"/>
          <a:ext cx="2180221" cy="3737046"/>
        </a:xfrm>
        <a:prstGeom prst="rect">
          <a:avLst/>
        </a:prstGeom>
      </dsp:spPr>
      <dsp:style>
        <a:lnRef idx="2">
          <a:schemeClr val="lt1"/>
        </a:lnRef>
        <a:fillRef idx="1">
          <a:schemeClr val="accent5">
            <a:hueOff val="-6780000"/>
            <a:satOff val="-17254"/>
            <a:lumOff val="-11764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199136" tIns="373255" rIns="199136" bIns="199136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marL="285750" lvl="1" indent="-285750" algn="just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còn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nhằm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truyền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bá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tư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tưởng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văn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hóa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endParaRPr lang="en-US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just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thể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hiện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thái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độ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tác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giả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bài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viết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7683007" y="996766"/>
        <a:ext cx="2180221" cy="3737046"/>
      </dsp:txXfrm>
    </dsp:sp>
    <dsp:sp modelId="{D1BB6032-6C11-4CCD-9620-5DA25D5A1C61}">
      <dsp:nvSpPr>
        <dsp:cNvPr id="9" name="Rectangles 8"/>
        <dsp:cNvSpPr/>
      </dsp:nvSpPr>
      <dsp:spPr bwMode="white">
        <a:xfrm>
          <a:off x="7259788" y="438116"/>
          <a:ext cx="846439" cy="846439"/>
        </a:xfrm>
        <a:prstGeom prst="rect">
          <a:avLst/>
        </a:prstGeom>
        <a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sp:spPr>
      <dsp:style>
        <a:lnRef idx="2">
          <a:schemeClr val="lt1"/>
        </a:lnRef>
        <a:fillRef idx="1">
          <a:schemeClr val="accent5">
            <a:tint val="50000"/>
            <a:hueOff val="-6720000"/>
            <a:satOff val="-23136"/>
            <a:lumOff val="-3921"/>
            <a:alpha val="100000"/>
          </a:schemeClr>
        </a:fillRef>
        <a:effectRef idx="0">
          <a:scrgbClr r="0" g="0" b="0"/>
        </a:effectRef>
        <a:fontRef idx="minor"/>
      </dsp:style>
      <dsp:txXfrm>
        <a:off x="7259788" y="438116"/>
        <a:ext cx="846439" cy="846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parTxLTRAlign" val="r"/>
                <dgm:param type="parTxRTLAlign" val="r"/>
                <dgm:param type="txAnchorVert" val="t"/>
              </dgm:alg>
              <dgm:shape xmlns:r="http://schemas.openxmlformats.org/officeDocument/2006/relationships" type="rect" r:blip="" rot="270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type="rect" r:blip="" rot="90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02F71-3F47-47B7-85C0-6764F563B5C1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00511-FB38-497E-BE27-C105928588B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DB64D-9854-4CB3-8D09-B8156406C21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F64A-162C-4942-ABA3-93587FF1F88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DB64D-9854-4CB3-8D09-B8156406C21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F64A-162C-4942-ABA3-93587FF1F88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DB64D-9854-4CB3-8D09-B8156406C21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F64A-162C-4942-ABA3-93587FF1F88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DB64D-9854-4CB3-8D09-B8156406C21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F64A-162C-4942-ABA3-93587FF1F88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DB64D-9854-4CB3-8D09-B8156406C215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F64A-162C-4942-ABA3-93587FF1F88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DB64D-9854-4CB3-8D09-B8156406C215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F64A-162C-4942-ABA3-93587FF1F88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DB64D-9854-4CB3-8D09-B8156406C215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F64A-162C-4942-ABA3-93587FF1F88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DB64D-9854-4CB3-8D09-B8156406C21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F64A-162C-4942-ABA3-93587FF1F88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DB64D-9854-4CB3-8D09-B8156406C21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F64A-162C-4942-ABA3-93587FF1F88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DB64D-9854-4CB3-8D09-B8156406C21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F64A-162C-4942-ABA3-93587FF1F88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DB64D-9854-4CB3-8D09-B8156406C21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F64A-162C-4942-ABA3-93587FF1F88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0" y="6356350"/>
            <a:ext cx="2845224" cy="365125"/>
          </a:xfrm>
          <a:prstGeom prst="rect">
            <a:avLst/>
          </a:prstGeom>
        </p:spPr>
        <p:txBody>
          <a:bodyPr lIns="45711" tIns="22855" rIns="45711" bIns="22855"/>
          <a:lstStyle>
            <a:lvl1pPr defTabSz="1088390"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EE31856-7122-464A-9B2E-AEBA2AF92B0D}" type="datetimeFigureOut">
              <a:rPr lang="en-US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852" y="6356350"/>
            <a:ext cx="3860297" cy="365125"/>
          </a:xfrm>
          <a:prstGeom prst="rect">
            <a:avLst/>
          </a:prstGeom>
        </p:spPr>
        <p:txBody>
          <a:bodyPr lIns="45711" tIns="22855" rIns="45711" bIns="22855"/>
          <a:lstStyle>
            <a:lvl1pPr defTabSz="1088390"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257" y="6356350"/>
            <a:ext cx="2845223" cy="365125"/>
          </a:xfrm>
          <a:prstGeom prst="rect">
            <a:avLst/>
          </a:prstGeom>
        </p:spPr>
        <p:txBody>
          <a:bodyPr lIns="45711" tIns="22855" rIns="45711" bIns="22855"/>
          <a:lstStyle>
            <a:lvl1pPr defTabSz="1088390"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2CF152F-62A2-44E0-9B49-515995CCAEB7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DB64D-9854-4CB3-8D09-B8156406C21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3F64A-162C-4942-ABA3-93587FF1F88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jpe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hyperlink" Target="http://dsvh.gov.vn/tranh-dan-gian-dong-ho-3151" TargetMode="External"/><Relationship Id="rId7" Type="http://schemas.openxmlformats.org/officeDocument/2006/relationships/image" Target="../media/image14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15.jpe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6.pn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6.pn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microsoft.com/office/2007/relationships/diagramDrawing" Target="../diagrams/drawin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3" Type="http://schemas.openxmlformats.org/officeDocument/2006/relationships/diagramData" Target="../diagrams/data1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" Target="slide16.xml"/><Relationship Id="rId8" Type="http://schemas.openxmlformats.org/officeDocument/2006/relationships/slide" Target="slide15.xml"/><Relationship Id="rId7" Type="http://schemas.openxmlformats.org/officeDocument/2006/relationships/slide" Target="slide18.xml"/><Relationship Id="rId6" Type="http://schemas.openxmlformats.org/officeDocument/2006/relationships/slide" Target="slide17.xml"/><Relationship Id="rId5" Type="http://schemas.openxmlformats.org/officeDocument/2006/relationships/image" Target="../media/image18.png"/><Relationship Id="rId4" Type="http://schemas.openxmlformats.org/officeDocument/2006/relationships/slide" Target="slide14.xml"/><Relationship Id="rId3" Type="http://schemas.openxmlformats.org/officeDocument/2006/relationships/slide" Target="slide13.xml"/><Relationship Id="rId2" Type="http://schemas.openxmlformats.org/officeDocument/2006/relationships/slide" Target="slide12.xml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2.xml"/><Relationship Id="rId10" Type="http://schemas.openxmlformats.org/officeDocument/2006/relationships/slide" Target="slide19.xml"/><Relationship Id="rId1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image20.wdp"/><Relationship Id="rId2" Type="http://schemas.openxmlformats.org/officeDocument/2006/relationships/image" Target="../media/image19.png"/><Relationship Id="rId1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image22.wdp"/><Relationship Id="rId2" Type="http://schemas.openxmlformats.org/officeDocument/2006/relationships/image" Target="../media/image21.png"/><Relationship Id="rId1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image24.wdp"/><Relationship Id="rId2" Type="http://schemas.openxmlformats.org/officeDocument/2006/relationships/image" Target="../media/image23.png"/><Relationship Id="rId1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image26.wdp"/><Relationship Id="rId2" Type="http://schemas.openxmlformats.org/officeDocument/2006/relationships/image" Target="../media/image25.png"/><Relationship Id="rId1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slide" Target="slide1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image28.wdp"/><Relationship Id="rId2" Type="http://schemas.openxmlformats.org/officeDocument/2006/relationships/image" Target="../media/image27.png"/><Relationship Id="rId1" Type="http://schemas.openxmlformats.org/officeDocument/2006/relationships/slide" Target="sl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image31.wdp"/><Relationship Id="rId2" Type="http://schemas.openxmlformats.org/officeDocument/2006/relationships/image" Target="../media/image30.png"/><Relationship Id="rId1" Type="http://schemas.openxmlformats.org/officeDocument/2006/relationships/slide" Target="slide11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microsoft.com/office/2007/relationships/hdphoto" Target="../media/image2.wdp"/><Relationship Id="rId3" Type="http://schemas.openxmlformats.org/officeDocument/2006/relationships/image" Target="../media/image1.pn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5.jpe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"/>
          <p:cNvSpPr/>
          <p:nvPr/>
        </p:nvSpPr>
        <p:spPr bwMode="auto">
          <a:xfrm>
            <a:off x="5087898" y="71677"/>
            <a:ext cx="3184603" cy="389226"/>
          </a:xfrm>
          <a:custGeom>
            <a:avLst/>
            <a:gdLst>
              <a:gd name="T0" fmla="+- 0 3326 3326"/>
              <a:gd name="T1" fmla="*/ T0 w 7474"/>
              <a:gd name="T2" fmla="+- 0 2203 761"/>
              <a:gd name="T3" fmla="*/ 2203 h 1443"/>
              <a:gd name="T4" fmla="+- 0 3485 3326"/>
              <a:gd name="T5" fmla="*/ T4 w 7474"/>
              <a:gd name="T6" fmla="+- 0 761 761"/>
              <a:gd name="T7" fmla="*/ 761 h 1443"/>
              <a:gd name="T8" fmla="+- 0 10800 3326"/>
              <a:gd name="T9" fmla="*/ T8 w 7474"/>
              <a:gd name="T10" fmla="+- 0 761 761"/>
              <a:gd name="T11" fmla="*/ 761 h 1443"/>
              <a:gd name="T12" fmla="+- 0 10800 3326"/>
              <a:gd name="T13" fmla="*/ T12 w 7474"/>
              <a:gd name="T14" fmla="+- 0 2191 761"/>
              <a:gd name="T15" fmla="*/ 2191 h 1443"/>
              <a:gd name="T16" fmla="+- 0 3326 3326"/>
              <a:gd name="T17" fmla="*/ T16 w 7474"/>
              <a:gd name="T18" fmla="+- 0 2203 761"/>
              <a:gd name="T19" fmla="*/ 2203 h 144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</a:cxnLst>
            <a:rect l="0" t="0" r="r" b="b"/>
            <a:pathLst>
              <a:path w="7474" h="1443">
                <a:moveTo>
                  <a:pt x="0" y="1442"/>
                </a:moveTo>
                <a:lnTo>
                  <a:pt x="159" y="0"/>
                </a:lnTo>
                <a:lnTo>
                  <a:pt x="7474" y="0"/>
                </a:lnTo>
                <a:lnTo>
                  <a:pt x="7474" y="1430"/>
                </a:lnTo>
                <a:lnTo>
                  <a:pt x="0" y="1442"/>
                </a:lnTo>
                <a:close/>
              </a:path>
            </a:pathLst>
          </a:custGeom>
          <a:solidFill>
            <a:srgbClr val="FBFB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7460" y="0"/>
            <a:ext cx="12192000" cy="652321"/>
          </a:xfrm>
          <a:prstGeom prst="rect">
            <a:avLst/>
          </a:prstGeom>
          <a:solidFill>
            <a:srgbClr val="B1C1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" name="Freeform 3"/>
          <p:cNvSpPr/>
          <p:nvPr/>
        </p:nvSpPr>
        <p:spPr bwMode="auto">
          <a:xfrm>
            <a:off x="1893557" y="71677"/>
            <a:ext cx="10315903" cy="684643"/>
          </a:xfrm>
          <a:custGeom>
            <a:avLst/>
            <a:gdLst>
              <a:gd name="T0" fmla="+- 0 3326 3326"/>
              <a:gd name="T1" fmla="*/ T0 w 7474"/>
              <a:gd name="T2" fmla="+- 0 2203 761"/>
              <a:gd name="T3" fmla="*/ 2203 h 1443"/>
              <a:gd name="T4" fmla="+- 0 3485 3326"/>
              <a:gd name="T5" fmla="*/ T4 w 7474"/>
              <a:gd name="T6" fmla="+- 0 761 761"/>
              <a:gd name="T7" fmla="*/ 761 h 1443"/>
              <a:gd name="T8" fmla="+- 0 10800 3326"/>
              <a:gd name="T9" fmla="*/ T8 w 7474"/>
              <a:gd name="T10" fmla="+- 0 761 761"/>
              <a:gd name="T11" fmla="*/ 761 h 1443"/>
              <a:gd name="T12" fmla="+- 0 10800 3326"/>
              <a:gd name="T13" fmla="*/ T12 w 7474"/>
              <a:gd name="T14" fmla="+- 0 2191 761"/>
              <a:gd name="T15" fmla="*/ 2191 h 1443"/>
              <a:gd name="T16" fmla="+- 0 3326 3326"/>
              <a:gd name="T17" fmla="*/ T16 w 7474"/>
              <a:gd name="T18" fmla="+- 0 2203 761"/>
              <a:gd name="T19" fmla="*/ 2203 h 144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</a:cxnLst>
            <a:rect l="0" t="0" r="r" b="b"/>
            <a:pathLst>
              <a:path w="7474" h="1443">
                <a:moveTo>
                  <a:pt x="0" y="1442"/>
                </a:moveTo>
                <a:lnTo>
                  <a:pt x="159" y="0"/>
                </a:lnTo>
                <a:lnTo>
                  <a:pt x="7474" y="0"/>
                </a:lnTo>
                <a:lnTo>
                  <a:pt x="7474" y="1430"/>
                </a:lnTo>
                <a:lnTo>
                  <a:pt x="0" y="1442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608530" y="53231"/>
            <a:ext cx="538945" cy="821412"/>
            <a:chOff x="908603" y="80216"/>
            <a:chExt cx="538945" cy="676514"/>
          </a:xfrm>
        </p:grpSpPr>
        <p:sp>
          <p:nvSpPr>
            <p:cNvPr id="20" name="Freeform 4"/>
            <p:cNvSpPr/>
            <p:nvPr/>
          </p:nvSpPr>
          <p:spPr bwMode="auto">
            <a:xfrm>
              <a:off x="1136046" y="80216"/>
              <a:ext cx="311502" cy="676514"/>
            </a:xfrm>
            <a:custGeom>
              <a:avLst/>
              <a:gdLst>
                <a:gd name="T0" fmla="+- 0 3055 3055"/>
                <a:gd name="T1" fmla="*/ T0 w 430"/>
                <a:gd name="T2" fmla="+- 0 2450 761"/>
                <a:gd name="T3" fmla="*/ 2450 h 1690"/>
                <a:gd name="T4" fmla="+- 0 3086 3055"/>
                <a:gd name="T5" fmla="*/ T4 w 430"/>
                <a:gd name="T6" fmla="+- 0 1116 761"/>
                <a:gd name="T7" fmla="*/ 1116 h 1690"/>
                <a:gd name="T8" fmla="+- 0 3485 3055"/>
                <a:gd name="T9" fmla="*/ T8 w 430"/>
                <a:gd name="T10" fmla="+- 0 761 761"/>
                <a:gd name="T11" fmla="*/ 761 h 1690"/>
                <a:gd name="T12" fmla="+- 0 3326 3055"/>
                <a:gd name="T13" fmla="*/ T12 w 430"/>
                <a:gd name="T14" fmla="+- 0 2203 761"/>
                <a:gd name="T15" fmla="*/ 2203 h 1690"/>
                <a:gd name="T16" fmla="+- 0 3055 3055"/>
                <a:gd name="T17" fmla="*/ T16 w 430"/>
                <a:gd name="T18" fmla="+- 0 2450 761"/>
                <a:gd name="T19" fmla="*/ 2450 h 169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430" h="1690">
                  <a:moveTo>
                    <a:pt x="0" y="1689"/>
                  </a:moveTo>
                  <a:lnTo>
                    <a:pt x="31" y="355"/>
                  </a:lnTo>
                  <a:lnTo>
                    <a:pt x="430" y="0"/>
                  </a:lnTo>
                  <a:lnTo>
                    <a:pt x="271" y="1442"/>
                  </a:lnTo>
                  <a:lnTo>
                    <a:pt x="0" y="1689"/>
                  </a:lnTo>
                  <a:close/>
                </a:path>
              </a:pathLst>
            </a:custGeom>
            <a:solidFill>
              <a:srgbClr val="FBB6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5"/>
            <p:cNvSpPr/>
            <p:nvPr/>
          </p:nvSpPr>
          <p:spPr bwMode="auto">
            <a:xfrm>
              <a:off x="908603" y="80216"/>
              <a:ext cx="258983" cy="676514"/>
            </a:xfrm>
            <a:custGeom>
              <a:avLst/>
              <a:gdLst>
                <a:gd name="T0" fmla="+- 0 3055 2731"/>
                <a:gd name="T1" fmla="*/ T0 w 356"/>
                <a:gd name="T2" fmla="+- 0 2450 761"/>
                <a:gd name="T3" fmla="*/ 2450 h 1690"/>
                <a:gd name="T4" fmla="+- 0 2798 2731"/>
                <a:gd name="T5" fmla="*/ T4 w 356"/>
                <a:gd name="T6" fmla="+- 0 2203 761"/>
                <a:gd name="T7" fmla="*/ 2203 h 1690"/>
                <a:gd name="T8" fmla="+- 0 2731 2731"/>
                <a:gd name="T9" fmla="*/ T8 w 356"/>
                <a:gd name="T10" fmla="+- 0 761 761"/>
                <a:gd name="T11" fmla="*/ 761 h 1690"/>
                <a:gd name="T12" fmla="+- 0 3086 2731"/>
                <a:gd name="T13" fmla="*/ T12 w 356"/>
                <a:gd name="T14" fmla="+- 0 1116 761"/>
                <a:gd name="T15" fmla="*/ 1116 h 1690"/>
                <a:gd name="T16" fmla="+- 0 3055 2731"/>
                <a:gd name="T17" fmla="*/ T16 w 356"/>
                <a:gd name="T18" fmla="+- 0 2450 761"/>
                <a:gd name="T19" fmla="*/ 2450 h 169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356" h="1690">
                  <a:moveTo>
                    <a:pt x="324" y="1689"/>
                  </a:moveTo>
                  <a:lnTo>
                    <a:pt x="67" y="1442"/>
                  </a:lnTo>
                  <a:lnTo>
                    <a:pt x="0" y="0"/>
                  </a:lnTo>
                  <a:lnTo>
                    <a:pt x="355" y="355"/>
                  </a:lnTo>
                  <a:lnTo>
                    <a:pt x="324" y="1689"/>
                  </a:lnTo>
                  <a:close/>
                </a:path>
              </a:pathLst>
            </a:custGeom>
            <a:solidFill>
              <a:srgbClr val="DB6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5" name="Freeform 6"/>
          <p:cNvSpPr/>
          <p:nvPr/>
        </p:nvSpPr>
        <p:spPr bwMode="auto">
          <a:xfrm>
            <a:off x="889114" y="71678"/>
            <a:ext cx="772509" cy="684642"/>
          </a:xfrm>
          <a:custGeom>
            <a:avLst/>
            <a:gdLst>
              <a:gd name="T0" fmla="+- 0 2798 1553"/>
              <a:gd name="T1" fmla="*/ T0 w 1246"/>
              <a:gd name="T2" fmla="+- 0 2203 761"/>
              <a:gd name="T3" fmla="*/ 2203 h 1443"/>
              <a:gd name="T4" fmla="+- 0 1553 1553"/>
              <a:gd name="T5" fmla="*/ T4 w 1246"/>
              <a:gd name="T6" fmla="+- 0 2203 761"/>
              <a:gd name="T7" fmla="*/ 2203 h 1443"/>
              <a:gd name="T8" fmla="+- 0 1553 1553"/>
              <a:gd name="T9" fmla="*/ T8 w 1246"/>
              <a:gd name="T10" fmla="+- 0 761 761"/>
              <a:gd name="T11" fmla="*/ 761 h 1443"/>
              <a:gd name="T12" fmla="+- 0 2731 1553"/>
              <a:gd name="T13" fmla="*/ T12 w 1246"/>
              <a:gd name="T14" fmla="+- 0 761 761"/>
              <a:gd name="T15" fmla="*/ 761 h 1443"/>
              <a:gd name="T16" fmla="+- 0 2798 1553"/>
              <a:gd name="T17" fmla="*/ T16 w 1246"/>
              <a:gd name="T18" fmla="+- 0 2203 761"/>
              <a:gd name="T19" fmla="*/ 2203 h 144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</a:cxnLst>
            <a:rect l="0" t="0" r="r" b="b"/>
            <a:pathLst>
              <a:path w="1246" h="1443">
                <a:moveTo>
                  <a:pt x="1245" y="1442"/>
                </a:moveTo>
                <a:lnTo>
                  <a:pt x="0" y="1442"/>
                </a:lnTo>
                <a:lnTo>
                  <a:pt x="0" y="0"/>
                </a:lnTo>
                <a:lnTo>
                  <a:pt x="1178" y="0"/>
                </a:lnTo>
                <a:lnTo>
                  <a:pt x="1245" y="1442"/>
                </a:lnTo>
                <a:close/>
              </a:path>
            </a:pathLst>
          </a:custGeom>
          <a:solidFill>
            <a:srgbClr val="F4832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89114" y="88180"/>
            <a:ext cx="719416" cy="580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endParaRPr 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4594" y="71678"/>
            <a:ext cx="747224" cy="6846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NGỮ VĂN</a:t>
            </a:r>
            <a:endParaRPr lang="en-US" sz="1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147475" y="131928"/>
            <a:ext cx="10044525" cy="564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VĂN BẢN THÔNG TIN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30" name="Group 29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36" name="Group 35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39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3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4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5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6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7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8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9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37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8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31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778" b="96000" l="3125" r="96875">
                        <a14:foregroundMark x1="20536" y1="72000" x2="79018" y2="75556"/>
                        <a14:foregroundMark x1="17857" y1="68889" x2="17857" y2="76000"/>
                        <a14:foregroundMark x1="17411" y1="67556" x2="83482" y2="68000"/>
                        <a14:foregroundMark x1="86607" y1="67556" x2="82589" y2="72444"/>
                        <a14:foregroundMark x1="82143" y1="77333" x2="85268" y2="79111"/>
                        <a14:foregroundMark x1="37946" y1="36889" x2="38393" y2="60444"/>
                        <a14:foregroundMark x1="58929" y1="39556" x2="57143" y2="62667"/>
                        <a14:foregroundMark x1="68750" y1="47111" x2="70089" y2="59556"/>
                        <a14:foregroundMark x1="36607" y1="40889" x2="19643" y2="55556"/>
                        <a14:foregroundMark x1="42411" y1="46667" x2="45536" y2="59556"/>
                        <a14:foregroundMark x1="50000" y1="52889" x2="53125" y2="64889"/>
                        <a14:foregroundMark x1="74107" y1="52889" x2="75893" y2="59111"/>
                        <a14:foregroundMark x1="29464" y1="50667" x2="29018" y2="61778"/>
                        <a14:backgroundMark x1="87500" y1="67556" x2="87500" y2="6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1" t="17646" r="10437" b="17595"/>
          <a:stretch>
            <a:fillRect/>
          </a:stretch>
        </p:blipFill>
        <p:spPr>
          <a:xfrm>
            <a:off x="11342293" y="53231"/>
            <a:ext cx="847239" cy="689138"/>
          </a:xfrm>
          <a:prstGeom prst="rect">
            <a:avLst/>
          </a:prstGeom>
        </p:spPr>
      </p:pic>
      <p:pic>
        <p:nvPicPr>
          <p:cNvPr id="64" name="Picture 2" descr="Di sản văn hóa phi vật thể thế giới tại Việt Na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0" b="4593"/>
          <a:stretch>
            <a:fillRect/>
          </a:stretch>
        </p:blipFill>
        <p:spPr bwMode="auto">
          <a:xfrm>
            <a:off x="17460" y="874642"/>
            <a:ext cx="4396529" cy="585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Tranh Đám cưới chuộ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5" t="12073" r="8001" b="10518"/>
          <a:stretch>
            <a:fillRect/>
          </a:stretch>
        </p:blipFill>
        <p:spPr bwMode="auto">
          <a:xfrm flipH="1">
            <a:off x="4659380" y="4870730"/>
            <a:ext cx="2173615" cy="14669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6" name="Picture 65"/>
          <p:cNvPicPr>
            <a:picLocks noChangeAspect="1"/>
          </p:cNvPicPr>
          <p:nvPr/>
        </p:nvPicPr>
        <p:blipFill rotWithShape="1">
          <a:blip r:embed="rId5"/>
          <a:srcRect l="5938" t="10557" r="6416" b="10576"/>
          <a:stretch>
            <a:fillRect/>
          </a:stretch>
        </p:blipFill>
        <p:spPr>
          <a:xfrm flipH="1">
            <a:off x="6959384" y="3979970"/>
            <a:ext cx="2277679" cy="15371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6"/>
          <a:srcRect l="28831" t="6259" r="26894" b="6257"/>
          <a:stretch>
            <a:fillRect/>
          </a:stretch>
        </p:blipFill>
        <p:spPr>
          <a:xfrm flipH="1">
            <a:off x="9600237" y="4349698"/>
            <a:ext cx="2237009" cy="14993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 Box 2"/>
          <p:cNvSpPr txBox="1"/>
          <p:nvPr/>
        </p:nvSpPr>
        <p:spPr>
          <a:xfrm>
            <a:off x="4659630" y="756285"/>
            <a:ext cx="27774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 b="1"/>
              <a:t>Bài 4. </a:t>
            </a:r>
            <a:endParaRPr lang="en-US" sz="4400" b="1"/>
          </a:p>
        </p:txBody>
      </p:sp>
      <p:sp>
        <p:nvSpPr>
          <p:cNvPr id="4" name="Text Box 3"/>
          <p:cNvSpPr txBox="1"/>
          <p:nvPr/>
        </p:nvSpPr>
        <p:spPr>
          <a:xfrm>
            <a:off x="6132195" y="1020445"/>
            <a:ext cx="5704840" cy="230695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r>
              <a:rPr lang="en-US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Những </a:t>
            </a:r>
            <a:endParaRPr lang="en-US" sz="7200" b="1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r"/>
            <a:r>
              <a:rPr lang="en-US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di sản văn hóa</a:t>
            </a:r>
            <a:endParaRPr lang="en-US" sz="7200" b="1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V="1">
            <a:off x="0" y="6716710"/>
            <a:ext cx="12209460" cy="14128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1" tIns="22855" rIns="45711" bIns="2285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Freeform 3"/>
          <p:cNvSpPr/>
          <p:nvPr/>
        </p:nvSpPr>
        <p:spPr bwMode="auto">
          <a:xfrm>
            <a:off x="5087898" y="71677"/>
            <a:ext cx="3184603" cy="389226"/>
          </a:xfrm>
          <a:custGeom>
            <a:avLst/>
            <a:gdLst>
              <a:gd name="T0" fmla="+- 0 3326 3326"/>
              <a:gd name="T1" fmla="*/ T0 w 7474"/>
              <a:gd name="T2" fmla="+- 0 2203 761"/>
              <a:gd name="T3" fmla="*/ 2203 h 1443"/>
              <a:gd name="T4" fmla="+- 0 3485 3326"/>
              <a:gd name="T5" fmla="*/ T4 w 7474"/>
              <a:gd name="T6" fmla="+- 0 761 761"/>
              <a:gd name="T7" fmla="*/ 761 h 1443"/>
              <a:gd name="T8" fmla="+- 0 10800 3326"/>
              <a:gd name="T9" fmla="*/ T8 w 7474"/>
              <a:gd name="T10" fmla="+- 0 761 761"/>
              <a:gd name="T11" fmla="*/ 761 h 1443"/>
              <a:gd name="T12" fmla="+- 0 10800 3326"/>
              <a:gd name="T13" fmla="*/ T12 w 7474"/>
              <a:gd name="T14" fmla="+- 0 2191 761"/>
              <a:gd name="T15" fmla="*/ 2191 h 1443"/>
              <a:gd name="T16" fmla="+- 0 3326 3326"/>
              <a:gd name="T17" fmla="*/ T16 w 7474"/>
              <a:gd name="T18" fmla="+- 0 2203 761"/>
              <a:gd name="T19" fmla="*/ 2203 h 144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</a:cxnLst>
            <a:rect l="0" t="0" r="r" b="b"/>
            <a:pathLst>
              <a:path w="7474" h="1443">
                <a:moveTo>
                  <a:pt x="0" y="1442"/>
                </a:moveTo>
                <a:lnTo>
                  <a:pt x="159" y="0"/>
                </a:lnTo>
                <a:lnTo>
                  <a:pt x="7474" y="0"/>
                </a:lnTo>
                <a:lnTo>
                  <a:pt x="7474" y="1430"/>
                </a:lnTo>
                <a:lnTo>
                  <a:pt x="0" y="1442"/>
                </a:lnTo>
                <a:close/>
              </a:path>
            </a:pathLst>
          </a:custGeom>
          <a:solidFill>
            <a:srgbClr val="FBFB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7460" y="0"/>
            <a:ext cx="12192000" cy="652321"/>
          </a:xfrm>
          <a:prstGeom prst="rect">
            <a:avLst/>
          </a:prstGeom>
          <a:solidFill>
            <a:srgbClr val="B1C1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" name="Freeform 3"/>
          <p:cNvSpPr/>
          <p:nvPr/>
        </p:nvSpPr>
        <p:spPr bwMode="auto">
          <a:xfrm>
            <a:off x="1893557" y="71677"/>
            <a:ext cx="10315903" cy="684643"/>
          </a:xfrm>
          <a:custGeom>
            <a:avLst/>
            <a:gdLst>
              <a:gd name="T0" fmla="+- 0 3326 3326"/>
              <a:gd name="T1" fmla="*/ T0 w 7474"/>
              <a:gd name="T2" fmla="+- 0 2203 761"/>
              <a:gd name="T3" fmla="*/ 2203 h 1443"/>
              <a:gd name="T4" fmla="+- 0 3485 3326"/>
              <a:gd name="T5" fmla="*/ T4 w 7474"/>
              <a:gd name="T6" fmla="+- 0 761 761"/>
              <a:gd name="T7" fmla="*/ 761 h 1443"/>
              <a:gd name="T8" fmla="+- 0 10800 3326"/>
              <a:gd name="T9" fmla="*/ T8 w 7474"/>
              <a:gd name="T10" fmla="+- 0 761 761"/>
              <a:gd name="T11" fmla="*/ 761 h 1443"/>
              <a:gd name="T12" fmla="+- 0 10800 3326"/>
              <a:gd name="T13" fmla="*/ T12 w 7474"/>
              <a:gd name="T14" fmla="+- 0 2191 761"/>
              <a:gd name="T15" fmla="*/ 2191 h 1443"/>
              <a:gd name="T16" fmla="+- 0 3326 3326"/>
              <a:gd name="T17" fmla="*/ T16 w 7474"/>
              <a:gd name="T18" fmla="+- 0 2203 761"/>
              <a:gd name="T19" fmla="*/ 2203 h 144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</a:cxnLst>
            <a:rect l="0" t="0" r="r" b="b"/>
            <a:pathLst>
              <a:path w="7474" h="1443">
                <a:moveTo>
                  <a:pt x="0" y="1442"/>
                </a:moveTo>
                <a:lnTo>
                  <a:pt x="159" y="0"/>
                </a:lnTo>
                <a:lnTo>
                  <a:pt x="7474" y="0"/>
                </a:lnTo>
                <a:lnTo>
                  <a:pt x="7474" y="1430"/>
                </a:lnTo>
                <a:lnTo>
                  <a:pt x="0" y="1442"/>
                </a:lnTo>
                <a:close/>
              </a:path>
            </a:pathLst>
          </a:custGeom>
          <a:solidFill>
            <a:srgbClr val="FBFBE1"/>
          </a:solidFill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608530" y="53231"/>
            <a:ext cx="538945" cy="821412"/>
            <a:chOff x="908603" y="80216"/>
            <a:chExt cx="538945" cy="676514"/>
          </a:xfrm>
        </p:grpSpPr>
        <p:sp>
          <p:nvSpPr>
            <p:cNvPr id="20" name="Freeform 4"/>
            <p:cNvSpPr/>
            <p:nvPr/>
          </p:nvSpPr>
          <p:spPr bwMode="auto">
            <a:xfrm>
              <a:off x="1136046" y="80216"/>
              <a:ext cx="311502" cy="676514"/>
            </a:xfrm>
            <a:custGeom>
              <a:avLst/>
              <a:gdLst>
                <a:gd name="T0" fmla="+- 0 3055 3055"/>
                <a:gd name="T1" fmla="*/ T0 w 430"/>
                <a:gd name="T2" fmla="+- 0 2450 761"/>
                <a:gd name="T3" fmla="*/ 2450 h 1690"/>
                <a:gd name="T4" fmla="+- 0 3086 3055"/>
                <a:gd name="T5" fmla="*/ T4 w 430"/>
                <a:gd name="T6" fmla="+- 0 1116 761"/>
                <a:gd name="T7" fmla="*/ 1116 h 1690"/>
                <a:gd name="T8" fmla="+- 0 3485 3055"/>
                <a:gd name="T9" fmla="*/ T8 w 430"/>
                <a:gd name="T10" fmla="+- 0 761 761"/>
                <a:gd name="T11" fmla="*/ 761 h 1690"/>
                <a:gd name="T12" fmla="+- 0 3326 3055"/>
                <a:gd name="T13" fmla="*/ T12 w 430"/>
                <a:gd name="T14" fmla="+- 0 2203 761"/>
                <a:gd name="T15" fmla="*/ 2203 h 1690"/>
                <a:gd name="T16" fmla="+- 0 3055 3055"/>
                <a:gd name="T17" fmla="*/ T16 w 430"/>
                <a:gd name="T18" fmla="+- 0 2450 761"/>
                <a:gd name="T19" fmla="*/ 2450 h 169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430" h="1690">
                  <a:moveTo>
                    <a:pt x="0" y="1689"/>
                  </a:moveTo>
                  <a:lnTo>
                    <a:pt x="31" y="355"/>
                  </a:lnTo>
                  <a:lnTo>
                    <a:pt x="430" y="0"/>
                  </a:lnTo>
                  <a:lnTo>
                    <a:pt x="271" y="1442"/>
                  </a:lnTo>
                  <a:lnTo>
                    <a:pt x="0" y="1689"/>
                  </a:lnTo>
                  <a:close/>
                </a:path>
              </a:pathLst>
            </a:custGeom>
            <a:solidFill>
              <a:srgbClr val="FBB6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5"/>
            <p:cNvSpPr/>
            <p:nvPr/>
          </p:nvSpPr>
          <p:spPr bwMode="auto">
            <a:xfrm>
              <a:off x="908603" y="80216"/>
              <a:ext cx="258983" cy="676514"/>
            </a:xfrm>
            <a:custGeom>
              <a:avLst/>
              <a:gdLst>
                <a:gd name="T0" fmla="+- 0 3055 2731"/>
                <a:gd name="T1" fmla="*/ T0 w 356"/>
                <a:gd name="T2" fmla="+- 0 2450 761"/>
                <a:gd name="T3" fmla="*/ 2450 h 1690"/>
                <a:gd name="T4" fmla="+- 0 2798 2731"/>
                <a:gd name="T5" fmla="*/ T4 w 356"/>
                <a:gd name="T6" fmla="+- 0 2203 761"/>
                <a:gd name="T7" fmla="*/ 2203 h 1690"/>
                <a:gd name="T8" fmla="+- 0 2731 2731"/>
                <a:gd name="T9" fmla="*/ T8 w 356"/>
                <a:gd name="T10" fmla="+- 0 761 761"/>
                <a:gd name="T11" fmla="*/ 761 h 1690"/>
                <a:gd name="T12" fmla="+- 0 3086 2731"/>
                <a:gd name="T13" fmla="*/ T12 w 356"/>
                <a:gd name="T14" fmla="+- 0 1116 761"/>
                <a:gd name="T15" fmla="*/ 1116 h 1690"/>
                <a:gd name="T16" fmla="+- 0 3055 2731"/>
                <a:gd name="T17" fmla="*/ T16 w 356"/>
                <a:gd name="T18" fmla="+- 0 2450 761"/>
                <a:gd name="T19" fmla="*/ 2450 h 169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356" h="1690">
                  <a:moveTo>
                    <a:pt x="324" y="1689"/>
                  </a:moveTo>
                  <a:lnTo>
                    <a:pt x="67" y="1442"/>
                  </a:lnTo>
                  <a:lnTo>
                    <a:pt x="0" y="0"/>
                  </a:lnTo>
                  <a:lnTo>
                    <a:pt x="355" y="355"/>
                  </a:lnTo>
                  <a:lnTo>
                    <a:pt x="324" y="1689"/>
                  </a:lnTo>
                  <a:close/>
                </a:path>
              </a:pathLst>
            </a:custGeom>
            <a:solidFill>
              <a:srgbClr val="DB6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5" name="Freeform 6"/>
          <p:cNvSpPr/>
          <p:nvPr/>
        </p:nvSpPr>
        <p:spPr bwMode="auto">
          <a:xfrm>
            <a:off x="889114" y="71678"/>
            <a:ext cx="772509" cy="684642"/>
          </a:xfrm>
          <a:custGeom>
            <a:avLst/>
            <a:gdLst>
              <a:gd name="T0" fmla="+- 0 2798 1553"/>
              <a:gd name="T1" fmla="*/ T0 w 1246"/>
              <a:gd name="T2" fmla="+- 0 2203 761"/>
              <a:gd name="T3" fmla="*/ 2203 h 1443"/>
              <a:gd name="T4" fmla="+- 0 1553 1553"/>
              <a:gd name="T5" fmla="*/ T4 w 1246"/>
              <a:gd name="T6" fmla="+- 0 2203 761"/>
              <a:gd name="T7" fmla="*/ 2203 h 1443"/>
              <a:gd name="T8" fmla="+- 0 1553 1553"/>
              <a:gd name="T9" fmla="*/ T8 w 1246"/>
              <a:gd name="T10" fmla="+- 0 761 761"/>
              <a:gd name="T11" fmla="*/ 761 h 1443"/>
              <a:gd name="T12" fmla="+- 0 2731 1553"/>
              <a:gd name="T13" fmla="*/ T12 w 1246"/>
              <a:gd name="T14" fmla="+- 0 761 761"/>
              <a:gd name="T15" fmla="*/ 761 h 1443"/>
              <a:gd name="T16" fmla="+- 0 2798 1553"/>
              <a:gd name="T17" fmla="*/ T16 w 1246"/>
              <a:gd name="T18" fmla="+- 0 2203 761"/>
              <a:gd name="T19" fmla="*/ 2203 h 144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</a:cxnLst>
            <a:rect l="0" t="0" r="r" b="b"/>
            <a:pathLst>
              <a:path w="1246" h="1443">
                <a:moveTo>
                  <a:pt x="1245" y="1442"/>
                </a:moveTo>
                <a:lnTo>
                  <a:pt x="0" y="1442"/>
                </a:lnTo>
                <a:lnTo>
                  <a:pt x="0" y="0"/>
                </a:lnTo>
                <a:lnTo>
                  <a:pt x="1178" y="0"/>
                </a:lnTo>
                <a:lnTo>
                  <a:pt x="1245" y="1442"/>
                </a:lnTo>
                <a:close/>
              </a:path>
            </a:pathLst>
          </a:custGeom>
          <a:solidFill>
            <a:srgbClr val="F4832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89114" y="88180"/>
            <a:ext cx="719416" cy="580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endParaRPr 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4594" y="71678"/>
            <a:ext cx="747224" cy="6846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NGỮ VĂN</a:t>
            </a:r>
            <a:endParaRPr lang="en-US" sz="1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47475" y="131928"/>
            <a:ext cx="10044525" cy="564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4. NHỮNG DI SẢN VĂN HÓA (VĂN BẢN THÔNG TIN)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7460" y="674227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16" name="Group 15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9" name="Group 28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32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5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6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30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1"/>
          <a:srcRect b="-148"/>
          <a:stretch>
            <a:fillRect/>
          </a:stretch>
        </p:blipFill>
        <p:spPr>
          <a:xfrm>
            <a:off x="378141" y="900212"/>
            <a:ext cx="6948362" cy="5197423"/>
          </a:xfrm>
          <a:prstGeom prst="rect">
            <a:avLst/>
          </a:prstGeom>
        </p:spPr>
      </p:pic>
      <p:pic>
        <p:nvPicPr>
          <p:cNvPr id="54" name="Picture 2" descr="Di sản văn hóa phi vật thể thế giới tại Việt Na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3"/>
          <a:stretch>
            <a:fillRect/>
          </a:stretch>
        </p:blipFill>
        <p:spPr bwMode="auto">
          <a:xfrm>
            <a:off x="7585106" y="699473"/>
            <a:ext cx="4190662" cy="602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35278" y="399098"/>
            <a:ext cx="3810000" cy="2893457"/>
            <a:chOff x="238760" y="399098"/>
            <a:chExt cx="3810000" cy="2893457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760" y="399098"/>
              <a:ext cx="3810000" cy="2524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38760" y="2923223"/>
              <a:ext cx="3722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Làm</a:t>
              </a:r>
              <a:r>
                <a:rPr lang="en-US" b="1" dirty="0"/>
                <a:t> </a:t>
              </a:r>
              <a:r>
                <a:rPr lang="en-US" b="1" dirty="0" err="1"/>
                <a:t>gốm</a:t>
              </a:r>
              <a:r>
                <a:rPr lang="en-US" b="1" dirty="0"/>
                <a:t> – </a:t>
              </a:r>
              <a:r>
                <a:rPr lang="en-US" b="1" dirty="0" err="1"/>
                <a:t>dân</a:t>
              </a:r>
              <a:r>
                <a:rPr lang="en-US" b="1" dirty="0"/>
                <a:t> </a:t>
              </a:r>
              <a:r>
                <a:rPr lang="en-US" b="1" dirty="0" err="1"/>
                <a:t>tộc</a:t>
              </a:r>
              <a:r>
                <a:rPr lang="en-US" b="1" dirty="0"/>
                <a:t> </a:t>
              </a:r>
              <a:r>
                <a:rPr lang="en-US" b="1" dirty="0" err="1"/>
                <a:t>Chăm</a:t>
              </a:r>
              <a:r>
                <a:rPr lang="en-US" b="1" dirty="0"/>
                <a:t> </a:t>
              </a:r>
              <a:r>
                <a:rPr lang="en-US" b="1" dirty="0" err="1"/>
                <a:t>Bình</a:t>
              </a:r>
              <a:r>
                <a:rPr lang="en-US" b="1" dirty="0"/>
                <a:t> </a:t>
              </a:r>
              <a:r>
                <a:rPr lang="en-US" b="1" dirty="0" err="1"/>
                <a:t>Thuận</a:t>
              </a:r>
              <a:endParaRPr lang="en-US" b="1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394202" y="399098"/>
            <a:ext cx="3581400" cy="2904751"/>
            <a:chOff x="4561842" y="-111226"/>
            <a:chExt cx="3581400" cy="2904751"/>
          </a:xfrm>
        </p:grpSpPr>
        <p:pic>
          <p:nvPicPr>
            <p:cNvPr id="5124" name="Picture 4" descr="Làng dệt chiếu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1842" y="-111226"/>
              <a:ext cx="3581400" cy="2524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5191760" y="2424193"/>
              <a:ext cx="248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/>
                <a:t>Dệt</a:t>
              </a:r>
              <a:r>
                <a:rPr lang="en-US" b="1" dirty="0"/>
                <a:t> </a:t>
              </a:r>
              <a:r>
                <a:rPr lang="en-US" b="1" dirty="0" err="1"/>
                <a:t>chiếu</a:t>
              </a:r>
              <a:r>
                <a:rPr lang="en-US" b="1" dirty="0"/>
                <a:t> </a:t>
              </a:r>
              <a:r>
                <a:rPr lang="en-US" b="1" dirty="0" err="1"/>
                <a:t>lác</a:t>
              </a:r>
              <a:endParaRPr lang="en-US" b="1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553553" y="7052945"/>
            <a:ext cx="3218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Điêu</a:t>
            </a:r>
            <a:r>
              <a:rPr lang="en-US" dirty="0"/>
              <a:t> </a:t>
            </a:r>
            <a:r>
              <a:rPr lang="en-US" dirty="0" err="1"/>
              <a:t>khắc</a:t>
            </a:r>
            <a:r>
              <a:rPr lang="en-US" dirty="0"/>
              <a:t> </a:t>
            </a:r>
            <a:r>
              <a:rPr lang="en-US" dirty="0" err="1"/>
              <a:t>đá</a:t>
            </a:r>
            <a:r>
              <a:rPr lang="en-US" dirty="0"/>
              <a:t> </a:t>
            </a:r>
            <a:r>
              <a:rPr lang="en-US" dirty="0" err="1"/>
              <a:t>mỹ</a:t>
            </a:r>
            <a:r>
              <a:rPr lang="en-US" dirty="0"/>
              <a:t> </a:t>
            </a:r>
            <a:r>
              <a:rPr lang="en-US" dirty="0" err="1"/>
              <a:t>nghệ</a:t>
            </a:r>
            <a:r>
              <a:rPr lang="en-US" dirty="0"/>
              <a:t> non </a:t>
            </a:r>
            <a:r>
              <a:rPr lang="en-US" dirty="0" err="1"/>
              <a:t>nước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4279578" y="3407033"/>
            <a:ext cx="3632844" cy="3384111"/>
            <a:chOff x="5563226" y="2923223"/>
            <a:chExt cx="3632844" cy="3384111"/>
          </a:xfrm>
        </p:grpSpPr>
        <p:pic>
          <p:nvPicPr>
            <p:cNvPr id="5128" name="Picture 8" descr="Nghệ thuật tranh giấy của người Nùng Dín ở Lào Cai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4670" y="2923223"/>
              <a:ext cx="3581400" cy="2542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563226" y="5568670"/>
              <a:ext cx="363284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400" b="1" i="0" dirty="0">
                  <a:solidFill>
                    <a:srgbClr val="333333"/>
                  </a:solidFill>
                  <a:effectLst/>
                  <a:latin typeface="robotoSlab"/>
                </a:rPr>
                <a:t>Nghệ thuật tranh giấy của người Nùng Dín ở Lào Cai</a:t>
              </a:r>
              <a:endParaRPr lang="vi-VN" sz="1400" b="1" i="0" dirty="0">
                <a:solidFill>
                  <a:srgbClr val="333333"/>
                </a:solidFill>
                <a:effectLst/>
                <a:latin typeface="robotoSlab"/>
              </a:endParaRPr>
            </a:p>
            <a:p>
              <a:pPr algn="ctr"/>
              <a:endParaRPr lang="en-US" sz="14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38760" y="3407033"/>
            <a:ext cx="3810000" cy="2939901"/>
            <a:chOff x="238760" y="3407033"/>
            <a:chExt cx="3810000" cy="2939901"/>
          </a:xfrm>
        </p:grpSpPr>
        <p:pic>
          <p:nvPicPr>
            <p:cNvPr id="5126" name="Picture 6" descr="Làng đá mỹ nghệ Non Nước - Điểm du lịch nổi tiếng ở Đà Nẵ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760" y="3407033"/>
              <a:ext cx="3810000" cy="2542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06400" y="5977602"/>
              <a:ext cx="3282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Điêu</a:t>
              </a:r>
              <a:r>
                <a:rPr lang="en-US" b="1" dirty="0"/>
                <a:t> </a:t>
              </a:r>
              <a:r>
                <a:rPr lang="en-US" b="1" dirty="0" err="1"/>
                <a:t>khắc</a:t>
              </a:r>
              <a:r>
                <a:rPr lang="en-US" b="1" dirty="0"/>
                <a:t> </a:t>
              </a:r>
              <a:r>
                <a:rPr lang="en-US" b="1" dirty="0" err="1"/>
                <a:t>đá</a:t>
              </a:r>
              <a:r>
                <a:rPr lang="en-US" b="1" dirty="0"/>
                <a:t> </a:t>
              </a:r>
              <a:r>
                <a:rPr lang="en-US" b="1" dirty="0" err="1"/>
                <a:t>mỹ</a:t>
              </a:r>
              <a:r>
                <a:rPr lang="en-US" b="1" dirty="0"/>
                <a:t> </a:t>
              </a:r>
              <a:r>
                <a:rPr lang="en-US" b="1" dirty="0" err="1"/>
                <a:t>nghệ</a:t>
              </a:r>
              <a:r>
                <a:rPr lang="en-US" b="1" dirty="0"/>
                <a:t> non </a:t>
              </a:r>
              <a:r>
                <a:rPr lang="en-US" b="1" dirty="0" err="1"/>
                <a:t>nước</a:t>
              </a:r>
              <a:endParaRPr lang="en-US" b="1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275322" y="410392"/>
            <a:ext cx="3581400" cy="2863692"/>
            <a:chOff x="8275322" y="410392"/>
            <a:chExt cx="3581400" cy="2863692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322" y="410392"/>
              <a:ext cx="3581400" cy="2524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8458202" y="2904752"/>
              <a:ext cx="32816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vi-VN" b="1" i="0" dirty="0">
                  <a:solidFill>
                    <a:srgbClr val="000000"/>
                  </a:solidFill>
                  <a:effectLst/>
                  <a:latin typeface="Helvetica Neue"/>
                </a:rPr>
                <a:t>Múa rối nước ở Hải Dương</a:t>
              </a:r>
              <a:endParaRPr lang="vi-VN" b="1" i="0" dirty="0">
                <a:solidFill>
                  <a:srgbClr val="000000"/>
                </a:solidFill>
                <a:effectLst/>
                <a:latin typeface="Helvetica Neue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275322" y="3407032"/>
            <a:ext cx="3632844" cy="2909124"/>
            <a:chOff x="8275322" y="3407032"/>
            <a:chExt cx="3632844" cy="2909124"/>
          </a:xfrm>
        </p:grpSpPr>
        <p:sp>
          <p:nvSpPr>
            <p:cNvPr id="17" name="TextBox 16"/>
            <p:cNvSpPr txBox="1"/>
            <p:nvPr/>
          </p:nvSpPr>
          <p:spPr>
            <a:xfrm>
              <a:off x="8275322" y="5977602"/>
              <a:ext cx="363284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vi-VN" sz="1600" b="1" i="0" dirty="0">
                  <a:solidFill>
                    <a:srgbClr val="000000"/>
                  </a:solidFill>
                  <a:effectLst/>
                  <a:latin typeface="Helvetica Neue"/>
                </a:rPr>
                <a:t>Nghề dệt thổ cẩm của người Cơ Tu</a:t>
              </a:r>
              <a:endParaRPr lang="en-US" sz="1600" b="1" dirty="0"/>
            </a:p>
          </p:txBody>
        </p:sp>
        <p:pic>
          <p:nvPicPr>
            <p:cNvPr id="18" name="Picture 6" descr="Hồi sinh và phát huy nghề dệt thổ cẩm của dân tộc Cơ Tu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322" y="3407032"/>
              <a:ext cx="3581400" cy="2542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2458720" y="541844"/>
            <a:ext cx="7348577" cy="5298573"/>
            <a:chOff x="360680" y="267018"/>
            <a:chExt cx="3810000" cy="2715451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80" y="267018"/>
              <a:ext cx="3810000" cy="25241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sp>
          <p:nvSpPr>
            <p:cNvPr id="21" name="TextBox 20"/>
            <p:cNvSpPr txBox="1"/>
            <p:nvPr/>
          </p:nvSpPr>
          <p:spPr>
            <a:xfrm rot="21278509">
              <a:off x="1675311" y="2793191"/>
              <a:ext cx="1790879" cy="1892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i="0" dirty="0" err="1">
                  <a:effectLst/>
                  <a:latin typeface="Arial" panose="020B0604020202020204" pitchFamily="34" charset="0"/>
                  <a:hlinkClick r:id="rId8"/>
                </a:rPr>
                <a:t>Tranh</a:t>
              </a:r>
              <a:r>
                <a:rPr lang="en-US" sz="1800" b="1" i="0" dirty="0">
                  <a:effectLst/>
                  <a:latin typeface="Arial" panose="020B0604020202020204" pitchFamily="34" charset="0"/>
                  <a:hlinkClick r:id="rId8"/>
                </a:rPr>
                <a:t> </a:t>
              </a:r>
              <a:r>
                <a:rPr lang="en-US" sz="1800" b="1" i="0" dirty="0" err="1">
                  <a:effectLst/>
                  <a:latin typeface="Arial" panose="020B0604020202020204" pitchFamily="34" charset="0"/>
                  <a:hlinkClick r:id="rId8"/>
                </a:rPr>
                <a:t>dân</a:t>
              </a:r>
              <a:r>
                <a:rPr lang="en-US" sz="1800" b="1" i="0" dirty="0">
                  <a:effectLst/>
                  <a:latin typeface="Arial" panose="020B0604020202020204" pitchFamily="34" charset="0"/>
                  <a:hlinkClick r:id="rId8"/>
                </a:rPr>
                <a:t> </a:t>
              </a:r>
              <a:r>
                <a:rPr lang="en-US" sz="1800" b="1" i="0" dirty="0" err="1">
                  <a:effectLst/>
                  <a:latin typeface="Arial" panose="020B0604020202020204" pitchFamily="34" charset="0"/>
                  <a:hlinkClick r:id="rId8"/>
                </a:rPr>
                <a:t>gian</a:t>
              </a:r>
              <a:r>
                <a:rPr lang="en-US" sz="1800" b="1" i="0" dirty="0">
                  <a:effectLst/>
                  <a:latin typeface="Arial" panose="020B0604020202020204" pitchFamily="34" charset="0"/>
                  <a:hlinkClick r:id="rId8"/>
                </a:rPr>
                <a:t> </a:t>
              </a:r>
              <a:r>
                <a:rPr lang="en-US" sz="1800" b="1" i="0" dirty="0" err="1">
                  <a:effectLst/>
                  <a:latin typeface="Arial" panose="020B0604020202020204" pitchFamily="34" charset="0"/>
                  <a:hlinkClick r:id="rId8"/>
                </a:rPr>
                <a:t>Đông</a:t>
              </a:r>
              <a:r>
                <a:rPr lang="en-US" sz="1800" b="1" i="0" dirty="0">
                  <a:effectLst/>
                  <a:latin typeface="Arial" panose="020B0604020202020204" pitchFamily="34" charset="0"/>
                  <a:hlinkClick r:id="rId8"/>
                </a:rPr>
                <a:t> </a:t>
              </a:r>
              <a:r>
                <a:rPr lang="en-US" sz="1800" b="1" i="0" dirty="0" err="1">
                  <a:effectLst/>
                  <a:latin typeface="Arial" panose="020B0604020202020204" pitchFamily="34" charset="0"/>
                  <a:hlinkClick r:id="rId8"/>
                </a:rPr>
                <a:t>Hồ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2"/>
          <p:cNvSpPr txBox="1"/>
          <p:nvPr/>
        </p:nvSpPr>
        <p:spPr>
          <a:xfrm>
            <a:off x="381355" y="1534737"/>
            <a:ext cx="10373360" cy="203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latin typeface="HL Thu phap" panose="02000400000000000000" pitchFamily="2" charset="0"/>
                <a:cs typeface="Times New Roman" panose="02020603050405020304" pitchFamily="18" charset="0"/>
              </a:rPr>
              <a:t>Văn bản 1.</a:t>
            </a:r>
            <a:r>
              <a:rPr lang="en-US" sz="4400" b="1" dirty="0" err="1">
                <a:latin typeface="HL Thu phap" panose="02000400000000000000" pitchFamily="2" charset="0"/>
                <a:cs typeface="Times New Roman" panose="02020603050405020304" pitchFamily="18" charset="0"/>
              </a:rPr>
              <a:t>Tranh</a:t>
            </a:r>
            <a:r>
              <a:rPr lang="en-US" sz="4400" b="1" dirty="0">
                <a:latin typeface="HL Thu phap" panose="02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L Thu phap" panose="02000400000000000000" pitchFamily="2" charset="0"/>
                <a:cs typeface="Times New Roman" panose="02020603050405020304" pitchFamily="18" charset="0"/>
              </a:rPr>
              <a:t>Đông</a:t>
            </a:r>
            <a:r>
              <a:rPr lang="en-US" sz="4400" b="1" dirty="0">
                <a:latin typeface="HL Thu phap" panose="02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L Thu phap" panose="02000400000000000000" pitchFamily="2" charset="0"/>
                <a:cs typeface="Times New Roman" panose="02020603050405020304" pitchFamily="18" charset="0"/>
              </a:rPr>
              <a:t>Hồ</a:t>
            </a:r>
            <a:r>
              <a:rPr lang="en-US" sz="4400" b="1" dirty="0">
                <a:latin typeface="HL Thu phap" panose="02000400000000000000" pitchFamily="2" charset="0"/>
                <a:cs typeface="Times New Roman" panose="02020603050405020304" pitchFamily="18" charset="0"/>
              </a:rPr>
              <a:t> - </a:t>
            </a:r>
            <a:r>
              <a:rPr lang="en-US" sz="4400" b="1" dirty="0" err="1">
                <a:latin typeface="HL Thu phap" panose="02000400000000000000" pitchFamily="2" charset="0"/>
                <a:cs typeface="Times New Roman" panose="02020603050405020304" pitchFamily="18" charset="0"/>
              </a:rPr>
              <a:t>Nét</a:t>
            </a:r>
            <a:r>
              <a:rPr lang="en-US" sz="4400" b="1" dirty="0">
                <a:latin typeface="HL Thu phap" panose="02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L Thu phap" panose="02000400000000000000" pitchFamily="2" charset="0"/>
                <a:cs typeface="Times New Roman" panose="02020603050405020304" pitchFamily="18" charset="0"/>
              </a:rPr>
              <a:t>tinh</a:t>
            </a:r>
            <a:r>
              <a:rPr lang="en-US" sz="4400" b="1" dirty="0">
                <a:latin typeface="HL Thu phap" panose="02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L Thu phap" panose="02000400000000000000" pitchFamily="2" charset="0"/>
                <a:cs typeface="Times New Roman" panose="02020603050405020304" pitchFamily="18" charset="0"/>
              </a:rPr>
              <a:t>hoa</a:t>
            </a:r>
            <a:r>
              <a:rPr lang="en-US" sz="4400" b="1" dirty="0">
                <a:latin typeface="HL Thu phap" panose="02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L Thu phap" panose="02000400000000000000" pitchFamily="2" charset="0"/>
                <a:cs typeface="Times New Roman" panose="02020603050405020304" pitchFamily="18" charset="0"/>
              </a:rPr>
              <a:t>của</a:t>
            </a:r>
            <a:r>
              <a:rPr lang="en-US" sz="4400" b="1" dirty="0">
                <a:latin typeface="HL Thu phap" panose="02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L Thu phap" panose="02000400000000000000" pitchFamily="2" charset="0"/>
                <a:cs typeface="Times New Roman" panose="02020603050405020304" pitchFamily="18" charset="0"/>
              </a:rPr>
              <a:t>văn</a:t>
            </a:r>
            <a:r>
              <a:rPr lang="en-US" sz="4400" b="1" dirty="0">
                <a:latin typeface="HL Thu phap" panose="02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L Thu phap" panose="02000400000000000000" pitchFamily="2" charset="0"/>
                <a:cs typeface="Times New Roman" panose="02020603050405020304" pitchFamily="18" charset="0"/>
              </a:rPr>
              <a:t>hóa</a:t>
            </a:r>
            <a:r>
              <a:rPr lang="en-US" sz="4400" b="1" dirty="0">
                <a:latin typeface="HL Thu phap" panose="02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L Thu phap" panose="02000400000000000000" pitchFamily="2" charset="0"/>
                <a:cs typeface="Times New Roman" panose="02020603050405020304" pitchFamily="18" charset="0"/>
              </a:rPr>
              <a:t>dân</a:t>
            </a:r>
            <a:r>
              <a:rPr lang="en-US" sz="4400" b="1" dirty="0">
                <a:latin typeface="HL Thu phap" panose="02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L Thu phap" panose="02000400000000000000" pitchFamily="2" charset="0"/>
                <a:cs typeface="Times New Roman" panose="02020603050405020304" pitchFamily="18" charset="0"/>
              </a:rPr>
              <a:t>gian</a:t>
            </a:r>
            <a:r>
              <a:rPr lang="en-US" sz="4400" b="1" dirty="0">
                <a:latin typeface="HL Thu phap" panose="02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L Thu phap" panose="02000400000000000000" pitchFamily="2" charset="0"/>
                <a:cs typeface="Times New Roman" panose="02020603050405020304" pitchFamily="18" charset="0"/>
              </a:rPr>
              <a:t>Việt</a:t>
            </a:r>
            <a:r>
              <a:rPr lang="en-US" sz="4400" b="1" dirty="0">
                <a:latin typeface="HL Thu phap" panose="02000400000000000000" pitchFamily="2" charset="0"/>
                <a:cs typeface="Times New Roman" panose="02020603050405020304" pitchFamily="18" charset="0"/>
              </a:rPr>
              <a:t> Nam</a:t>
            </a:r>
            <a:endParaRPr lang="en-US" sz="4400" b="1" dirty="0">
              <a:latin typeface="HL Thu phap" panose="020004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7460" y="-38993"/>
            <a:ext cx="12203355" cy="913636"/>
            <a:chOff x="17460" y="-38993"/>
            <a:chExt cx="12203355" cy="913636"/>
          </a:xfrm>
        </p:grpSpPr>
        <p:sp>
          <p:nvSpPr>
            <p:cNvPr id="15" name="Rectangle 2"/>
            <p:cNvSpPr>
              <a:spLocks noChangeArrowheads="1"/>
            </p:cNvSpPr>
            <p:nvPr/>
          </p:nvSpPr>
          <p:spPr bwMode="auto">
            <a:xfrm>
              <a:off x="17460" y="0"/>
              <a:ext cx="12192000" cy="652321"/>
            </a:xfrm>
            <a:prstGeom prst="rect">
              <a:avLst/>
            </a:prstGeom>
            <a:solidFill>
              <a:srgbClr val="B1C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94594" y="-38993"/>
              <a:ext cx="12126221" cy="913636"/>
              <a:chOff x="94594" y="-38993"/>
              <a:chExt cx="12126221" cy="913636"/>
            </a:xfrm>
          </p:grpSpPr>
          <p:sp>
            <p:nvSpPr>
              <p:cNvPr id="17" name="Freeform 3"/>
              <p:cNvSpPr/>
              <p:nvPr/>
            </p:nvSpPr>
            <p:spPr bwMode="auto">
              <a:xfrm>
                <a:off x="1893557" y="71677"/>
                <a:ext cx="10315903" cy="684643"/>
              </a:xfrm>
              <a:custGeom>
                <a:avLst/>
                <a:gdLst>
                  <a:gd name="T0" fmla="+- 0 3326 3326"/>
                  <a:gd name="T1" fmla="*/ T0 w 7474"/>
                  <a:gd name="T2" fmla="+- 0 2203 761"/>
                  <a:gd name="T3" fmla="*/ 2203 h 1443"/>
                  <a:gd name="T4" fmla="+- 0 3485 3326"/>
                  <a:gd name="T5" fmla="*/ T4 w 7474"/>
                  <a:gd name="T6" fmla="+- 0 761 761"/>
                  <a:gd name="T7" fmla="*/ 761 h 1443"/>
                  <a:gd name="T8" fmla="+- 0 10800 3326"/>
                  <a:gd name="T9" fmla="*/ T8 w 7474"/>
                  <a:gd name="T10" fmla="+- 0 761 761"/>
                  <a:gd name="T11" fmla="*/ 761 h 1443"/>
                  <a:gd name="T12" fmla="+- 0 10800 3326"/>
                  <a:gd name="T13" fmla="*/ T12 w 7474"/>
                  <a:gd name="T14" fmla="+- 0 2191 761"/>
                  <a:gd name="T15" fmla="*/ 2191 h 1443"/>
                  <a:gd name="T16" fmla="+- 0 3326 3326"/>
                  <a:gd name="T17" fmla="*/ T16 w 7474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7474" h="1443">
                    <a:moveTo>
                      <a:pt x="0" y="1442"/>
                    </a:moveTo>
                    <a:lnTo>
                      <a:pt x="159" y="0"/>
                    </a:lnTo>
                    <a:lnTo>
                      <a:pt x="7474" y="0"/>
                    </a:lnTo>
                    <a:lnTo>
                      <a:pt x="7474" y="1430"/>
                    </a:lnTo>
                    <a:lnTo>
                      <a:pt x="0" y="1442"/>
                    </a:lnTo>
                    <a:close/>
                  </a:path>
                </a:pathLst>
              </a:custGeom>
              <a:solidFill>
                <a:srgbClr val="FBFBE1"/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1608530" y="53231"/>
                <a:ext cx="538945" cy="821412"/>
                <a:chOff x="908603" y="80216"/>
                <a:chExt cx="538945" cy="676514"/>
              </a:xfrm>
            </p:grpSpPr>
            <p:sp>
              <p:nvSpPr>
                <p:cNvPr id="24" name="Freeform 4"/>
                <p:cNvSpPr/>
                <p:nvPr/>
              </p:nvSpPr>
              <p:spPr bwMode="auto">
                <a:xfrm>
                  <a:off x="1136046" y="80216"/>
                  <a:ext cx="311502" cy="676514"/>
                </a:xfrm>
                <a:custGeom>
                  <a:avLst/>
                  <a:gdLst>
                    <a:gd name="T0" fmla="+- 0 3055 3055"/>
                    <a:gd name="T1" fmla="*/ T0 w 430"/>
                    <a:gd name="T2" fmla="+- 0 2450 761"/>
                    <a:gd name="T3" fmla="*/ 2450 h 1690"/>
                    <a:gd name="T4" fmla="+- 0 3086 3055"/>
                    <a:gd name="T5" fmla="*/ T4 w 430"/>
                    <a:gd name="T6" fmla="+- 0 1116 761"/>
                    <a:gd name="T7" fmla="*/ 1116 h 1690"/>
                    <a:gd name="T8" fmla="+- 0 3485 3055"/>
                    <a:gd name="T9" fmla="*/ T8 w 430"/>
                    <a:gd name="T10" fmla="+- 0 761 761"/>
                    <a:gd name="T11" fmla="*/ 761 h 1690"/>
                    <a:gd name="T12" fmla="+- 0 3326 3055"/>
                    <a:gd name="T13" fmla="*/ T12 w 430"/>
                    <a:gd name="T14" fmla="+- 0 2203 761"/>
                    <a:gd name="T15" fmla="*/ 2203 h 1690"/>
                    <a:gd name="T16" fmla="+- 0 3055 3055"/>
                    <a:gd name="T17" fmla="*/ T16 w 430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430" h="1690">
                      <a:moveTo>
                        <a:pt x="0" y="1689"/>
                      </a:moveTo>
                      <a:lnTo>
                        <a:pt x="31" y="355"/>
                      </a:lnTo>
                      <a:lnTo>
                        <a:pt x="430" y="0"/>
                      </a:lnTo>
                      <a:lnTo>
                        <a:pt x="271" y="1442"/>
                      </a:lnTo>
                      <a:lnTo>
                        <a:pt x="0" y="1689"/>
                      </a:lnTo>
                      <a:close/>
                    </a:path>
                  </a:pathLst>
                </a:custGeom>
                <a:solidFill>
                  <a:srgbClr val="FBB6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5" name="Freeform 5"/>
                <p:cNvSpPr/>
                <p:nvPr/>
              </p:nvSpPr>
              <p:spPr bwMode="auto">
                <a:xfrm>
                  <a:off x="908603" y="80216"/>
                  <a:ext cx="258983" cy="676514"/>
                </a:xfrm>
                <a:custGeom>
                  <a:avLst/>
                  <a:gdLst>
                    <a:gd name="T0" fmla="+- 0 3055 2731"/>
                    <a:gd name="T1" fmla="*/ T0 w 356"/>
                    <a:gd name="T2" fmla="+- 0 2450 761"/>
                    <a:gd name="T3" fmla="*/ 2450 h 1690"/>
                    <a:gd name="T4" fmla="+- 0 2798 2731"/>
                    <a:gd name="T5" fmla="*/ T4 w 356"/>
                    <a:gd name="T6" fmla="+- 0 2203 761"/>
                    <a:gd name="T7" fmla="*/ 2203 h 1690"/>
                    <a:gd name="T8" fmla="+- 0 2731 2731"/>
                    <a:gd name="T9" fmla="*/ T8 w 356"/>
                    <a:gd name="T10" fmla="+- 0 761 761"/>
                    <a:gd name="T11" fmla="*/ 761 h 1690"/>
                    <a:gd name="T12" fmla="+- 0 3086 2731"/>
                    <a:gd name="T13" fmla="*/ T12 w 356"/>
                    <a:gd name="T14" fmla="+- 0 1116 761"/>
                    <a:gd name="T15" fmla="*/ 1116 h 1690"/>
                    <a:gd name="T16" fmla="+- 0 3055 2731"/>
                    <a:gd name="T17" fmla="*/ T16 w 356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56" h="1690">
                      <a:moveTo>
                        <a:pt x="324" y="1689"/>
                      </a:moveTo>
                      <a:lnTo>
                        <a:pt x="67" y="1442"/>
                      </a:lnTo>
                      <a:lnTo>
                        <a:pt x="0" y="0"/>
                      </a:lnTo>
                      <a:lnTo>
                        <a:pt x="355" y="355"/>
                      </a:lnTo>
                      <a:lnTo>
                        <a:pt x="324" y="1689"/>
                      </a:lnTo>
                      <a:close/>
                    </a:path>
                  </a:pathLst>
                </a:custGeom>
                <a:solidFill>
                  <a:srgbClr val="DB64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19" name="Freeform 6"/>
              <p:cNvSpPr/>
              <p:nvPr/>
            </p:nvSpPr>
            <p:spPr bwMode="auto">
              <a:xfrm>
                <a:off x="889114" y="71678"/>
                <a:ext cx="772509" cy="684642"/>
              </a:xfrm>
              <a:custGeom>
                <a:avLst/>
                <a:gdLst>
                  <a:gd name="T0" fmla="+- 0 2798 1553"/>
                  <a:gd name="T1" fmla="*/ T0 w 1246"/>
                  <a:gd name="T2" fmla="+- 0 2203 761"/>
                  <a:gd name="T3" fmla="*/ 2203 h 1443"/>
                  <a:gd name="T4" fmla="+- 0 1553 1553"/>
                  <a:gd name="T5" fmla="*/ T4 w 1246"/>
                  <a:gd name="T6" fmla="+- 0 2203 761"/>
                  <a:gd name="T7" fmla="*/ 2203 h 1443"/>
                  <a:gd name="T8" fmla="+- 0 1553 1553"/>
                  <a:gd name="T9" fmla="*/ T8 w 1246"/>
                  <a:gd name="T10" fmla="+- 0 761 761"/>
                  <a:gd name="T11" fmla="*/ 761 h 1443"/>
                  <a:gd name="T12" fmla="+- 0 2731 1553"/>
                  <a:gd name="T13" fmla="*/ T12 w 1246"/>
                  <a:gd name="T14" fmla="+- 0 761 761"/>
                  <a:gd name="T15" fmla="*/ 761 h 1443"/>
                  <a:gd name="T16" fmla="+- 0 2798 1553"/>
                  <a:gd name="T17" fmla="*/ T16 w 1246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1246" h="1443">
                    <a:moveTo>
                      <a:pt x="1245" y="1442"/>
                    </a:moveTo>
                    <a:lnTo>
                      <a:pt x="0" y="1442"/>
                    </a:lnTo>
                    <a:lnTo>
                      <a:pt x="0" y="0"/>
                    </a:lnTo>
                    <a:lnTo>
                      <a:pt x="1178" y="0"/>
                    </a:lnTo>
                    <a:lnTo>
                      <a:pt x="1245" y="1442"/>
                    </a:lnTo>
                    <a:close/>
                  </a:path>
                </a:pathLst>
              </a:custGeom>
              <a:solidFill>
                <a:srgbClr val="F4832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889114" y="88180"/>
                <a:ext cx="719416" cy="5806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LỚP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Rounded Rectangle 17"/>
              <p:cNvSpPr/>
              <p:nvPr/>
            </p:nvSpPr>
            <p:spPr>
              <a:xfrm>
                <a:off x="94594" y="71678"/>
                <a:ext cx="747224" cy="68464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NGỮ VĂN</a:t>
                </a:r>
                <a:endParaRPr lang="en-US" sz="1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147475" y="131928"/>
                <a:ext cx="9082235" cy="5641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BÀI 4. NHỮNG DI SẢN VĂN HÓA (VĂN BẢN THÔNG TIN)</a:t>
                </a:r>
                <a:endParaRPr lang="en-U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3" name="Picture 22"/>
              <p:cNvPicPr>
                <a:picLocks noChangeAspect="1"/>
              </p:cNvPicPr>
              <p:nvPr/>
            </p:nvPicPr>
            <p:blipFill rotWithShape="1"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ackgroundRemoval t="1778" b="96000" l="3125" r="96875">
                            <a14:foregroundMark x1="20536" y1="72000" x2="79018" y2="75556"/>
                            <a14:foregroundMark x1="17857" y1="68889" x2="17857" y2="76000"/>
                            <a14:foregroundMark x1="17411" y1="67556" x2="83482" y2="68000"/>
                            <a14:foregroundMark x1="86607" y1="67556" x2="82589" y2="72444"/>
                            <a14:foregroundMark x1="82143" y1="77333" x2="85268" y2="79111"/>
                            <a14:foregroundMark x1="37946" y1="36889" x2="38393" y2="60444"/>
                            <a14:foregroundMark x1="58929" y1="39556" x2="57143" y2="62667"/>
                            <a14:foregroundMark x1="68750" y1="47111" x2="70089" y2="59556"/>
                            <a14:foregroundMark x1="36607" y1="40889" x2="19643" y2="55556"/>
                            <a14:foregroundMark x1="42411" y1="46667" x2="45536" y2="59556"/>
                            <a14:foregroundMark x1="50000" y1="52889" x2="53125" y2="64889"/>
                            <a14:foregroundMark x1="74107" y1="52889" x2="75893" y2="59111"/>
                            <a14:foregroundMark x1="29464" y1="50667" x2="29018" y2="61778"/>
                            <a14:backgroundMark x1="87500" y1="67556" x2="87500" y2="6755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91" t="17646" r="10437" b="17595"/>
              <a:stretch>
                <a:fillRect/>
              </a:stretch>
            </p:blipFill>
            <p:spPr>
              <a:xfrm>
                <a:off x="11106985" y="-38993"/>
                <a:ext cx="1113830" cy="905981"/>
              </a:xfrm>
              <a:prstGeom prst="rect">
                <a:avLst/>
              </a:prstGeom>
            </p:spPr>
          </p:pic>
        </p:grpSp>
      </p:grpSp>
      <p:grpSp>
        <p:nvGrpSpPr>
          <p:cNvPr id="26" name="Group 25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27" name="Group 26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33" name="Group 32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36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3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4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5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6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34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5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8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1026" name="Picture 2" descr="Tranh Đám cưới chuộ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5" t="12073" r="8001" b="10518"/>
          <a:stretch>
            <a:fillRect/>
          </a:stretch>
        </p:blipFill>
        <p:spPr bwMode="auto">
          <a:xfrm>
            <a:off x="366348" y="4127735"/>
            <a:ext cx="3530128" cy="23823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5938" t="10557" r="6416" b="10576"/>
          <a:stretch>
            <a:fillRect/>
          </a:stretch>
        </p:blipFill>
        <p:spPr>
          <a:xfrm>
            <a:off x="4347997" y="3673936"/>
            <a:ext cx="3605008" cy="24329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28831" t="6259" r="26894" b="6257"/>
          <a:stretch>
            <a:fillRect/>
          </a:stretch>
        </p:blipFill>
        <p:spPr>
          <a:xfrm>
            <a:off x="8376105" y="3276015"/>
            <a:ext cx="3629990" cy="24329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2" name="Group 1"/>
          <p:cNvGrpSpPr/>
          <p:nvPr/>
        </p:nvGrpSpPr>
        <p:grpSpPr>
          <a:xfrm>
            <a:off x="223327" y="764403"/>
            <a:ext cx="3365754" cy="2865823"/>
            <a:chOff x="1389124" y="1452177"/>
            <a:chExt cx="3365754" cy="2865823"/>
          </a:xfrm>
        </p:grpSpPr>
        <p:sp>
          <p:nvSpPr>
            <p:cNvPr id="6" name="Rectangle 5"/>
            <p:cNvSpPr/>
            <p:nvPr/>
          </p:nvSpPr>
          <p:spPr>
            <a:xfrm>
              <a:off x="1448129" y="1452177"/>
              <a:ext cx="126883" cy="2865823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1389124" y="1573371"/>
              <a:ext cx="3365754" cy="728202"/>
              <a:chOff x="2840539" y="3818711"/>
              <a:chExt cx="9326496" cy="864138"/>
            </a:xfrm>
          </p:grpSpPr>
          <p:sp>
            <p:nvSpPr>
              <p:cNvPr id="8" name="Isosceles Triangle 44"/>
              <p:cNvSpPr/>
              <p:nvPr/>
            </p:nvSpPr>
            <p:spPr>
              <a:xfrm rot="16200000">
                <a:off x="2851489" y="3807761"/>
                <a:ext cx="143688" cy="165588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-1" fmla="*/ 2363 w 296088"/>
                  <a:gd name="connsiteY0-2" fmla="*/ 164221 h 164221"/>
                  <a:gd name="connsiteX1-3" fmla="*/ 0 w 296088"/>
                  <a:gd name="connsiteY1-4" fmla="*/ 0 h 164221"/>
                  <a:gd name="connsiteX2-5" fmla="*/ 296088 w 296088"/>
                  <a:gd name="connsiteY2-6" fmla="*/ 164221 h 164221"/>
                  <a:gd name="connsiteX3-7" fmla="*/ 2363 w 296088"/>
                  <a:gd name="connsiteY3-8" fmla="*/ 164221 h 1642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2840539" y="3951331"/>
                <a:ext cx="9326496" cy="731518"/>
                <a:chOff x="2840539" y="3798931"/>
                <a:chExt cx="9326496" cy="731518"/>
              </a:xfrm>
            </p:grpSpPr>
            <p:sp>
              <p:nvSpPr>
                <p:cNvPr id="10" name="Round Same Side Corner Rectangle 33"/>
                <p:cNvSpPr/>
                <p:nvPr/>
              </p:nvSpPr>
              <p:spPr>
                <a:xfrm rot="5400000">
                  <a:off x="7140442" y="-496144"/>
                  <a:ext cx="731518" cy="9321668"/>
                </a:xfrm>
                <a:prstGeom prst="round2Same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2840539" y="3801289"/>
                  <a:ext cx="1270616" cy="72916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4460663" y="3810001"/>
                  <a:ext cx="5793149" cy="62089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457200">
                    <a:spcBef>
                      <a:spcPts val="600"/>
                    </a:spcBef>
                    <a:defRPr/>
                  </a:pPr>
                  <a:r>
                    <a:rPr lang="en-US" sz="2800" b="1" kern="0" dirty="0">
                      <a:solidFill>
                        <a:prstClr val="white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PHẦN ĐỌC</a:t>
                  </a:r>
                  <a:endParaRPr lang="en-US" sz="2800" kern="0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3150622" y="3806143"/>
                  <a:ext cx="898158" cy="6208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800" b="1" dirty="0">
                      <a:solidFill>
                        <a:prstClr val="white"/>
                      </a:solidFill>
                      <a:latin typeface="Times New Roman" panose="02020603050405020304" pitchFamily="18" charset="0"/>
                      <a:ea typeface="Tahoma" panose="020B0604030504040204" pitchFamily="34" charset="0"/>
                      <a:cs typeface="Times New Roman" panose="02020603050405020304" pitchFamily="18" charset="0"/>
                    </a:rPr>
                    <a:t>I</a:t>
                  </a:r>
                  <a:endParaRPr lang="en-US" sz="28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5678" y="0"/>
            <a:ext cx="12203355" cy="913636"/>
            <a:chOff x="17460" y="-38993"/>
            <a:chExt cx="12203355" cy="913636"/>
          </a:xfrm>
        </p:grpSpPr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17460" y="0"/>
              <a:ext cx="12192000" cy="652321"/>
            </a:xfrm>
            <a:prstGeom prst="rect">
              <a:avLst/>
            </a:prstGeom>
            <a:solidFill>
              <a:srgbClr val="B1C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94594" y="-38993"/>
              <a:ext cx="12126221" cy="913636"/>
              <a:chOff x="94594" y="-38993"/>
              <a:chExt cx="12126221" cy="913636"/>
            </a:xfrm>
          </p:grpSpPr>
          <p:sp>
            <p:nvSpPr>
              <p:cNvPr id="5" name="Freeform 3"/>
              <p:cNvSpPr/>
              <p:nvPr/>
            </p:nvSpPr>
            <p:spPr bwMode="auto">
              <a:xfrm>
                <a:off x="1893557" y="71677"/>
                <a:ext cx="10315903" cy="684643"/>
              </a:xfrm>
              <a:custGeom>
                <a:avLst/>
                <a:gdLst>
                  <a:gd name="T0" fmla="+- 0 3326 3326"/>
                  <a:gd name="T1" fmla="*/ T0 w 7474"/>
                  <a:gd name="T2" fmla="+- 0 2203 761"/>
                  <a:gd name="T3" fmla="*/ 2203 h 1443"/>
                  <a:gd name="T4" fmla="+- 0 3485 3326"/>
                  <a:gd name="T5" fmla="*/ T4 w 7474"/>
                  <a:gd name="T6" fmla="+- 0 761 761"/>
                  <a:gd name="T7" fmla="*/ 761 h 1443"/>
                  <a:gd name="T8" fmla="+- 0 10800 3326"/>
                  <a:gd name="T9" fmla="*/ T8 w 7474"/>
                  <a:gd name="T10" fmla="+- 0 761 761"/>
                  <a:gd name="T11" fmla="*/ 761 h 1443"/>
                  <a:gd name="T12" fmla="+- 0 10800 3326"/>
                  <a:gd name="T13" fmla="*/ T12 w 7474"/>
                  <a:gd name="T14" fmla="+- 0 2191 761"/>
                  <a:gd name="T15" fmla="*/ 2191 h 1443"/>
                  <a:gd name="T16" fmla="+- 0 3326 3326"/>
                  <a:gd name="T17" fmla="*/ T16 w 7474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7474" h="1443">
                    <a:moveTo>
                      <a:pt x="0" y="1442"/>
                    </a:moveTo>
                    <a:lnTo>
                      <a:pt x="159" y="0"/>
                    </a:lnTo>
                    <a:lnTo>
                      <a:pt x="7474" y="0"/>
                    </a:lnTo>
                    <a:lnTo>
                      <a:pt x="7474" y="1430"/>
                    </a:lnTo>
                    <a:lnTo>
                      <a:pt x="0" y="1442"/>
                    </a:lnTo>
                    <a:close/>
                  </a:path>
                </a:pathLst>
              </a:custGeom>
              <a:solidFill>
                <a:srgbClr val="FBFBE1"/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1608530" y="53231"/>
                <a:ext cx="538945" cy="821412"/>
                <a:chOff x="908603" y="80216"/>
                <a:chExt cx="538945" cy="676514"/>
              </a:xfrm>
            </p:grpSpPr>
            <p:sp>
              <p:nvSpPr>
                <p:cNvPr id="12" name="Freeform 4"/>
                <p:cNvSpPr/>
                <p:nvPr/>
              </p:nvSpPr>
              <p:spPr bwMode="auto">
                <a:xfrm>
                  <a:off x="1136046" y="80216"/>
                  <a:ext cx="311502" cy="676514"/>
                </a:xfrm>
                <a:custGeom>
                  <a:avLst/>
                  <a:gdLst>
                    <a:gd name="T0" fmla="+- 0 3055 3055"/>
                    <a:gd name="T1" fmla="*/ T0 w 430"/>
                    <a:gd name="T2" fmla="+- 0 2450 761"/>
                    <a:gd name="T3" fmla="*/ 2450 h 1690"/>
                    <a:gd name="T4" fmla="+- 0 3086 3055"/>
                    <a:gd name="T5" fmla="*/ T4 w 430"/>
                    <a:gd name="T6" fmla="+- 0 1116 761"/>
                    <a:gd name="T7" fmla="*/ 1116 h 1690"/>
                    <a:gd name="T8" fmla="+- 0 3485 3055"/>
                    <a:gd name="T9" fmla="*/ T8 w 430"/>
                    <a:gd name="T10" fmla="+- 0 761 761"/>
                    <a:gd name="T11" fmla="*/ 761 h 1690"/>
                    <a:gd name="T12" fmla="+- 0 3326 3055"/>
                    <a:gd name="T13" fmla="*/ T12 w 430"/>
                    <a:gd name="T14" fmla="+- 0 2203 761"/>
                    <a:gd name="T15" fmla="*/ 2203 h 1690"/>
                    <a:gd name="T16" fmla="+- 0 3055 3055"/>
                    <a:gd name="T17" fmla="*/ T16 w 430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430" h="1690">
                      <a:moveTo>
                        <a:pt x="0" y="1689"/>
                      </a:moveTo>
                      <a:lnTo>
                        <a:pt x="31" y="355"/>
                      </a:lnTo>
                      <a:lnTo>
                        <a:pt x="430" y="0"/>
                      </a:lnTo>
                      <a:lnTo>
                        <a:pt x="271" y="1442"/>
                      </a:lnTo>
                      <a:lnTo>
                        <a:pt x="0" y="1689"/>
                      </a:lnTo>
                      <a:close/>
                    </a:path>
                  </a:pathLst>
                </a:custGeom>
                <a:solidFill>
                  <a:srgbClr val="FBB6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3" name="Freeform 5"/>
                <p:cNvSpPr/>
                <p:nvPr/>
              </p:nvSpPr>
              <p:spPr bwMode="auto">
                <a:xfrm>
                  <a:off x="908603" y="80216"/>
                  <a:ext cx="258983" cy="676514"/>
                </a:xfrm>
                <a:custGeom>
                  <a:avLst/>
                  <a:gdLst>
                    <a:gd name="T0" fmla="+- 0 3055 2731"/>
                    <a:gd name="T1" fmla="*/ T0 w 356"/>
                    <a:gd name="T2" fmla="+- 0 2450 761"/>
                    <a:gd name="T3" fmla="*/ 2450 h 1690"/>
                    <a:gd name="T4" fmla="+- 0 2798 2731"/>
                    <a:gd name="T5" fmla="*/ T4 w 356"/>
                    <a:gd name="T6" fmla="+- 0 2203 761"/>
                    <a:gd name="T7" fmla="*/ 2203 h 1690"/>
                    <a:gd name="T8" fmla="+- 0 2731 2731"/>
                    <a:gd name="T9" fmla="*/ T8 w 356"/>
                    <a:gd name="T10" fmla="+- 0 761 761"/>
                    <a:gd name="T11" fmla="*/ 761 h 1690"/>
                    <a:gd name="T12" fmla="+- 0 3086 2731"/>
                    <a:gd name="T13" fmla="*/ T12 w 356"/>
                    <a:gd name="T14" fmla="+- 0 1116 761"/>
                    <a:gd name="T15" fmla="*/ 1116 h 1690"/>
                    <a:gd name="T16" fmla="+- 0 3055 2731"/>
                    <a:gd name="T17" fmla="*/ T16 w 356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56" h="1690">
                      <a:moveTo>
                        <a:pt x="324" y="1689"/>
                      </a:moveTo>
                      <a:lnTo>
                        <a:pt x="67" y="1442"/>
                      </a:lnTo>
                      <a:lnTo>
                        <a:pt x="0" y="0"/>
                      </a:lnTo>
                      <a:lnTo>
                        <a:pt x="355" y="355"/>
                      </a:lnTo>
                      <a:lnTo>
                        <a:pt x="324" y="1689"/>
                      </a:lnTo>
                      <a:close/>
                    </a:path>
                  </a:pathLst>
                </a:custGeom>
                <a:solidFill>
                  <a:srgbClr val="DB64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7" name="Freeform 6"/>
              <p:cNvSpPr/>
              <p:nvPr/>
            </p:nvSpPr>
            <p:spPr bwMode="auto">
              <a:xfrm>
                <a:off x="889114" y="71678"/>
                <a:ext cx="772509" cy="684642"/>
              </a:xfrm>
              <a:custGeom>
                <a:avLst/>
                <a:gdLst>
                  <a:gd name="T0" fmla="+- 0 2798 1553"/>
                  <a:gd name="T1" fmla="*/ T0 w 1246"/>
                  <a:gd name="T2" fmla="+- 0 2203 761"/>
                  <a:gd name="T3" fmla="*/ 2203 h 1443"/>
                  <a:gd name="T4" fmla="+- 0 1553 1553"/>
                  <a:gd name="T5" fmla="*/ T4 w 1246"/>
                  <a:gd name="T6" fmla="+- 0 2203 761"/>
                  <a:gd name="T7" fmla="*/ 2203 h 1443"/>
                  <a:gd name="T8" fmla="+- 0 1553 1553"/>
                  <a:gd name="T9" fmla="*/ T8 w 1246"/>
                  <a:gd name="T10" fmla="+- 0 761 761"/>
                  <a:gd name="T11" fmla="*/ 761 h 1443"/>
                  <a:gd name="T12" fmla="+- 0 2731 1553"/>
                  <a:gd name="T13" fmla="*/ T12 w 1246"/>
                  <a:gd name="T14" fmla="+- 0 761 761"/>
                  <a:gd name="T15" fmla="*/ 761 h 1443"/>
                  <a:gd name="T16" fmla="+- 0 2798 1553"/>
                  <a:gd name="T17" fmla="*/ T16 w 1246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1246" h="1443">
                    <a:moveTo>
                      <a:pt x="1245" y="1442"/>
                    </a:moveTo>
                    <a:lnTo>
                      <a:pt x="0" y="1442"/>
                    </a:lnTo>
                    <a:lnTo>
                      <a:pt x="0" y="0"/>
                    </a:lnTo>
                    <a:lnTo>
                      <a:pt x="1178" y="0"/>
                    </a:lnTo>
                    <a:lnTo>
                      <a:pt x="1245" y="1442"/>
                    </a:lnTo>
                    <a:close/>
                  </a:path>
                </a:pathLst>
              </a:custGeom>
              <a:solidFill>
                <a:srgbClr val="F4832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889114" y="88180"/>
                <a:ext cx="719416" cy="5806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LỚP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Rounded Rectangle 17"/>
              <p:cNvSpPr/>
              <p:nvPr/>
            </p:nvSpPr>
            <p:spPr>
              <a:xfrm>
                <a:off x="94594" y="71678"/>
                <a:ext cx="747224" cy="68464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NGỮ VĂN</a:t>
                </a:r>
                <a:endParaRPr lang="en-US" sz="1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47475" y="131928"/>
                <a:ext cx="9082235" cy="5641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BÀI 4. NHỮNG DI SẢN VĂN HÓA (VĂN BẢN THÔNG TIN)</a:t>
                </a:r>
                <a:endParaRPr lang="en-U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ackgroundRemoval t="1778" b="96000" l="3125" r="96875">
                            <a14:foregroundMark x1="20536" y1="72000" x2="79018" y2="75556"/>
                            <a14:foregroundMark x1="17857" y1="68889" x2="17857" y2="76000"/>
                            <a14:foregroundMark x1="17411" y1="67556" x2="83482" y2="68000"/>
                            <a14:foregroundMark x1="86607" y1="67556" x2="82589" y2="72444"/>
                            <a14:foregroundMark x1="82143" y1="77333" x2="85268" y2="79111"/>
                            <a14:foregroundMark x1="37946" y1="36889" x2="38393" y2="60444"/>
                            <a14:foregroundMark x1="58929" y1="39556" x2="57143" y2="62667"/>
                            <a14:foregroundMark x1="68750" y1="47111" x2="70089" y2="59556"/>
                            <a14:foregroundMark x1="36607" y1="40889" x2="19643" y2="55556"/>
                            <a14:foregroundMark x1="42411" y1="46667" x2="45536" y2="59556"/>
                            <a14:foregroundMark x1="50000" y1="52889" x2="53125" y2="64889"/>
                            <a14:foregroundMark x1="74107" y1="52889" x2="75893" y2="59111"/>
                            <a14:foregroundMark x1="29464" y1="50667" x2="29018" y2="61778"/>
                            <a14:backgroundMark x1="87500" y1="67556" x2="87500" y2="6755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91" t="17646" r="10437" b="17595"/>
              <a:stretch>
                <a:fillRect/>
              </a:stretch>
            </p:blipFill>
            <p:spPr>
              <a:xfrm>
                <a:off x="11106985" y="-38993"/>
                <a:ext cx="1113830" cy="905981"/>
              </a:xfrm>
              <a:prstGeom prst="rect">
                <a:avLst/>
              </a:prstGeom>
            </p:spPr>
          </p:pic>
        </p:grpSp>
      </p:grpSp>
      <p:grpSp>
        <p:nvGrpSpPr>
          <p:cNvPr id="14" name="Group 13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15" name="Group 14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1" name="Group 20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24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5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6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7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8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9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0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5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6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2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6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7" name="TextBox 14"/>
          <p:cNvSpPr txBox="1"/>
          <p:nvPr/>
        </p:nvSpPr>
        <p:spPr>
          <a:xfrm>
            <a:off x="3806825" y="1335405"/>
            <a:ext cx="7839710" cy="5594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B1: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Thực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hiện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phiếu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học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tập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cá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nhân</a:t>
            </a:r>
            <a:endParaRPr lang="en-US" sz="2800" spc="-24" dirty="0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9" name="AutoShape 18"/>
          <p:cNvSpPr/>
          <p:nvPr/>
        </p:nvSpPr>
        <p:spPr>
          <a:xfrm>
            <a:off x="7869016" y="8028000"/>
            <a:ext cx="7379353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53" name="TextBox 14"/>
          <p:cNvSpPr txBox="1"/>
          <p:nvPr/>
        </p:nvSpPr>
        <p:spPr>
          <a:xfrm>
            <a:off x="3806825" y="2660015"/>
            <a:ext cx="7839710" cy="559435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B2: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Thảo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luận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ý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kiến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với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bạn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cùng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nhóm</a:t>
            </a:r>
            <a:endParaRPr lang="en-US" sz="2800" spc="-24" dirty="0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4" name="TextBox 14"/>
          <p:cNvSpPr txBox="1"/>
          <p:nvPr/>
        </p:nvSpPr>
        <p:spPr>
          <a:xfrm>
            <a:off x="3816985" y="3985260"/>
            <a:ext cx="7830185" cy="5594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B3: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Thống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nhất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ý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kiến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để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hình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thành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sản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phẩm</a:t>
            </a:r>
            <a:r>
              <a:rPr lang="en-US" sz="2800" spc="-24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spc="-24" dirty="0" err="1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chung</a:t>
            </a:r>
            <a:endParaRPr lang="en-US" sz="2800" spc="-24" dirty="0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5" name="Arrow: Down 44"/>
          <p:cNvSpPr/>
          <p:nvPr/>
        </p:nvSpPr>
        <p:spPr>
          <a:xfrm>
            <a:off x="6600757" y="3292622"/>
            <a:ext cx="376772" cy="7436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Arrow: Down 50"/>
          <p:cNvSpPr/>
          <p:nvPr/>
        </p:nvSpPr>
        <p:spPr>
          <a:xfrm>
            <a:off x="6544053" y="1916572"/>
            <a:ext cx="376772" cy="7436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Scroll: Horizontal 49"/>
          <p:cNvSpPr/>
          <p:nvPr/>
        </p:nvSpPr>
        <p:spPr>
          <a:xfrm>
            <a:off x="388280" y="2196662"/>
            <a:ext cx="2694281" cy="2267607"/>
          </a:xfrm>
          <a:prstGeom prst="horizontalScroll">
            <a:avLst/>
          </a:prstGeom>
          <a:ln w="57150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spc="5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 LUẬN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5678" y="0"/>
            <a:ext cx="12203355" cy="913636"/>
            <a:chOff x="17460" y="-38993"/>
            <a:chExt cx="12203355" cy="913636"/>
          </a:xfrm>
        </p:grpSpPr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17460" y="0"/>
              <a:ext cx="12192000" cy="652321"/>
            </a:xfrm>
            <a:prstGeom prst="rect">
              <a:avLst/>
            </a:prstGeom>
            <a:solidFill>
              <a:srgbClr val="B1C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94594" y="-38993"/>
              <a:ext cx="12126221" cy="913636"/>
              <a:chOff x="94594" y="-38993"/>
              <a:chExt cx="12126221" cy="913636"/>
            </a:xfrm>
          </p:grpSpPr>
          <p:sp>
            <p:nvSpPr>
              <p:cNvPr id="5" name="Freeform 3"/>
              <p:cNvSpPr/>
              <p:nvPr/>
            </p:nvSpPr>
            <p:spPr bwMode="auto">
              <a:xfrm>
                <a:off x="1893557" y="71677"/>
                <a:ext cx="10315903" cy="684643"/>
              </a:xfrm>
              <a:custGeom>
                <a:avLst/>
                <a:gdLst>
                  <a:gd name="T0" fmla="+- 0 3326 3326"/>
                  <a:gd name="T1" fmla="*/ T0 w 7474"/>
                  <a:gd name="T2" fmla="+- 0 2203 761"/>
                  <a:gd name="T3" fmla="*/ 2203 h 1443"/>
                  <a:gd name="T4" fmla="+- 0 3485 3326"/>
                  <a:gd name="T5" fmla="*/ T4 w 7474"/>
                  <a:gd name="T6" fmla="+- 0 761 761"/>
                  <a:gd name="T7" fmla="*/ 761 h 1443"/>
                  <a:gd name="T8" fmla="+- 0 10800 3326"/>
                  <a:gd name="T9" fmla="*/ T8 w 7474"/>
                  <a:gd name="T10" fmla="+- 0 761 761"/>
                  <a:gd name="T11" fmla="*/ 761 h 1443"/>
                  <a:gd name="T12" fmla="+- 0 10800 3326"/>
                  <a:gd name="T13" fmla="*/ T12 w 7474"/>
                  <a:gd name="T14" fmla="+- 0 2191 761"/>
                  <a:gd name="T15" fmla="*/ 2191 h 1443"/>
                  <a:gd name="T16" fmla="+- 0 3326 3326"/>
                  <a:gd name="T17" fmla="*/ T16 w 7474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7474" h="1443">
                    <a:moveTo>
                      <a:pt x="0" y="1442"/>
                    </a:moveTo>
                    <a:lnTo>
                      <a:pt x="159" y="0"/>
                    </a:lnTo>
                    <a:lnTo>
                      <a:pt x="7474" y="0"/>
                    </a:lnTo>
                    <a:lnTo>
                      <a:pt x="7474" y="1430"/>
                    </a:lnTo>
                    <a:lnTo>
                      <a:pt x="0" y="1442"/>
                    </a:lnTo>
                    <a:close/>
                  </a:path>
                </a:pathLst>
              </a:custGeom>
              <a:solidFill>
                <a:srgbClr val="FBFBE1"/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1608530" y="53231"/>
                <a:ext cx="538945" cy="821412"/>
                <a:chOff x="908603" y="80216"/>
                <a:chExt cx="538945" cy="676514"/>
              </a:xfrm>
            </p:grpSpPr>
            <p:sp>
              <p:nvSpPr>
                <p:cNvPr id="12" name="Freeform 4"/>
                <p:cNvSpPr/>
                <p:nvPr/>
              </p:nvSpPr>
              <p:spPr bwMode="auto">
                <a:xfrm>
                  <a:off x="1136046" y="80216"/>
                  <a:ext cx="311502" cy="676514"/>
                </a:xfrm>
                <a:custGeom>
                  <a:avLst/>
                  <a:gdLst>
                    <a:gd name="T0" fmla="+- 0 3055 3055"/>
                    <a:gd name="T1" fmla="*/ T0 w 430"/>
                    <a:gd name="T2" fmla="+- 0 2450 761"/>
                    <a:gd name="T3" fmla="*/ 2450 h 1690"/>
                    <a:gd name="T4" fmla="+- 0 3086 3055"/>
                    <a:gd name="T5" fmla="*/ T4 w 430"/>
                    <a:gd name="T6" fmla="+- 0 1116 761"/>
                    <a:gd name="T7" fmla="*/ 1116 h 1690"/>
                    <a:gd name="T8" fmla="+- 0 3485 3055"/>
                    <a:gd name="T9" fmla="*/ T8 w 430"/>
                    <a:gd name="T10" fmla="+- 0 761 761"/>
                    <a:gd name="T11" fmla="*/ 761 h 1690"/>
                    <a:gd name="T12" fmla="+- 0 3326 3055"/>
                    <a:gd name="T13" fmla="*/ T12 w 430"/>
                    <a:gd name="T14" fmla="+- 0 2203 761"/>
                    <a:gd name="T15" fmla="*/ 2203 h 1690"/>
                    <a:gd name="T16" fmla="+- 0 3055 3055"/>
                    <a:gd name="T17" fmla="*/ T16 w 430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430" h="1690">
                      <a:moveTo>
                        <a:pt x="0" y="1689"/>
                      </a:moveTo>
                      <a:lnTo>
                        <a:pt x="31" y="355"/>
                      </a:lnTo>
                      <a:lnTo>
                        <a:pt x="430" y="0"/>
                      </a:lnTo>
                      <a:lnTo>
                        <a:pt x="271" y="1442"/>
                      </a:lnTo>
                      <a:lnTo>
                        <a:pt x="0" y="1689"/>
                      </a:lnTo>
                      <a:close/>
                    </a:path>
                  </a:pathLst>
                </a:custGeom>
                <a:solidFill>
                  <a:srgbClr val="FBB6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3" name="Freeform 5"/>
                <p:cNvSpPr/>
                <p:nvPr/>
              </p:nvSpPr>
              <p:spPr bwMode="auto">
                <a:xfrm>
                  <a:off x="908603" y="80216"/>
                  <a:ext cx="258983" cy="676514"/>
                </a:xfrm>
                <a:custGeom>
                  <a:avLst/>
                  <a:gdLst>
                    <a:gd name="T0" fmla="+- 0 3055 2731"/>
                    <a:gd name="T1" fmla="*/ T0 w 356"/>
                    <a:gd name="T2" fmla="+- 0 2450 761"/>
                    <a:gd name="T3" fmla="*/ 2450 h 1690"/>
                    <a:gd name="T4" fmla="+- 0 2798 2731"/>
                    <a:gd name="T5" fmla="*/ T4 w 356"/>
                    <a:gd name="T6" fmla="+- 0 2203 761"/>
                    <a:gd name="T7" fmla="*/ 2203 h 1690"/>
                    <a:gd name="T8" fmla="+- 0 2731 2731"/>
                    <a:gd name="T9" fmla="*/ T8 w 356"/>
                    <a:gd name="T10" fmla="+- 0 761 761"/>
                    <a:gd name="T11" fmla="*/ 761 h 1690"/>
                    <a:gd name="T12" fmla="+- 0 3086 2731"/>
                    <a:gd name="T13" fmla="*/ T12 w 356"/>
                    <a:gd name="T14" fmla="+- 0 1116 761"/>
                    <a:gd name="T15" fmla="*/ 1116 h 1690"/>
                    <a:gd name="T16" fmla="+- 0 3055 2731"/>
                    <a:gd name="T17" fmla="*/ T16 w 356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56" h="1690">
                      <a:moveTo>
                        <a:pt x="324" y="1689"/>
                      </a:moveTo>
                      <a:lnTo>
                        <a:pt x="67" y="1442"/>
                      </a:lnTo>
                      <a:lnTo>
                        <a:pt x="0" y="0"/>
                      </a:lnTo>
                      <a:lnTo>
                        <a:pt x="355" y="355"/>
                      </a:lnTo>
                      <a:lnTo>
                        <a:pt x="324" y="1689"/>
                      </a:lnTo>
                      <a:close/>
                    </a:path>
                  </a:pathLst>
                </a:custGeom>
                <a:solidFill>
                  <a:srgbClr val="DB64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7" name="Freeform 6"/>
              <p:cNvSpPr/>
              <p:nvPr/>
            </p:nvSpPr>
            <p:spPr bwMode="auto">
              <a:xfrm>
                <a:off x="889114" y="71678"/>
                <a:ext cx="772509" cy="684642"/>
              </a:xfrm>
              <a:custGeom>
                <a:avLst/>
                <a:gdLst>
                  <a:gd name="T0" fmla="+- 0 2798 1553"/>
                  <a:gd name="T1" fmla="*/ T0 w 1246"/>
                  <a:gd name="T2" fmla="+- 0 2203 761"/>
                  <a:gd name="T3" fmla="*/ 2203 h 1443"/>
                  <a:gd name="T4" fmla="+- 0 1553 1553"/>
                  <a:gd name="T5" fmla="*/ T4 w 1246"/>
                  <a:gd name="T6" fmla="+- 0 2203 761"/>
                  <a:gd name="T7" fmla="*/ 2203 h 1443"/>
                  <a:gd name="T8" fmla="+- 0 1553 1553"/>
                  <a:gd name="T9" fmla="*/ T8 w 1246"/>
                  <a:gd name="T10" fmla="+- 0 761 761"/>
                  <a:gd name="T11" fmla="*/ 761 h 1443"/>
                  <a:gd name="T12" fmla="+- 0 2731 1553"/>
                  <a:gd name="T13" fmla="*/ T12 w 1246"/>
                  <a:gd name="T14" fmla="+- 0 761 761"/>
                  <a:gd name="T15" fmla="*/ 761 h 1443"/>
                  <a:gd name="T16" fmla="+- 0 2798 1553"/>
                  <a:gd name="T17" fmla="*/ T16 w 1246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1246" h="1443">
                    <a:moveTo>
                      <a:pt x="1245" y="1442"/>
                    </a:moveTo>
                    <a:lnTo>
                      <a:pt x="0" y="1442"/>
                    </a:lnTo>
                    <a:lnTo>
                      <a:pt x="0" y="0"/>
                    </a:lnTo>
                    <a:lnTo>
                      <a:pt x="1178" y="0"/>
                    </a:lnTo>
                    <a:lnTo>
                      <a:pt x="1245" y="1442"/>
                    </a:lnTo>
                    <a:close/>
                  </a:path>
                </a:pathLst>
              </a:custGeom>
              <a:solidFill>
                <a:srgbClr val="F4832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889114" y="88180"/>
                <a:ext cx="719416" cy="5806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LỚP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Rounded Rectangle 17"/>
              <p:cNvSpPr/>
              <p:nvPr/>
            </p:nvSpPr>
            <p:spPr>
              <a:xfrm>
                <a:off x="94594" y="71678"/>
                <a:ext cx="747224" cy="68464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NGỮ VĂN</a:t>
                </a:r>
                <a:endParaRPr lang="en-US" sz="1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47475" y="131928"/>
                <a:ext cx="9082235" cy="5641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BÀI 4. NHỮNG DI SẢN VĂN HÓA (VĂN BẢN THÔNG TIN)</a:t>
                </a:r>
                <a:endParaRPr lang="en-U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ackgroundRemoval t="1778" b="96000" l="3125" r="96875">
                            <a14:foregroundMark x1="20536" y1="72000" x2="79018" y2="75556"/>
                            <a14:foregroundMark x1="17857" y1="68889" x2="17857" y2="76000"/>
                            <a14:foregroundMark x1="17411" y1="67556" x2="83482" y2="68000"/>
                            <a14:foregroundMark x1="86607" y1="67556" x2="82589" y2="72444"/>
                            <a14:foregroundMark x1="82143" y1="77333" x2="85268" y2="79111"/>
                            <a14:foregroundMark x1="37946" y1="36889" x2="38393" y2="60444"/>
                            <a14:foregroundMark x1="58929" y1="39556" x2="57143" y2="62667"/>
                            <a14:foregroundMark x1="68750" y1="47111" x2="70089" y2="59556"/>
                            <a14:foregroundMark x1="36607" y1="40889" x2="19643" y2="55556"/>
                            <a14:foregroundMark x1="42411" y1="46667" x2="45536" y2="59556"/>
                            <a14:foregroundMark x1="50000" y1="52889" x2="53125" y2="64889"/>
                            <a14:foregroundMark x1="74107" y1="52889" x2="75893" y2="59111"/>
                            <a14:foregroundMark x1="29464" y1="50667" x2="29018" y2="61778"/>
                            <a14:backgroundMark x1="87500" y1="67556" x2="87500" y2="6755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91" t="17646" r="10437" b="17595"/>
              <a:stretch>
                <a:fillRect/>
              </a:stretch>
            </p:blipFill>
            <p:spPr>
              <a:xfrm>
                <a:off x="11106985" y="-38993"/>
                <a:ext cx="1113830" cy="905981"/>
              </a:xfrm>
              <a:prstGeom prst="rect">
                <a:avLst/>
              </a:prstGeom>
            </p:spPr>
          </p:pic>
        </p:grpSp>
      </p:grpSp>
      <p:grpSp>
        <p:nvGrpSpPr>
          <p:cNvPr id="14" name="Group 13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15" name="Group 14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1" name="Group 20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24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5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6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7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8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9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0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5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6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2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6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5" name="TextBox 14"/>
          <p:cNvSpPr txBox="1"/>
          <p:nvPr/>
        </p:nvSpPr>
        <p:spPr>
          <a:xfrm>
            <a:off x="3945003" y="1081588"/>
            <a:ext cx="7269645" cy="488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GỢI Ý TRẢ LỜI PHIẾU HỌC TẬP SỐ 1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16"/>
          <p:cNvSpPr txBox="1"/>
          <p:nvPr/>
        </p:nvSpPr>
        <p:spPr>
          <a:xfrm>
            <a:off x="4150360" y="2232025"/>
            <a:ext cx="7589520" cy="38982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no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khái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quát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VBTT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dẫn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dắt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dung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VB.</a:t>
            </a:r>
            <a:endParaRPr lang="en-US" sz="3600" b="1" spc="-26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3600" b="1" spc="-26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đen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xanh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vàng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b="1" spc="-2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đỏ</a:t>
            </a:r>
            <a:r>
              <a:rPr lang="en-US" sz="3600" b="1" spc="-2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	</a:t>
            </a:r>
            <a:endParaRPr lang="en-US" sz="3600" b="1" spc="-26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5" descr="PHT THU ĐIẾ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0" y="1151255"/>
            <a:ext cx="3835696" cy="5425846"/>
          </a:xfrm>
          <a:prstGeom prst="rect">
            <a:avLst/>
          </a:prstGeom>
          <a:ln w="12700">
            <a:solidFill>
              <a:schemeClr val="bg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5678" y="0"/>
            <a:ext cx="12203355" cy="913636"/>
            <a:chOff x="17460" y="-38993"/>
            <a:chExt cx="12203355" cy="913636"/>
          </a:xfrm>
        </p:grpSpPr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17460" y="0"/>
              <a:ext cx="12192000" cy="652321"/>
            </a:xfrm>
            <a:prstGeom prst="rect">
              <a:avLst/>
            </a:prstGeom>
            <a:solidFill>
              <a:srgbClr val="B1C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94594" y="-38993"/>
              <a:ext cx="12126221" cy="913636"/>
              <a:chOff x="94594" y="-38993"/>
              <a:chExt cx="12126221" cy="913636"/>
            </a:xfrm>
          </p:grpSpPr>
          <p:sp>
            <p:nvSpPr>
              <p:cNvPr id="5" name="Freeform 3"/>
              <p:cNvSpPr/>
              <p:nvPr/>
            </p:nvSpPr>
            <p:spPr bwMode="auto">
              <a:xfrm>
                <a:off x="1893557" y="71677"/>
                <a:ext cx="10315903" cy="684643"/>
              </a:xfrm>
              <a:custGeom>
                <a:avLst/>
                <a:gdLst>
                  <a:gd name="T0" fmla="+- 0 3326 3326"/>
                  <a:gd name="T1" fmla="*/ T0 w 7474"/>
                  <a:gd name="T2" fmla="+- 0 2203 761"/>
                  <a:gd name="T3" fmla="*/ 2203 h 1443"/>
                  <a:gd name="T4" fmla="+- 0 3485 3326"/>
                  <a:gd name="T5" fmla="*/ T4 w 7474"/>
                  <a:gd name="T6" fmla="+- 0 761 761"/>
                  <a:gd name="T7" fmla="*/ 761 h 1443"/>
                  <a:gd name="T8" fmla="+- 0 10800 3326"/>
                  <a:gd name="T9" fmla="*/ T8 w 7474"/>
                  <a:gd name="T10" fmla="+- 0 761 761"/>
                  <a:gd name="T11" fmla="*/ 761 h 1443"/>
                  <a:gd name="T12" fmla="+- 0 10800 3326"/>
                  <a:gd name="T13" fmla="*/ T12 w 7474"/>
                  <a:gd name="T14" fmla="+- 0 2191 761"/>
                  <a:gd name="T15" fmla="*/ 2191 h 1443"/>
                  <a:gd name="T16" fmla="+- 0 3326 3326"/>
                  <a:gd name="T17" fmla="*/ T16 w 7474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7474" h="1443">
                    <a:moveTo>
                      <a:pt x="0" y="1442"/>
                    </a:moveTo>
                    <a:lnTo>
                      <a:pt x="159" y="0"/>
                    </a:lnTo>
                    <a:lnTo>
                      <a:pt x="7474" y="0"/>
                    </a:lnTo>
                    <a:lnTo>
                      <a:pt x="7474" y="1430"/>
                    </a:lnTo>
                    <a:lnTo>
                      <a:pt x="0" y="1442"/>
                    </a:lnTo>
                    <a:close/>
                  </a:path>
                </a:pathLst>
              </a:custGeom>
              <a:solidFill>
                <a:srgbClr val="FBFBE1"/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1608530" y="53231"/>
                <a:ext cx="538945" cy="821412"/>
                <a:chOff x="908603" y="80216"/>
                <a:chExt cx="538945" cy="676514"/>
              </a:xfrm>
            </p:grpSpPr>
            <p:sp>
              <p:nvSpPr>
                <p:cNvPr id="12" name="Freeform 4"/>
                <p:cNvSpPr/>
                <p:nvPr/>
              </p:nvSpPr>
              <p:spPr bwMode="auto">
                <a:xfrm>
                  <a:off x="1136046" y="80216"/>
                  <a:ext cx="311502" cy="676514"/>
                </a:xfrm>
                <a:custGeom>
                  <a:avLst/>
                  <a:gdLst>
                    <a:gd name="T0" fmla="+- 0 3055 3055"/>
                    <a:gd name="T1" fmla="*/ T0 w 430"/>
                    <a:gd name="T2" fmla="+- 0 2450 761"/>
                    <a:gd name="T3" fmla="*/ 2450 h 1690"/>
                    <a:gd name="T4" fmla="+- 0 3086 3055"/>
                    <a:gd name="T5" fmla="*/ T4 w 430"/>
                    <a:gd name="T6" fmla="+- 0 1116 761"/>
                    <a:gd name="T7" fmla="*/ 1116 h 1690"/>
                    <a:gd name="T8" fmla="+- 0 3485 3055"/>
                    <a:gd name="T9" fmla="*/ T8 w 430"/>
                    <a:gd name="T10" fmla="+- 0 761 761"/>
                    <a:gd name="T11" fmla="*/ 761 h 1690"/>
                    <a:gd name="T12" fmla="+- 0 3326 3055"/>
                    <a:gd name="T13" fmla="*/ T12 w 430"/>
                    <a:gd name="T14" fmla="+- 0 2203 761"/>
                    <a:gd name="T15" fmla="*/ 2203 h 1690"/>
                    <a:gd name="T16" fmla="+- 0 3055 3055"/>
                    <a:gd name="T17" fmla="*/ T16 w 430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430" h="1690">
                      <a:moveTo>
                        <a:pt x="0" y="1689"/>
                      </a:moveTo>
                      <a:lnTo>
                        <a:pt x="31" y="355"/>
                      </a:lnTo>
                      <a:lnTo>
                        <a:pt x="430" y="0"/>
                      </a:lnTo>
                      <a:lnTo>
                        <a:pt x="271" y="1442"/>
                      </a:lnTo>
                      <a:lnTo>
                        <a:pt x="0" y="1689"/>
                      </a:lnTo>
                      <a:close/>
                    </a:path>
                  </a:pathLst>
                </a:custGeom>
                <a:solidFill>
                  <a:srgbClr val="FBB6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3" name="Freeform 5"/>
                <p:cNvSpPr/>
                <p:nvPr/>
              </p:nvSpPr>
              <p:spPr bwMode="auto">
                <a:xfrm>
                  <a:off x="908603" y="80216"/>
                  <a:ext cx="258983" cy="676514"/>
                </a:xfrm>
                <a:custGeom>
                  <a:avLst/>
                  <a:gdLst>
                    <a:gd name="T0" fmla="+- 0 3055 2731"/>
                    <a:gd name="T1" fmla="*/ T0 w 356"/>
                    <a:gd name="T2" fmla="+- 0 2450 761"/>
                    <a:gd name="T3" fmla="*/ 2450 h 1690"/>
                    <a:gd name="T4" fmla="+- 0 2798 2731"/>
                    <a:gd name="T5" fmla="*/ T4 w 356"/>
                    <a:gd name="T6" fmla="+- 0 2203 761"/>
                    <a:gd name="T7" fmla="*/ 2203 h 1690"/>
                    <a:gd name="T8" fmla="+- 0 2731 2731"/>
                    <a:gd name="T9" fmla="*/ T8 w 356"/>
                    <a:gd name="T10" fmla="+- 0 761 761"/>
                    <a:gd name="T11" fmla="*/ 761 h 1690"/>
                    <a:gd name="T12" fmla="+- 0 3086 2731"/>
                    <a:gd name="T13" fmla="*/ T12 w 356"/>
                    <a:gd name="T14" fmla="+- 0 1116 761"/>
                    <a:gd name="T15" fmla="*/ 1116 h 1690"/>
                    <a:gd name="T16" fmla="+- 0 3055 2731"/>
                    <a:gd name="T17" fmla="*/ T16 w 356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56" h="1690">
                      <a:moveTo>
                        <a:pt x="324" y="1689"/>
                      </a:moveTo>
                      <a:lnTo>
                        <a:pt x="67" y="1442"/>
                      </a:lnTo>
                      <a:lnTo>
                        <a:pt x="0" y="0"/>
                      </a:lnTo>
                      <a:lnTo>
                        <a:pt x="355" y="355"/>
                      </a:lnTo>
                      <a:lnTo>
                        <a:pt x="324" y="1689"/>
                      </a:lnTo>
                      <a:close/>
                    </a:path>
                  </a:pathLst>
                </a:custGeom>
                <a:solidFill>
                  <a:srgbClr val="DB64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7" name="Freeform 6"/>
              <p:cNvSpPr/>
              <p:nvPr/>
            </p:nvSpPr>
            <p:spPr bwMode="auto">
              <a:xfrm>
                <a:off x="889114" y="71678"/>
                <a:ext cx="772509" cy="684642"/>
              </a:xfrm>
              <a:custGeom>
                <a:avLst/>
                <a:gdLst>
                  <a:gd name="T0" fmla="+- 0 2798 1553"/>
                  <a:gd name="T1" fmla="*/ T0 w 1246"/>
                  <a:gd name="T2" fmla="+- 0 2203 761"/>
                  <a:gd name="T3" fmla="*/ 2203 h 1443"/>
                  <a:gd name="T4" fmla="+- 0 1553 1553"/>
                  <a:gd name="T5" fmla="*/ T4 w 1246"/>
                  <a:gd name="T6" fmla="+- 0 2203 761"/>
                  <a:gd name="T7" fmla="*/ 2203 h 1443"/>
                  <a:gd name="T8" fmla="+- 0 1553 1553"/>
                  <a:gd name="T9" fmla="*/ T8 w 1246"/>
                  <a:gd name="T10" fmla="+- 0 761 761"/>
                  <a:gd name="T11" fmla="*/ 761 h 1443"/>
                  <a:gd name="T12" fmla="+- 0 2731 1553"/>
                  <a:gd name="T13" fmla="*/ T12 w 1246"/>
                  <a:gd name="T14" fmla="+- 0 761 761"/>
                  <a:gd name="T15" fmla="*/ 761 h 1443"/>
                  <a:gd name="T16" fmla="+- 0 2798 1553"/>
                  <a:gd name="T17" fmla="*/ T16 w 1246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1246" h="1443">
                    <a:moveTo>
                      <a:pt x="1245" y="1442"/>
                    </a:moveTo>
                    <a:lnTo>
                      <a:pt x="0" y="1442"/>
                    </a:lnTo>
                    <a:lnTo>
                      <a:pt x="0" y="0"/>
                    </a:lnTo>
                    <a:lnTo>
                      <a:pt x="1178" y="0"/>
                    </a:lnTo>
                    <a:lnTo>
                      <a:pt x="1245" y="1442"/>
                    </a:lnTo>
                    <a:close/>
                  </a:path>
                </a:pathLst>
              </a:custGeom>
              <a:solidFill>
                <a:srgbClr val="F4832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889114" y="88180"/>
                <a:ext cx="719416" cy="5806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LỚP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Rounded Rectangle 17"/>
              <p:cNvSpPr/>
              <p:nvPr/>
            </p:nvSpPr>
            <p:spPr>
              <a:xfrm>
                <a:off x="94594" y="71678"/>
                <a:ext cx="747224" cy="68464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NGỮ VĂN</a:t>
                </a:r>
                <a:endParaRPr lang="en-US" sz="1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47475" y="131928"/>
                <a:ext cx="9082235" cy="5641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BÀI 4. NHỮNG DI SẢN VĂN HÓA (VĂN BẢN THÔNG TIN)</a:t>
                </a:r>
                <a:endParaRPr lang="en-U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ackgroundRemoval t="1778" b="96000" l="3125" r="96875">
                            <a14:foregroundMark x1="20536" y1="72000" x2="79018" y2="75556"/>
                            <a14:foregroundMark x1="17857" y1="68889" x2="17857" y2="76000"/>
                            <a14:foregroundMark x1="17411" y1="67556" x2="83482" y2="68000"/>
                            <a14:foregroundMark x1="86607" y1="67556" x2="82589" y2="72444"/>
                            <a14:foregroundMark x1="82143" y1="77333" x2="85268" y2="79111"/>
                            <a14:foregroundMark x1="37946" y1="36889" x2="38393" y2="60444"/>
                            <a14:foregroundMark x1="58929" y1="39556" x2="57143" y2="62667"/>
                            <a14:foregroundMark x1="68750" y1="47111" x2="70089" y2="59556"/>
                            <a14:foregroundMark x1="36607" y1="40889" x2="19643" y2="55556"/>
                            <a14:foregroundMark x1="42411" y1="46667" x2="45536" y2="59556"/>
                            <a14:foregroundMark x1="50000" y1="52889" x2="53125" y2="64889"/>
                            <a14:foregroundMark x1="74107" y1="52889" x2="75893" y2="59111"/>
                            <a14:foregroundMark x1="29464" y1="50667" x2="29018" y2="61778"/>
                            <a14:backgroundMark x1="87500" y1="67556" x2="87500" y2="6755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91" t="17646" r="10437" b="17595"/>
              <a:stretch>
                <a:fillRect/>
              </a:stretch>
            </p:blipFill>
            <p:spPr>
              <a:xfrm>
                <a:off x="11106985" y="-38993"/>
                <a:ext cx="1113830" cy="905981"/>
              </a:xfrm>
              <a:prstGeom prst="rect">
                <a:avLst/>
              </a:prstGeom>
            </p:spPr>
          </p:pic>
        </p:grpSp>
      </p:grpSp>
      <p:grpSp>
        <p:nvGrpSpPr>
          <p:cNvPr id="14" name="Group 13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15" name="Group 14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1" name="Group 20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24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5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6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7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8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9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0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5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6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2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6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5" name="TextBox 14"/>
          <p:cNvSpPr txBox="1"/>
          <p:nvPr/>
        </p:nvSpPr>
        <p:spPr>
          <a:xfrm>
            <a:off x="3945003" y="1081588"/>
            <a:ext cx="7269645" cy="488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GỢI Ý TRẢ LỜI PHIẾU HỌC TẬP SỐ 1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16"/>
          <p:cNvSpPr txBox="1"/>
          <p:nvPr/>
        </p:nvSpPr>
        <p:spPr>
          <a:xfrm>
            <a:off x="4076638" y="2097154"/>
            <a:ext cx="7861806" cy="39179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b="1" spc="-26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b="1" spc="-2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xơ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mướp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xoa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lưng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bấy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800" b="1" spc="-26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spc="-26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trân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chút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lắng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tiếc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nuối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dần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2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spc="-2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spc="-26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7" name="Picture 5" descr="PHT THU ĐIẾ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1" y="1081588"/>
            <a:ext cx="3835696" cy="54258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5678" y="0"/>
            <a:ext cx="12203355" cy="913636"/>
            <a:chOff x="17460" y="-38993"/>
            <a:chExt cx="12203355" cy="913636"/>
          </a:xfrm>
        </p:grpSpPr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17460" y="0"/>
              <a:ext cx="12192000" cy="652321"/>
            </a:xfrm>
            <a:prstGeom prst="rect">
              <a:avLst/>
            </a:prstGeom>
            <a:solidFill>
              <a:srgbClr val="B1C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94594" y="-38993"/>
              <a:ext cx="12126221" cy="913636"/>
              <a:chOff x="94594" y="-38993"/>
              <a:chExt cx="12126221" cy="913636"/>
            </a:xfrm>
          </p:grpSpPr>
          <p:sp>
            <p:nvSpPr>
              <p:cNvPr id="5" name="Freeform 3"/>
              <p:cNvSpPr/>
              <p:nvPr/>
            </p:nvSpPr>
            <p:spPr bwMode="auto">
              <a:xfrm>
                <a:off x="1893557" y="71677"/>
                <a:ext cx="10315903" cy="684643"/>
              </a:xfrm>
              <a:custGeom>
                <a:avLst/>
                <a:gdLst>
                  <a:gd name="T0" fmla="+- 0 3326 3326"/>
                  <a:gd name="T1" fmla="*/ T0 w 7474"/>
                  <a:gd name="T2" fmla="+- 0 2203 761"/>
                  <a:gd name="T3" fmla="*/ 2203 h 1443"/>
                  <a:gd name="T4" fmla="+- 0 3485 3326"/>
                  <a:gd name="T5" fmla="*/ T4 w 7474"/>
                  <a:gd name="T6" fmla="+- 0 761 761"/>
                  <a:gd name="T7" fmla="*/ 761 h 1443"/>
                  <a:gd name="T8" fmla="+- 0 10800 3326"/>
                  <a:gd name="T9" fmla="*/ T8 w 7474"/>
                  <a:gd name="T10" fmla="+- 0 761 761"/>
                  <a:gd name="T11" fmla="*/ 761 h 1443"/>
                  <a:gd name="T12" fmla="+- 0 10800 3326"/>
                  <a:gd name="T13" fmla="*/ T12 w 7474"/>
                  <a:gd name="T14" fmla="+- 0 2191 761"/>
                  <a:gd name="T15" fmla="*/ 2191 h 1443"/>
                  <a:gd name="T16" fmla="+- 0 3326 3326"/>
                  <a:gd name="T17" fmla="*/ T16 w 7474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7474" h="1443">
                    <a:moveTo>
                      <a:pt x="0" y="1442"/>
                    </a:moveTo>
                    <a:lnTo>
                      <a:pt x="159" y="0"/>
                    </a:lnTo>
                    <a:lnTo>
                      <a:pt x="7474" y="0"/>
                    </a:lnTo>
                    <a:lnTo>
                      <a:pt x="7474" y="1430"/>
                    </a:lnTo>
                    <a:lnTo>
                      <a:pt x="0" y="1442"/>
                    </a:lnTo>
                    <a:close/>
                  </a:path>
                </a:pathLst>
              </a:custGeom>
              <a:solidFill>
                <a:srgbClr val="FBFBE1"/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1608530" y="53231"/>
                <a:ext cx="538945" cy="821412"/>
                <a:chOff x="908603" y="80216"/>
                <a:chExt cx="538945" cy="676514"/>
              </a:xfrm>
            </p:grpSpPr>
            <p:sp>
              <p:nvSpPr>
                <p:cNvPr id="12" name="Freeform 4"/>
                <p:cNvSpPr/>
                <p:nvPr/>
              </p:nvSpPr>
              <p:spPr bwMode="auto">
                <a:xfrm>
                  <a:off x="1136046" y="80216"/>
                  <a:ext cx="311502" cy="676514"/>
                </a:xfrm>
                <a:custGeom>
                  <a:avLst/>
                  <a:gdLst>
                    <a:gd name="T0" fmla="+- 0 3055 3055"/>
                    <a:gd name="T1" fmla="*/ T0 w 430"/>
                    <a:gd name="T2" fmla="+- 0 2450 761"/>
                    <a:gd name="T3" fmla="*/ 2450 h 1690"/>
                    <a:gd name="T4" fmla="+- 0 3086 3055"/>
                    <a:gd name="T5" fmla="*/ T4 w 430"/>
                    <a:gd name="T6" fmla="+- 0 1116 761"/>
                    <a:gd name="T7" fmla="*/ 1116 h 1690"/>
                    <a:gd name="T8" fmla="+- 0 3485 3055"/>
                    <a:gd name="T9" fmla="*/ T8 w 430"/>
                    <a:gd name="T10" fmla="+- 0 761 761"/>
                    <a:gd name="T11" fmla="*/ 761 h 1690"/>
                    <a:gd name="T12" fmla="+- 0 3326 3055"/>
                    <a:gd name="T13" fmla="*/ T12 w 430"/>
                    <a:gd name="T14" fmla="+- 0 2203 761"/>
                    <a:gd name="T15" fmla="*/ 2203 h 1690"/>
                    <a:gd name="T16" fmla="+- 0 3055 3055"/>
                    <a:gd name="T17" fmla="*/ T16 w 430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430" h="1690">
                      <a:moveTo>
                        <a:pt x="0" y="1689"/>
                      </a:moveTo>
                      <a:lnTo>
                        <a:pt x="31" y="355"/>
                      </a:lnTo>
                      <a:lnTo>
                        <a:pt x="430" y="0"/>
                      </a:lnTo>
                      <a:lnTo>
                        <a:pt x="271" y="1442"/>
                      </a:lnTo>
                      <a:lnTo>
                        <a:pt x="0" y="1689"/>
                      </a:lnTo>
                      <a:close/>
                    </a:path>
                  </a:pathLst>
                </a:custGeom>
                <a:solidFill>
                  <a:srgbClr val="FBB6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3" name="Freeform 5"/>
                <p:cNvSpPr/>
                <p:nvPr/>
              </p:nvSpPr>
              <p:spPr bwMode="auto">
                <a:xfrm>
                  <a:off x="908603" y="80216"/>
                  <a:ext cx="258983" cy="676514"/>
                </a:xfrm>
                <a:custGeom>
                  <a:avLst/>
                  <a:gdLst>
                    <a:gd name="T0" fmla="+- 0 3055 2731"/>
                    <a:gd name="T1" fmla="*/ T0 w 356"/>
                    <a:gd name="T2" fmla="+- 0 2450 761"/>
                    <a:gd name="T3" fmla="*/ 2450 h 1690"/>
                    <a:gd name="T4" fmla="+- 0 2798 2731"/>
                    <a:gd name="T5" fmla="*/ T4 w 356"/>
                    <a:gd name="T6" fmla="+- 0 2203 761"/>
                    <a:gd name="T7" fmla="*/ 2203 h 1690"/>
                    <a:gd name="T8" fmla="+- 0 2731 2731"/>
                    <a:gd name="T9" fmla="*/ T8 w 356"/>
                    <a:gd name="T10" fmla="+- 0 761 761"/>
                    <a:gd name="T11" fmla="*/ 761 h 1690"/>
                    <a:gd name="T12" fmla="+- 0 3086 2731"/>
                    <a:gd name="T13" fmla="*/ T12 w 356"/>
                    <a:gd name="T14" fmla="+- 0 1116 761"/>
                    <a:gd name="T15" fmla="*/ 1116 h 1690"/>
                    <a:gd name="T16" fmla="+- 0 3055 2731"/>
                    <a:gd name="T17" fmla="*/ T16 w 356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56" h="1690">
                      <a:moveTo>
                        <a:pt x="324" y="1689"/>
                      </a:moveTo>
                      <a:lnTo>
                        <a:pt x="67" y="1442"/>
                      </a:lnTo>
                      <a:lnTo>
                        <a:pt x="0" y="0"/>
                      </a:lnTo>
                      <a:lnTo>
                        <a:pt x="355" y="355"/>
                      </a:lnTo>
                      <a:lnTo>
                        <a:pt x="324" y="1689"/>
                      </a:lnTo>
                      <a:close/>
                    </a:path>
                  </a:pathLst>
                </a:custGeom>
                <a:solidFill>
                  <a:srgbClr val="DB64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7" name="Freeform 6"/>
              <p:cNvSpPr/>
              <p:nvPr/>
            </p:nvSpPr>
            <p:spPr bwMode="auto">
              <a:xfrm>
                <a:off x="889114" y="71678"/>
                <a:ext cx="772509" cy="684642"/>
              </a:xfrm>
              <a:custGeom>
                <a:avLst/>
                <a:gdLst>
                  <a:gd name="T0" fmla="+- 0 2798 1553"/>
                  <a:gd name="T1" fmla="*/ T0 w 1246"/>
                  <a:gd name="T2" fmla="+- 0 2203 761"/>
                  <a:gd name="T3" fmla="*/ 2203 h 1443"/>
                  <a:gd name="T4" fmla="+- 0 1553 1553"/>
                  <a:gd name="T5" fmla="*/ T4 w 1246"/>
                  <a:gd name="T6" fmla="+- 0 2203 761"/>
                  <a:gd name="T7" fmla="*/ 2203 h 1443"/>
                  <a:gd name="T8" fmla="+- 0 1553 1553"/>
                  <a:gd name="T9" fmla="*/ T8 w 1246"/>
                  <a:gd name="T10" fmla="+- 0 761 761"/>
                  <a:gd name="T11" fmla="*/ 761 h 1443"/>
                  <a:gd name="T12" fmla="+- 0 2731 1553"/>
                  <a:gd name="T13" fmla="*/ T12 w 1246"/>
                  <a:gd name="T14" fmla="+- 0 761 761"/>
                  <a:gd name="T15" fmla="*/ 761 h 1443"/>
                  <a:gd name="T16" fmla="+- 0 2798 1553"/>
                  <a:gd name="T17" fmla="*/ T16 w 1246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1246" h="1443">
                    <a:moveTo>
                      <a:pt x="1245" y="1442"/>
                    </a:moveTo>
                    <a:lnTo>
                      <a:pt x="0" y="1442"/>
                    </a:lnTo>
                    <a:lnTo>
                      <a:pt x="0" y="0"/>
                    </a:lnTo>
                    <a:lnTo>
                      <a:pt x="1178" y="0"/>
                    </a:lnTo>
                    <a:lnTo>
                      <a:pt x="1245" y="1442"/>
                    </a:lnTo>
                    <a:close/>
                  </a:path>
                </a:pathLst>
              </a:custGeom>
              <a:solidFill>
                <a:srgbClr val="F4832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889114" y="88180"/>
                <a:ext cx="719416" cy="5806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LỚP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Rounded Rectangle 17"/>
              <p:cNvSpPr/>
              <p:nvPr/>
            </p:nvSpPr>
            <p:spPr>
              <a:xfrm>
                <a:off x="94594" y="71678"/>
                <a:ext cx="747224" cy="68464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NGỮ VĂN</a:t>
                </a:r>
                <a:endParaRPr lang="en-US" sz="1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47475" y="131928"/>
                <a:ext cx="9082235" cy="5641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BÀI 4. NHỮNG DI SẢN VĂN HÓA (VĂN BẢN THÔNG TIN)</a:t>
                </a:r>
                <a:endParaRPr lang="en-U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ackgroundRemoval t="1778" b="96000" l="3125" r="96875">
                            <a14:foregroundMark x1="20536" y1="72000" x2="79018" y2="75556"/>
                            <a14:foregroundMark x1="17857" y1="68889" x2="17857" y2="76000"/>
                            <a14:foregroundMark x1="17411" y1="67556" x2="83482" y2="68000"/>
                            <a14:foregroundMark x1="86607" y1="67556" x2="82589" y2="72444"/>
                            <a14:foregroundMark x1="82143" y1="77333" x2="85268" y2="79111"/>
                            <a14:foregroundMark x1="37946" y1="36889" x2="38393" y2="60444"/>
                            <a14:foregroundMark x1="58929" y1="39556" x2="57143" y2="62667"/>
                            <a14:foregroundMark x1="68750" y1="47111" x2="70089" y2="59556"/>
                            <a14:foregroundMark x1="36607" y1="40889" x2="19643" y2="55556"/>
                            <a14:foregroundMark x1="42411" y1="46667" x2="45536" y2="59556"/>
                            <a14:foregroundMark x1="50000" y1="52889" x2="53125" y2="64889"/>
                            <a14:foregroundMark x1="74107" y1="52889" x2="75893" y2="59111"/>
                            <a14:foregroundMark x1="29464" y1="50667" x2="29018" y2="61778"/>
                            <a14:backgroundMark x1="87500" y1="67556" x2="87500" y2="6755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91" t="17646" r="10437" b="17595"/>
              <a:stretch>
                <a:fillRect/>
              </a:stretch>
            </p:blipFill>
            <p:spPr>
              <a:xfrm>
                <a:off x="11106985" y="-38993"/>
                <a:ext cx="1113830" cy="905981"/>
              </a:xfrm>
              <a:prstGeom prst="rect">
                <a:avLst/>
              </a:prstGeom>
            </p:spPr>
          </p:pic>
        </p:grpSp>
      </p:grpSp>
      <p:grpSp>
        <p:nvGrpSpPr>
          <p:cNvPr id="14" name="Group 13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15" name="Group 14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1" name="Group 20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24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5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6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7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8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9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0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5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6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2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6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7" name="TextBox 14"/>
          <p:cNvSpPr txBox="1"/>
          <p:nvPr/>
        </p:nvSpPr>
        <p:spPr>
          <a:xfrm>
            <a:off x="1964024" y="980670"/>
            <a:ext cx="779238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200" b="1" dirty="0"/>
              <a:t>GỢI Ý TRẢ LỜI CÂU HỎI SAU KHI ĐỌC</a:t>
            </a:r>
            <a:endParaRPr lang="en-US" sz="3200" b="1" dirty="0"/>
          </a:p>
        </p:txBody>
      </p:sp>
      <p:sp>
        <p:nvSpPr>
          <p:cNvPr id="48" name="TextBox 16"/>
          <p:cNvSpPr txBox="1"/>
          <p:nvPr/>
        </p:nvSpPr>
        <p:spPr>
          <a:xfrm>
            <a:off x="327660" y="1583055"/>
            <a:ext cx="11472545" cy="5037455"/>
          </a:xfrm>
          <a:prstGeom prst="rect">
            <a:avLst/>
          </a:prstGeom>
          <a:ln w="38100">
            <a:solidFill>
              <a:schemeClr val="accent2"/>
            </a:solidFill>
            <a:prstDash val="dash"/>
          </a:ln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-&gt;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-&gt;can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-&gt;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-&gt; in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Nam;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đậm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buộc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GV)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lồng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yếu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miêu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VBTT,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ràng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ý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2" y="-27488"/>
            <a:ext cx="12203355" cy="913636"/>
            <a:chOff x="17460" y="-38993"/>
            <a:chExt cx="12203355" cy="913636"/>
          </a:xfrm>
        </p:grpSpPr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17460" y="0"/>
              <a:ext cx="12192000" cy="652321"/>
            </a:xfrm>
            <a:prstGeom prst="rect">
              <a:avLst/>
            </a:prstGeom>
            <a:solidFill>
              <a:srgbClr val="B1C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94594" y="-38993"/>
              <a:ext cx="12126221" cy="913636"/>
              <a:chOff x="94594" y="-38993"/>
              <a:chExt cx="12126221" cy="913636"/>
            </a:xfrm>
          </p:grpSpPr>
          <p:sp>
            <p:nvSpPr>
              <p:cNvPr id="5" name="Freeform 3"/>
              <p:cNvSpPr/>
              <p:nvPr/>
            </p:nvSpPr>
            <p:spPr bwMode="auto">
              <a:xfrm>
                <a:off x="1893557" y="71677"/>
                <a:ext cx="10315903" cy="684643"/>
              </a:xfrm>
              <a:custGeom>
                <a:avLst/>
                <a:gdLst>
                  <a:gd name="T0" fmla="+- 0 3326 3326"/>
                  <a:gd name="T1" fmla="*/ T0 w 7474"/>
                  <a:gd name="T2" fmla="+- 0 2203 761"/>
                  <a:gd name="T3" fmla="*/ 2203 h 1443"/>
                  <a:gd name="T4" fmla="+- 0 3485 3326"/>
                  <a:gd name="T5" fmla="*/ T4 w 7474"/>
                  <a:gd name="T6" fmla="+- 0 761 761"/>
                  <a:gd name="T7" fmla="*/ 761 h 1443"/>
                  <a:gd name="T8" fmla="+- 0 10800 3326"/>
                  <a:gd name="T9" fmla="*/ T8 w 7474"/>
                  <a:gd name="T10" fmla="+- 0 761 761"/>
                  <a:gd name="T11" fmla="*/ 761 h 1443"/>
                  <a:gd name="T12" fmla="+- 0 10800 3326"/>
                  <a:gd name="T13" fmla="*/ T12 w 7474"/>
                  <a:gd name="T14" fmla="+- 0 2191 761"/>
                  <a:gd name="T15" fmla="*/ 2191 h 1443"/>
                  <a:gd name="T16" fmla="+- 0 3326 3326"/>
                  <a:gd name="T17" fmla="*/ T16 w 7474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7474" h="1443">
                    <a:moveTo>
                      <a:pt x="0" y="1442"/>
                    </a:moveTo>
                    <a:lnTo>
                      <a:pt x="159" y="0"/>
                    </a:lnTo>
                    <a:lnTo>
                      <a:pt x="7474" y="0"/>
                    </a:lnTo>
                    <a:lnTo>
                      <a:pt x="7474" y="1430"/>
                    </a:lnTo>
                    <a:lnTo>
                      <a:pt x="0" y="1442"/>
                    </a:lnTo>
                    <a:close/>
                  </a:path>
                </a:pathLst>
              </a:custGeom>
              <a:solidFill>
                <a:srgbClr val="FBFBE1"/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1608530" y="53231"/>
                <a:ext cx="538945" cy="821412"/>
                <a:chOff x="908603" y="80216"/>
                <a:chExt cx="538945" cy="676514"/>
              </a:xfrm>
            </p:grpSpPr>
            <p:sp>
              <p:nvSpPr>
                <p:cNvPr id="12" name="Freeform 4"/>
                <p:cNvSpPr/>
                <p:nvPr/>
              </p:nvSpPr>
              <p:spPr bwMode="auto">
                <a:xfrm>
                  <a:off x="1136046" y="80216"/>
                  <a:ext cx="311502" cy="676514"/>
                </a:xfrm>
                <a:custGeom>
                  <a:avLst/>
                  <a:gdLst>
                    <a:gd name="T0" fmla="+- 0 3055 3055"/>
                    <a:gd name="T1" fmla="*/ T0 w 430"/>
                    <a:gd name="T2" fmla="+- 0 2450 761"/>
                    <a:gd name="T3" fmla="*/ 2450 h 1690"/>
                    <a:gd name="T4" fmla="+- 0 3086 3055"/>
                    <a:gd name="T5" fmla="*/ T4 w 430"/>
                    <a:gd name="T6" fmla="+- 0 1116 761"/>
                    <a:gd name="T7" fmla="*/ 1116 h 1690"/>
                    <a:gd name="T8" fmla="+- 0 3485 3055"/>
                    <a:gd name="T9" fmla="*/ T8 w 430"/>
                    <a:gd name="T10" fmla="+- 0 761 761"/>
                    <a:gd name="T11" fmla="*/ 761 h 1690"/>
                    <a:gd name="T12" fmla="+- 0 3326 3055"/>
                    <a:gd name="T13" fmla="*/ T12 w 430"/>
                    <a:gd name="T14" fmla="+- 0 2203 761"/>
                    <a:gd name="T15" fmla="*/ 2203 h 1690"/>
                    <a:gd name="T16" fmla="+- 0 3055 3055"/>
                    <a:gd name="T17" fmla="*/ T16 w 430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430" h="1690">
                      <a:moveTo>
                        <a:pt x="0" y="1689"/>
                      </a:moveTo>
                      <a:lnTo>
                        <a:pt x="31" y="355"/>
                      </a:lnTo>
                      <a:lnTo>
                        <a:pt x="430" y="0"/>
                      </a:lnTo>
                      <a:lnTo>
                        <a:pt x="271" y="1442"/>
                      </a:lnTo>
                      <a:lnTo>
                        <a:pt x="0" y="1689"/>
                      </a:lnTo>
                      <a:close/>
                    </a:path>
                  </a:pathLst>
                </a:custGeom>
                <a:solidFill>
                  <a:srgbClr val="FBB6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3" name="Freeform 5"/>
                <p:cNvSpPr/>
                <p:nvPr/>
              </p:nvSpPr>
              <p:spPr bwMode="auto">
                <a:xfrm>
                  <a:off x="908603" y="80216"/>
                  <a:ext cx="258983" cy="676514"/>
                </a:xfrm>
                <a:custGeom>
                  <a:avLst/>
                  <a:gdLst>
                    <a:gd name="T0" fmla="+- 0 3055 2731"/>
                    <a:gd name="T1" fmla="*/ T0 w 356"/>
                    <a:gd name="T2" fmla="+- 0 2450 761"/>
                    <a:gd name="T3" fmla="*/ 2450 h 1690"/>
                    <a:gd name="T4" fmla="+- 0 2798 2731"/>
                    <a:gd name="T5" fmla="*/ T4 w 356"/>
                    <a:gd name="T6" fmla="+- 0 2203 761"/>
                    <a:gd name="T7" fmla="*/ 2203 h 1690"/>
                    <a:gd name="T8" fmla="+- 0 2731 2731"/>
                    <a:gd name="T9" fmla="*/ T8 w 356"/>
                    <a:gd name="T10" fmla="+- 0 761 761"/>
                    <a:gd name="T11" fmla="*/ 761 h 1690"/>
                    <a:gd name="T12" fmla="+- 0 3086 2731"/>
                    <a:gd name="T13" fmla="*/ T12 w 356"/>
                    <a:gd name="T14" fmla="+- 0 1116 761"/>
                    <a:gd name="T15" fmla="*/ 1116 h 1690"/>
                    <a:gd name="T16" fmla="+- 0 3055 2731"/>
                    <a:gd name="T17" fmla="*/ T16 w 356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56" h="1690">
                      <a:moveTo>
                        <a:pt x="324" y="1689"/>
                      </a:moveTo>
                      <a:lnTo>
                        <a:pt x="67" y="1442"/>
                      </a:lnTo>
                      <a:lnTo>
                        <a:pt x="0" y="0"/>
                      </a:lnTo>
                      <a:lnTo>
                        <a:pt x="355" y="355"/>
                      </a:lnTo>
                      <a:lnTo>
                        <a:pt x="324" y="1689"/>
                      </a:lnTo>
                      <a:close/>
                    </a:path>
                  </a:pathLst>
                </a:custGeom>
                <a:solidFill>
                  <a:srgbClr val="DB64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7" name="Freeform 6"/>
              <p:cNvSpPr/>
              <p:nvPr/>
            </p:nvSpPr>
            <p:spPr bwMode="auto">
              <a:xfrm>
                <a:off x="889114" y="71678"/>
                <a:ext cx="772509" cy="684642"/>
              </a:xfrm>
              <a:custGeom>
                <a:avLst/>
                <a:gdLst>
                  <a:gd name="T0" fmla="+- 0 2798 1553"/>
                  <a:gd name="T1" fmla="*/ T0 w 1246"/>
                  <a:gd name="T2" fmla="+- 0 2203 761"/>
                  <a:gd name="T3" fmla="*/ 2203 h 1443"/>
                  <a:gd name="T4" fmla="+- 0 1553 1553"/>
                  <a:gd name="T5" fmla="*/ T4 w 1246"/>
                  <a:gd name="T6" fmla="+- 0 2203 761"/>
                  <a:gd name="T7" fmla="*/ 2203 h 1443"/>
                  <a:gd name="T8" fmla="+- 0 1553 1553"/>
                  <a:gd name="T9" fmla="*/ T8 w 1246"/>
                  <a:gd name="T10" fmla="+- 0 761 761"/>
                  <a:gd name="T11" fmla="*/ 761 h 1443"/>
                  <a:gd name="T12" fmla="+- 0 2731 1553"/>
                  <a:gd name="T13" fmla="*/ T12 w 1246"/>
                  <a:gd name="T14" fmla="+- 0 761 761"/>
                  <a:gd name="T15" fmla="*/ 761 h 1443"/>
                  <a:gd name="T16" fmla="+- 0 2798 1553"/>
                  <a:gd name="T17" fmla="*/ T16 w 1246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1246" h="1443">
                    <a:moveTo>
                      <a:pt x="1245" y="1442"/>
                    </a:moveTo>
                    <a:lnTo>
                      <a:pt x="0" y="1442"/>
                    </a:lnTo>
                    <a:lnTo>
                      <a:pt x="0" y="0"/>
                    </a:lnTo>
                    <a:lnTo>
                      <a:pt x="1178" y="0"/>
                    </a:lnTo>
                    <a:lnTo>
                      <a:pt x="1245" y="1442"/>
                    </a:lnTo>
                    <a:close/>
                  </a:path>
                </a:pathLst>
              </a:custGeom>
              <a:solidFill>
                <a:srgbClr val="F4832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889114" y="88180"/>
                <a:ext cx="719416" cy="5806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LỚP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Rounded Rectangle 17"/>
              <p:cNvSpPr/>
              <p:nvPr/>
            </p:nvSpPr>
            <p:spPr>
              <a:xfrm>
                <a:off x="94594" y="71678"/>
                <a:ext cx="747224" cy="68464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NGỮ VĂN</a:t>
                </a:r>
                <a:endParaRPr lang="en-US" sz="1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47475" y="131928"/>
                <a:ext cx="9082235" cy="5641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BÀI 4. NHỮNG DI SẢN VĂN HÓA (VĂN BẢN THÔNG TIN)</a:t>
                </a:r>
                <a:endParaRPr lang="en-U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ackgroundRemoval t="1778" b="96000" l="3125" r="96875">
                            <a14:foregroundMark x1="20536" y1="72000" x2="79018" y2="75556"/>
                            <a14:foregroundMark x1="17857" y1="68889" x2="17857" y2="76000"/>
                            <a14:foregroundMark x1="17411" y1="67556" x2="83482" y2="68000"/>
                            <a14:foregroundMark x1="86607" y1="67556" x2="82589" y2="72444"/>
                            <a14:foregroundMark x1="82143" y1="77333" x2="85268" y2="79111"/>
                            <a14:foregroundMark x1="37946" y1="36889" x2="38393" y2="60444"/>
                            <a14:foregroundMark x1="58929" y1="39556" x2="57143" y2="62667"/>
                            <a14:foregroundMark x1="68750" y1="47111" x2="70089" y2="59556"/>
                            <a14:foregroundMark x1="36607" y1="40889" x2="19643" y2="55556"/>
                            <a14:foregroundMark x1="42411" y1="46667" x2="45536" y2="59556"/>
                            <a14:foregroundMark x1="50000" y1="52889" x2="53125" y2="64889"/>
                            <a14:foregroundMark x1="74107" y1="52889" x2="75893" y2="59111"/>
                            <a14:foregroundMark x1="29464" y1="50667" x2="29018" y2="61778"/>
                            <a14:backgroundMark x1="87500" y1="67556" x2="87500" y2="6755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91" t="17646" r="10437" b="17595"/>
              <a:stretch>
                <a:fillRect/>
              </a:stretch>
            </p:blipFill>
            <p:spPr>
              <a:xfrm>
                <a:off x="11106985" y="-38993"/>
                <a:ext cx="1113830" cy="905981"/>
              </a:xfrm>
              <a:prstGeom prst="rect">
                <a:avLst/>
              </a:prstGeom>
            </p:spPr>
          </p:pic>
        </p:grpSp>
      </p:grpSp>
      <p:grpSp>
        <p:nvGrpSpPr>
          <p:cNvPr id="14" name="Group 13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15" name="Group 14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1" name="Group 20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24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5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6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7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8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9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0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5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6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2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6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1870419" y="943915"/>
            <a:ext cx="8025203" cy="488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HIỂU VỀ VĂN BẢN THÔNG TIN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1" name="Diagram 50"/>
          <p:cNvGraphicFramePr/>
          <p:nvPr/>
        </p:nvGraphicFramePr>
        <p:xfrm>
          <a:off x="1232762" y="707449"/>
          <a:ext cx="986322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dgm id="{FDDE9E04-380A-4868-832A-59790B1A30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>
                                            <p:graphicEl>
                                              <a:dgm id="{FDDE9E04-380A-4868-832A-59790B1A30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>
                                            <p:graphicEl>
                                              <a:dgm id="{FDDE9E04-380A-4868-832A-59790B1A30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>
                                            <p:graphicEl>
                                              <a:dgm id="{FDDE9E04-380A-4868-832A-59790B1A30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dgm id="{1F1C79C9-6FBD-4113-8614-4B8C080E3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>
                                            <p:graphicEl>
                                              <a:dgm id="{1F1C79C9-6FBD-4113-8614-4B8C080E3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>
                                            <p:graphicEl>
                                              <a:dgm id="{1F1C79C9-6FBD-4113-8614-4B8C080E3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>
                                            <p:graphicEl>
                                              <a:dgm id="{1F1C79C9-6FBD-4113-8614-4B8C080E3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dgm id="{0996EEDD-B206-4544-B528-A0C135E78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">
                                            <p:graphicEl>
                                              <a:dgm id="{0996EEDD-B206-4544-B528-A0C135E78B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">
                                            <p:graphicEl>
                                              <a:dgm id="{0996EEDD-B206-4544-B528-A0C135E78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">
                                            <p:graphicEl>
                                              <a:dgm id="{0996EEDD-B206-4544-B528-A0C135E78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dgm id="{88CFB319-2108-496D-A78E-186E481EF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">
                                            <p:graphicEl>
                                              <a:dgm id="{88CFB319-2108-496D-A78E-186E481EF8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">
                                            <p:graphicEl>
                                              <a:dgm id="{88CFB319-2108-496D-A78E-186E481EF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>
                                            <p:graphicEl>
                                              <a:dgm id="{88CFB319-2108-496D-A78E-186E481EF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dgm id="{03482AC1-63FC-4C81-8888-2BDAD7ADC3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">
                                            <p:graphicEl>
                                              <a:dgm id="{03482AC1-63FC-4C81-8888-2BDAD7ADC3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">
                                            <p:graphicEl>
                                              <a:dgm id="{03482AC1-63FC-4C81-8888-2BDAD7ADC3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">
                                            <p:graphicEl>
                                              <a:dgm id="{03482AC1-63FC-4C81-8888-2BDAD7ADC3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dgm id="{BE7F710F-BDF9-4D41-A4A9-062E2753BE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1">
                                            <p:graphicEl>
                                              <a:dgm id="{BE7F710F-BDF9-4D41-A4A9-062E2753BE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>
                                            <p:graphicEl>
                                              <a:dgm id="{BE7F710F-BDF9-4D41-A4A9-062E2753BE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">
                                            <p:graphicEl>
                                              <a:dgm id="{BE7F710F-BDF9-4D41-A4A9-062E2753BE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dgm id="{D1BB6032-6C11-4CCD-9620-5DA25D5A1C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1">
                                            <p:graphicEl>
                                              <a:dgm id="{D1BB6032-6C11-4CCD-9620-5DA25D5A1C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">
                                            <p:graphicEl>
                                              <a:dgm id="{D1BB6032-6C11-4CCD-9620-5DA25D5A1C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">
                                            <p:graphicEl>
                                              <a:dgm id="{D1BB6032-6C11-4CCD-9620-5DA25D5A1C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dgm id="{0810AD22-C173-4EA2-910D-09AB77EB92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1">
                                            <p:graphicEl>
                                              <a:dgm id="{0810AD22-C173-4EA2-910D-09AB77EB92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">
                                            <p:graphicEl>
                                              <a:dgm id="{0810AD22-C173-4EA2-910D-09AB77EB92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1">
                                            <p:graphicEl>
                                              <a:dgm id="{0810AD22-C173-4EA2-910D-09AB77EB92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dgm id="{274E5E32-9EB6-412A-85EB-6E9C8BD259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1">
                                            <p:graphicEl>
                                              <a:dgm id="{274E5E32-9EB6-412A-85EB-6E9C8BD259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">
                                            <p:graphicEl>
                                              <a:dgm id="{274E5E32-9EB6-412A-85EB-6E9C8BD259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">
                                            <p:graphicEl>
                                              <a:dgm id="{274E5E32-9EB6-412A-85EB-6E9C8BD259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1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3" name="Group 2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9" name="Group 8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12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3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4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5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6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7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8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9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0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1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2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3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4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5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6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7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8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9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0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10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4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46" name="Picture 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9537" y="965550"/>
            <a:ext cx="9658469" cy="5719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TextBox 12"/>
          <p:cNvSpPr txBox="1"/>
          <p:nvPr/>
        </p:nvSpPr>
        <p:spPr>
          <a:xfrm>
            <a:off x="161908" y="873709"/>
            <a:ext cx="2173828" cy="5910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600" b="1" dirty="0">
                <a:latin typeface="Broadway" panose="04040905080B02020502" pitchFamily="82" charset="0"/>
                <a:cs typeface="Times New Roman" panose="02020603050405020304" pitchFamily="18" charset="0"/>
              </a:rPr>
              <a:t>Ô </a:t>
            </a:r>
            <a:r>
              <a:rPr lang="en-US" sz="6600" b="1" dirty="0" err="1">
                <a:latin typeface="Broadway" panose="04040905080B02020502" pitchFamily="82" charset="0"/>
                <a:cs typeface="Times New Roman" panose="02020603050405020304" pitchFamily="18" charset="0"/>
              </a:rPr>
              <a:t>chữ</a:t>
            </a:r>
            <a:r>
              <a:rPr lang="en-US" sz="6600" b="1" dirty="0">
                <a:latin typeface="Broadway" panose="04040905080B02020502" pitchFamily="82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latin typeface="Broadway" panose="04040905080B02020502" pitchFamily="82" charset="0"/>
                <a:cs typeface="Times New Roman" panose="02020603050405020304" pitchFamily="18" charset="0"/>
              </a:rPr>
              <a:t>thần</a:t>
            </a:r>
            <a:r>
              <a:rPr lang="en-US" sz="6600" b="1" dirty="0">
                <a:latin typeface="Broadway" panose="04040905080B02020502" pitchFamily="82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latin typeface="Broadway" panose="04040905080B02020502" pitchFamily="82" charset="0"/>
                <a:cs typeface="Times New Roman" panose="02020603050405020304" pitchFamily="18" charset="0"/>
              </a:rPr>
              <a:t>kì</a:t>
            </a:r>
            <a:endParaRPr lang="en-US" sz="6600" b="1" dirty="0">
              <a:latin typeface="Broadway" panose="04040905080B02020502" pitchFamily="82" charset="0"/>
              <a:cs typeface="Times New Roman" panose="02020603050405020304" pitchFamily="18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7460" y="-38993"/>
            <a:ext cx="12203355" cy="913636"/>
            <a:chOff x="17460" y="-38993"/>
            <a:chExt cx="12203355" cy="913636"/>
          </a:xfrm>
        </p:grpSpPr>
        <p:sp>
          <p:nvSpPr>
            <p:cNvPr id="35" name="Rectangle 2"/>
            <p:cNvSpPr>
              <a:spLocks noChangeArrowheads="1"/>
            </p:cNvSpPr>
            <p:nvPr/>
          </p:nvSpPr>
          <p:spPr bwMode="auto">
            <a:xfrm>
              <a:off x="17460" y="0"/>
              <a:ext cx="12192000" cy="652321"/>
            </a:xfrm>
            <a:prstGeom prst="rect">
              <a:avLst/>
            </a:prstGeom>
            <a:solidFill>
              <a:srgbClr val="B1C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94594" y="-38993"/>
              <a:ext cx="12126221" cy="913636"/>
              <a:chOff x="94594" y="-38993"/>
              <a:chExt cx="12126221" cy="913636"/>
            </a:xfrm>
          </p:grpSpPr>
          <p:sp>
            <p:nvSpPr>
              <p:cNvPr id="37" name="Freeform 3"/>
              <p:cNvSpPr/>
              <p:nvPr/>
            </p:nvSpPr>
            <p:spPr bwMode="auto">
              <a:xfrm>
                <a:off x="1893557" y="71677"/>
                <a:ext cx="10315903" cy="684643"/>
              </a:xfrm>
              <a:custGeom>
                <a:avLst/>
                <a:gdLst>
                  <a:gd name="T0" fmla="+- 0 3326 3326"/>
                  <a:gd name="T1" fmla="*/ T0 w 7474"/>
                  <a:gd name="T2" fmla="+- 0 2203 761"/>
                  <a:gd name="T3" fmla="*/ 2203 h 1443"/>
                  <a:gd name="T4" fmla="+- 0 3485 3326"/>
                  <a:gd name="T5" fmla="*/ T4 w 7474"/>
                  <a:gd name="T6" fmla="+- 0 761 761"/>
                  <a:gd name="T7" fmla="*/ 761 h 1443"/>
                  <a:gd name="T8" fmla="+- 0 10800 3326"/>
                  <a:gd name="T9" fmla="*/ T8 w 7474"/>
                  <a:gd name="T10" fmla="+- 0 761 761"/>
                  <a:gd name="T11" fmla="*/ 761 h 1443"/>
                  <a:gd name="T12" fmla="+- 0 10800 3326"/>
                  <a:gd name="T13" fmla="*/ T12 w 7474"/>
                  <a:gd name="T14" fmla="+- 0 2191 761"/>
                  <a:gd name="T15" fmla="*/ 2191 h 1443"/>
                  <a:gd name="T16" fmla="+- 0 3326 3326"/>
                  <a:gd name="T17" fmla="*/ T16 w 7474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7474" h="1443">
                    <a:moveTo>
                      <a:pt x="0" y="1442"/>
                    </a:moveTo>
                    <a:lnTo>
                      <a:pt x="159" y="0"/>
                    </a:lnTo>
                    <a:lnTo>
                      <a:pt x="7474" y="0"/>
                    </a:lnTo>
                    <a:lnTo>
                      <a:pt x="7474" y="1430"/>
                    </a:lnTo>
                    <a:lnTo>
                      <a:pt x="0" y="1442"/>
                    </a:lnTo>
                    <a:close/>
                  </a:path>
                </a:pathLst>
              </a:custGeom>
              <a:solidFill>
                <a:srgbClr val="FBFBE1"/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38" name="Group 37"/>
              <p:cNvGrpSpPr/>
              <p:nvPr/>
            </p:nvGrpSpPr>
            <p:grpSpPr>
              <a:xfrm>
                <a:off x="1608530" y="53231"/>
                <a:ext cx="538945" cy="821412"/>
                <a:chOff x="908603" y="80216"/>
                <a:chExt cx="538945" cy="676514"/>
              </a:xfrm>
            </p:grpSpPr>
            <p:sp>
              <p:nvSpPr>
                <p:cNvPr id="44" name="Freeform 4"/>
                <p:cNvSpPr/>
                <p:nvPr/>
              </p:nvSpPr>
              <p:spPr bwMode="auto">
                <a:xfrm>
                  <a:off x="1136046" y="80216"/>
                  <a:ext cx="311502" cy="676514"/>
                </a:xfrm>
                <a:custGeom>
                  <a:avLst/>
                  <a:gdLst>
                    <a:gd name="T0" fmla="+- 0 3055 3055"/>
                    <a:gd name="T1" fmla="*/ T0 w 430"/>
                    <a:gd name="T2" fmla="+- 0 2450 761"/>
                    <a:gd name="T3" fmla="*/ 2450 h 1690"/>
                    <a:gd name="T4" fmla="+- 0 3086 3055"/>
                    <a:gd name="T5" fmla="*/ T4 w 430"/>
                    <a:gd name="T6" fmla="+- 0 1116 761"/>
                    <a:gd name="T7" fmla="*/ 1116 h 1690"/>
                    <a:gd name="T8" fmla="+- 0 3485 3055"/>
                    <a:gd name="T9" fmla="*/ T8 w 430"/>
                    <a:gd name="T10" fmla="+- 0 761 761"/>
                    <a:gd name="T11" fmla="*/ 761 h 1690"/>
                    <a:gd name="T12" fmla="+- 0 3326 3055"/>
                    <a:gd name="T13" fmla="*/ T12 w 430"/>
                    <a:gd name="T14" fmla="+- 0 2203 761"/>
                    <a:gd name="T15" fmla="*/ 2203 h 1690"/>
                    <a:gd name="T16" fmla="+- 0 3055 3055"/>
                    <a:gd name="T17" fmla="*/ T16 w 430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430" h="1690">
                      <a:moveTo>
                        <a:pt x="0" y="1689"/>
                      </a:moveTo>
                      <a:lnTo>
                        <a:pt x="31" y="355"/>
                      </a:lnTo>
                      <a:lnTo>
                        <a:pt x="430" y="0"/>
                      </a:lnTo>
                      <a:lnTo>
                        <a:pt x="271" y="1442"/>
                      </a:lnTo>
                      <a:lnTo>
                        <a:pt x="0" y="1689"/>
                      </a:lnTo>
                      <a:close/>
                    </a:path>
                  </a:pathLst>
                </a:custGeom>
                <a:solidFill>
                  <a:srgbClr val="FBB6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5"/>
                <p:cNvSpPr/>
                <p:nvPr/>
              </p:nvSpPr>
              <p:spPr bwMode="auto">
                <a:xfrm>
                  <a:off x="908603" y="80216"/>
                  <a:ext cx="258983" cy="676514"/>
                </a:xfrm>
                <a:custGeom>
                  <a:avLst/>
                  <a:gdLst>
                    <a:gd name="T0" fmla="+- 0 3055 2731"/>
                    <a:gd name="T1" fmla="*/ T0 w 356"/>
                    <a:gd name="T2" fmla="+- 0 2450 761"/>
                    <a:gd name="T3" fmla="*/ 2450 h 1690"/>
                    <a:gd name="T4" fmla="+- 0 2798 2731"/>
                    <a:gd name="T5" fmla="*/ T4 w 356"/>
                    <a:gd name="T6" fmla="+- 0 2203 761"/>
                    <a:gd name="T7" fmla="*/ 2203 h 1690"/>
                    <a:gd name="T8" fmla="+- 0 2731 2731"/>
                    <a:gd name="T9" fmla="*/ T8 w 356"/>
                    <a:gd name="T10" fmla="+- 0 761 761"/>
                    <a:gd name="T11" fmla="*/ 761 h 1690"/>
                    <a:gd name="T12" fmla="+- 0 3086 2731"/>
                    <a:gd name="T13" fmla="*/ T12 w 356"/>
                    <a:gd name="T14" fmla="+- 0 1116 761"/>
                    <a:gd name="T15" fmla="*/ 1116 h 1690"/>
                    <a:gd name="T16" fmla="+- 0 3055 2731"/>
                    <a:gd name="T17" fmla="*/ T16 w 356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56" h="1690">
                      <a:moveTo>
                        <a:pt x="324" y="1689"/>
                      </a:moveTo>
                      <a:lnTo>
                        <a:pt x="67" y="1442"/>
                      </a:lnTo>
                      <a:lnTo>
                        <a:pt x="0" y="0"/>
                      </a:lnTo>
                      <a:lnTo>
                        <a:pt x="355" y="355"/>
                      </a:lnTo>
                      <a:lnTo>
                        <a:pt x="324" y="1689"/>
                      </a:lnTo>
                      <a:close/>
                    </a:path>
                  </a:pathLst>
                </a:custGeom>
                <a:solidFill>
                  <a:srgbClr val="DB64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39" name="Freeform 6"/>
              <p:cNvSpPr/>
              <p:nvPr/>
            </p:nvSpPr>
            <p:spPr bwMode="auto">
              <a:xfrm>
                <a:off x="889114" y="71678"/>
                <a:ext cx="772509" cy="684642"/>
              </a:xfrm>
              <a:custGeom>
                <a:avLst/>
                <a:gdLst>
                  <a:gd name="T0" fmla="+- 0 2798 1553"/>
                  <a:gd name="T1" fmla="*/ T0 w 1246"/>
                  <a:gd name="T2" fmla="+- 0 2203 761"/>
                  <a:gd name="T3" fmla="*/ 2203 h 1443"/>
                  <a:gd name="T4" fmla="+- 0 1553 1553"/>
                  <a:gd name="T5" fmla="*/ T4 w 1246"/>
                  <a:gd name="T6" fmla="+- 0 2203 761"/>
                  <a:gd name="T7" fmla="*/ 2203 h 1443"/>
                  <a:gd name="T8" fmla="+- 0 1553 1553"/>
                  <a:gd name="T9" fmla="*/ T8 w 1246"/>
                  <a:gd name="T10" fmla="+- 0 761 761"/>
                  <a:gd name="T11" fmla="*/ 761 h 1443"/>
                  <a:gd name="T12" fmla="+- 0 2731 1553"/>
                  <a:gd name="T13" fmla="*/ T12 w 1246"/>
                  <a:gd name="T14" fmla="+- 0 761 761"/>
                  <a:gd name="T15" fmla="*/ 761 h 1443"/>
                  <a:gd name="T16" fmla="+- 0 2798 1553"/>
                  <a:gd name="T17" fmla="*/ T16 w 1246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1246" h="1443">
                    <a:moveTo>
                      <a:pt x="1245" y="1442"/>
                    </a:moveTo>
                    <a:lnTo>
                      <a:pt x="0" y="1442"/>
                    </a:lnTo>
                    <a:lnTo>
                      <a:pt x="0" y="0"/>
                    </a:lnTo>
                    <a:lnTo>
                      <a:pt x="1178" y="0"/>
                    </a:lnTo>
                    <a:lnTo>
                      <a:pt x="1245" y="1442"/>
                    </a:lnTo>
                    <a:close/>
                  </a:path>
                </a:pathLst>
              </a:custGeom>
              <a:solidFill>
                <a:srgbClr val="F4832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889114" y="88180"/>
                <a:ext cx="719416" cy="5806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LỚP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Rounded Rectangle 17"/>
              <p:cNvSpPr/>
              <p:nvPr/>
            </p:nvSpPr>
            <p:spPr>
              <a:xfrm>
                <a:off x="94594" y="71678"/>
                <a:ext cx="747224" cy="68464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NGỮ VĂN</a:t>
                </a:r>
                <a:endParaRPr lang="en-US" sz="1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2147475" y="131928"/>
                <a:ext cx="9082235" cy="5641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BÀI 4. NHỮNG DI SẢN VĂN HÓA (VĂN BẢN THÔNG TIN)</a:t>
                </a:r>
                <a:endParaRPr lang="en-U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43" name="Picture 42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778" b="96000" l="3125" r="96875">
                            <a14:foregroundMark x1="20536" y1="72000" x2="79018" y2="75556"/>
                            <a14:foregroundMark x1="17857" y1="68889" x2="17857" y2="76000"/>
                            <a14:foregroundMark x1="17411" y1="67556" x2="83482" y2="68000"/>
                            <a14:foregroundMark x1="86607" y1="67556" x2="82589" y2="72444"/>
                            <a14:foregroundMark x1="82143" y1="77333" x2="85268" y2="79111"/>
                            <a14:foregroundMark x1="37946" y1="36889" x2="38393" y2="60444"/>
                            <a14:foregroundMark x1="58929" y1="39556" x2="57143" y2="62667"/>
                            <a14:foregroundMark x1="68750" y1="47111" x2="70089" y2="59556"/>
                            <a14:foregroundMark x1="36607" y1="40889" x2="19643" y2="55556"/>
                            <a14:foregroundMark x1="42411" y1="46667" x2="45536" y2="59556"/>
                            <a14:foregroundMark x1="50000" y1="52889" x2="53125" y2="64889"/>
                            <a14:foregroundMark x1="74107" y1="52889" x2="75893" y2="59111"/>
                            <a14:foregroundMark x1="29464" y1="50667" x2="29018" y2="61778"/>
                            <a14:backgroundMark x1="87500" y1="67556" x2="87500" y2="6755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91" t="17646" r="10437" b="17595"/>
              <a:stretch>
                <a:fillRect/>
              </a:stretch>
            </p:blipFill>
            <p:spPr>
              <a:xfrm>
                <a:off x="11106985" y="-38993"/>
                <a:ext cx="1113830" cy="905981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>
            <a:hlinkClick r:id="rId1" action="ppaction://hlinksldjump"/>
          </p:cNvPr>
          <p:cNvSpPr txBox="1"/>
          <p:nvPr/>
        </p:nvSpPr>
        <p:spPr>
          <a:xfrm>
            <a:off x="204894" y="453391"/>
            <a:ext cx="47413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35">
                <a:latin typeface="#9Slide03 SVNNexa Rust Sans Bla" panose="020B0606040200020203" charset="0"/>
                <a:cs typeface="#9Slide03 SVNNexa Rust Sans Bla" panose="020B0606040200020203" charset="0"/>
                <a:hlinkClick r:id="rId2" action="ppaction://hlinksldjump"/>
              </a:rPr>
              <a:t>1</a:t>
            </a:r>
            <a:endParaRPr lang="en-US" sz="3735">
              <a:latin typeface="#9Slide03 SVNNexa Rust Sans Bla" panose="020B0606040200020203" charset="0"/>
              <a:cs typeface="#9Slide03 SVNNexa Rust Sans Bla" panose="020B0606040200020203" charset="0"/>
            </a:endParaRPr>
          </a:p>
        </p:txBody>
      </p:sp>
      <p:sp>
        <p:nvSpPr>
          <p:cNvPr id="6" name="Text Box 5">
            <a:hlinkClick r:id="rId3" action="ppaction://hlinksldjump"/>
          </p:cNvPr>
          <p:cNvSpPr txBox="1"/>
          <p:nvPr/>
        </p:nvSpPr>
        <p:spPr>
          <a:xfrm>
            <a:off x="204893" y="1088814"/>
            <a:ext cx="37846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5">
                <a:latin typeface="#9Slide03 SVNNexa Rust Sans Bla" panose="020B0606040200020203" charset="0"/>
                <a:cs typeface="#9Slide03 SVNNexa Rust Sans Bla" panose="020B0606040200020203" charset="0"/>
              </a:rPr>
              <a:t>2</a:t>
            </a:r>
            <a:endParaRPr lang="en-US" sz="3735">
              <a:latin typeface="#9Slide03 SVNNexa Rust Sans Bla" panose="020B0606040200020203" charset="0"/>
              <a:cs typeface="#9Slide03 SVNNexa Rust Sans Bla" panose="020B0606040200020203" charset="0"/>
            </a:endParaRPr>
          </a:p>
        </p:txBody>
      </p:sp>
      <p:sp>
        <p:nvSpPr>
          <p:cNvPr id="7" name="Text Box 6">
            <a:hlinkClick r:id="rId4" action="ppaction://hlinksldjump"/>
          </p:cNvPr>
          <p:cNvSpPr txBox="1"/>
          <p:nvPr/>
        </p:nvSpPr>
        <p:spPr>
          <a:xfrm>
            <a:off x="204893" y="1894841"/>
            <a:ext cx="37846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5">
                <a:latin typeface="#9Slide03 SVNNexa Rust Sans Bla" panose="020B0606040200020203" charset="0"/>
                <a:cs typeface="#9Slide03 SVNNexa Rust Sans Bla" panose="020B0606040200020203" charset="0"/>
              </a:rPr>
              <a:t>3</a:t>
            </a:r>
            <a:endParaRPr lang="en-US" sz="3735">
              <a:latin typeface="#9Slide03 SVNNexa Rust Sans Bla" panose="020B0606040200020203" charset="0"/>
              <a:cs typeface="#9Slide03 SVNNexa Rust Sans Bla" panose="020B0606040200020203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40" y="5254785"/>
            <a:ext cx="11509956" cy="1800483"/>
          </a:xfrm>
          <a:prstGeom prst="rect">
            <a:avLst/>
          </a:prstGeom>
        </p:spPr>
      </p:pic>
      <p:sp>
        <p:nvSpPr>
          <p:cNvPr id="10" name="Text Box 9">
            <a:hlinkClick r:id="rId6" action="ppaction://hlinksldjump"/>
          </p:cNvPr>
          <p:cNvSpPr txBox="1"/>
          <p:nvPr/>
        </p:nvSpPr>
        <p:spPr>
          <a:xfrm>
            <a:off x="204893" y="4209627"/>
            <a:ext cx="37846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5">
                <a:latin typeface="#9Slide03 SVNNexa Rust Sans Bla" panose="020B0606040200020203" charset="0"/>
                <a:cs typeface="#9Slide03 SVNNexa Rust Sans Bla" panose="020B0606040200020203" charset="0"/>
              </a:rPr>
              <a:t>6</a:t>
            </a:r>
            <a:endParaRPr lang="en-US" sz="3735">
              <a:latin typeface="#9Slide03 SVNNexa Rust Sans Bla" panose="020B0606040200020203" charset="0"/>
              <a:cs typeface="#9Slide03 SVNNexa Rust Sans Bla" panose="020B0606040200020203" charset="0"/>
            </a:endParaRPr>
          </a:p>
        </p:txBody>
      </p:sp>
      <p:sp>
        <p:nvSpPr>
          <p:cNvPr id="11" name="Text Box 10">
            <a:hlinkClick r:id="rId7" action="ppaction://hlinksldjump"/>
          </p:cNvPr>
          <p:cNvSpPr txBox="1"/>
          <p:nvPr/>
        </p:nvSpPr>
        <p:spPr>
          <a:xfrm>
            <a:off x="204893" y="4837007"/>
            <a:ext cx="37846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5">
                <a:latin typeface="#9Slide03 SVNNexa Rust Sans Bla" panose="020B0606040200020203" charset="0"/>
                <a:cs typeface="#9Slide03 SVNNexa Rust Sans Bla" panose="020B0606040200020203" charset="0"/>
              </a:rPr>
              <a:t>7</a:t>
            </a:r>
            <a:endParaRPr lang="en-US" sz="3735">
              <a:latin typeface="#9Slide03 SVNNexa Rust Sans Bla" panose="020B0606040200020203" charset="0"/>
              <a:cs typeface="#9Slide03 SVNNexa Rust Sans Bla" panose="020B0606040200020203" charset="0"/>
            </a:endParaRPr>
          </a:p>
        </p:txBody>
      </p:sp>
      <p:graphicFrame>
        <p:nvGraphicFramePr>
          <p:cNvPr id="25" name="Table 24"/>
          <p:cNvGraphicFramePr/>
          <p:nvPr/>
        </p:nvGraphicFramePr>
        <p:xfrm>
          <a:off x="1195493" y="614680"/>
          <a:ext cx="10233660" cy="5554136"/>
        </p:xfrm>
        <a:graphic>
          <a:graphicData uri="http://schemas.openxmlformats.org/drawingml/2006/table">
            <a:tbl>
              <a:tblPr bandRow="1">
                <a:tableStyleId>{1E171933-4619-4E11-9A3F-F7608DF75F80}</a:tableStyleId>
              </a:tblPr>
              <a:tblGrid>
                <a:gridCol w="601980"/>
                <a:gridCol w="601980"/>
                <a:gridCol w="601980"/>
                <a:gridCol w="601980"/>
                <a:gridCol w="601980"/>
                <a:gridCol w="601980"/>
                <a:gridCol w="601980"/>
                <a:gridCol w="601980"/>
                <a:gridCol w="601980"/>
                <a:gridCol w="601980"/>
                <a:gridCol w="601980"/>
                <a:gridCol w="601980"/>
                <a:gridCol w="612563"/>
                <a:gridCol w="591397"/>
                <a:gridCol w="601980"/>
                <a:gridCol w="601980"/>
                <a:gridCol w="601980"/>
              </a:tblGrid>
              <a:tr h="6942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1">
                        <a:solidFill>
                          <a:srgbClr val="FF0000"/>
                        </a:solidFill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6942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1">
                        <a:solidFill>
                          <a:srgbClr val="FF0000"/>
                        </a:solidFill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6942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1">
                        <a:solidFill>
                          <a:srgbClr val="FF0000"/>
                        </a:solidFill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42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1">
                        <a:solidFill>
                          <a:srgbClr val="FF0000"/>
                        </a:solidFill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694267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1">
                        <a:solidFill>
                          <a:srgbClr val="FF0000"/>
                        </a:solidFill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dirty="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6942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1">
                        <a:solidFill>
                          <a:srgbClr val="FF0000"/>
                        </a:solidFill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94267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1">
                        <a:solidFill>
                          <a:srgbClr val="FF0000"/>
                        </a:solidFill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6942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1">
                        <a:solidFill>
                          <a:srgbClr val="FF0000"/>
                        </a:solidFill>
                        <a:latin typeface="#9Slide03 HelvetIns" panose="02040603050506020204" charset="0"/>
                        <a:ea typeface="Times New Roman" panose="02020603050405020304" pitchFamily="18" charset="0"/>
                        <a:cs typeface="#9Slide03 HelvetIns" panose="02040603050506020204" charset="0"/>
                      </a:endParaRPr>
                    </a:p>
                  </a:txBody>
                  <a:tcPr marL="45720" marR="4572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dirty="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dirty="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dirty="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dirty="0">
                        <a:latin typeface="#9Slide03 HelvetIns" panose="02040603050506020204" charset="0"/>
                        <a:cs typeface="#9Slide03 HelvetIns" panose="02040603050506020204" charset="0"/>
                      </a:endParaRPr>
                    </a:p>
                  </a:txBody>
                  <a:tcPr marL="60960" marR="6096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</a:tbl>
          </a:graphicData>
        </a:graphic>
      </p:graphicFrame>
      <p:sp>
        <p:nvSpPr>
          <p:cNvPr id="2" name="Text Box 1"/>
          <p:cNvSpPr txBox="1"/>
          <p:nvPr/>
        </p:nvSpPr>
        <p:spPr>
          <a:xfrm>
            <a:off x="2989580" y="819573"/>
            <a:ext cx="618447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       I         Ê       U         T        Ả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4833197" y="1460077"/>
            <a:ext cx="618447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H         I        N        G        Ô        N      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G       Ữ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660477" y="2182283"/>
            <a:ext cx="395520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         Ô        N        G        H        Ồ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5523441" y="2832006"/>
            <a:ext cx="618447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        H        A        N        Đ        Ề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1225684" y="3495363"/>
            <a:ext cx="612124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   I        N        H        Đ        Ộ         N      G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5523441" y="4258074"/>
            <a:ext cx="612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      H        U        Y        Ế        T        P        H          Ụ        C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1276926" y="4891221"/>
            <a:ext cx="7733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       Ú        N        G        T        H        Ờ       I          Đ        I         Ể        M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2422244" y="5673818"/>
            <a:ext cx="773303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        H        Ỉ        D        Ẫ        N      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Box 17">
            <a:hlinkClick r:id="rId8" action="ppaction://hlinksldjump"/>
          </p:cNvPr>
          <p:cNvSpPr txBox="1"/>
          <p:nvPr/>
        </p:nvSpPr>
        <p:spPr>
          <a:xfrm flipH="1">
            <a:off x="204894" y="2697481"/>
            <a:ext cx="40174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5">
                <a:latin typeface="#9Slide03 SVNNexa Rust Sans Bla" panose="020B0606040200020203" charset="0"/>
                <a:cs typeface="#9Slide03 SVNNexa Rust Sans Bla" panose="020B0606040200020203" charset="0"/>
              </a:rPr>
              <a:t>4</a:t>
            </a:r>
            <a:endParaRPr lang="en-US" sz="3735">
              <a:latin typeface="#9Slide03 SVNNexa Rust Sans Bla" panose="020B0606040200020203" charset="0"/>
              <a:cs typeface="#9Slide03 SVNNexa Rust Sans Bla" panose="020B0606040200020203" charset="0"/>
            </a:endParaRPr>
          </a:p>
        </p:txBody>
      </p:sp>
      <p:sp>
        <p:nvSpPr>
          <p:cNvPr id="19" name="Text Box 18">
            <a:hlinkClick r:id="rId9" action="ppaction://hlinksldjump"/>
          </p:cNvPr>
          <p:cNvSpPr txBox="1"/>
          <p:nvPr/>
        </p:nvSpPr>
        <p:spPr>
          <a:xfrm>
            <a:off x="204894" y="3434504"/>
            <a:ext cx="47413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35">
                <a:latin typeface="#9Slide03 SVNNexa Rust Sans Bla" panose="020B0606040200020203" charset="0"/>
                <a:cs typeface="#9Slide03 SVNNexa Rust Sans Bla" panose="020B0606040200020203" charset="0"/>
              </a:rPr>
              <a:t>5</a:t>
            </a:r>
            <a:endParaRPr lang="en-US" sz="3735">
              <a:latin typeface="#9Slide03 SVNNexa Rust Sans Bla" panose="020B0606040200020203" charset="0"/>
              <a:cs typeface="#9Slide03 SVNNexa Rust Sans Bla" panose="020B0606040200020203" charset="0"/>
            </a:endParaRPr>
          </a:p>
        </p:txBody>
      </p:sp>
      <p:sp>
        <p:nvSpPr>
          <p:cNvPr id="20" name="Text Box 19">
            <a:hlinkClick r:id="rId10" action="ppaction://hlinksldjump"/>
          </p:cNvPr>
          <p:cNvSpPr txBox="1"/>
          <p:nvPr/>
        </p:nvSpPr>
        <p:spPr>
          <a:xfrm>
            <a:off x="204893" y="5533391"/>
            <a:ext cx="37846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5">
                <a:latin typeface="#9Slide03 SVNNexa Rust Sans Bla" panose="020B0606040200020203" charset="0"/>
                <a:cs typeface="#9Slide03 SVNNexa Rust Sans Bla" panose="020B0606040200020203" charset="0"/>
              </a:rPr>
              <a:t>8</a:t>
            </a:r>
            <a:endParaRPr lang="en-US" sz="3735">
              <a:latin typeface="#9Slide03 SVNNexa Rust Sans Bla" panose="020B0606040200020203" charset="0"/>
              <a:cs typeface="#9Slide03 SVNNexa Rust Sans Bla" panose="020B0606040200020203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36" name="Group 35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42" name="Group 41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45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3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4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5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6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7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8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9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60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61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62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63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64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65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43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4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37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54335" y="6431135"/>
            <a:ext cx="116531" cy="11653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854335" y="298719"/>
            <a:ext cx="116531" cy="11653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42867" y="6431135"/>
            <a:ext cx="116531" cy="116531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242867" y="298719"/>
            <a:ext cx="116531" cy="11653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3074889" y="2221029"/>
            <a:ext cx="8531935" cy="357431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2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VBTT </a:t>
            </a:r>
            <a:r>
              <a:rPr lang="en-US" sz="2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2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kèm</a:t>
            </a:r>
            <a:r>
              <a:rPr lang="en-US" sz="2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yếu</a:t>
            </a:r>
            <a:r>
              <a:rPr lang="en-US" sz="2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2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spc="-17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Khi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ràng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lạc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nét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mực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nho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gỗ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tách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bấy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r>
              <a:rPr lang="en-US" sz="28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i="1" spc="-17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1866303" y="1170654"/>
            <a:ext cx="8459394" cy="37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3600" b="1" spc="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1</a:t>
            </a:r>
            <a:endParaRPr lang="en-US" sz="3600" b="1" spc="39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Heart 19">
            <a:hlinkClick r:id="rId1" action="ppaction://hlinksldjump"/>
          </p:cNvPr>
          <p:cNvSpPr/>
          <p:nvPr/>
        </p:nvSpPr>
        <p:spPr>
          <a:xfrm>
            <a:off x="10566400" y="5765800"/>
            <a:ext cx="762000" cy="508000"/>
          </a:xfrm>
          <a:prstGeom prst="hear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17" name="Group 16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21" name="Group 20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7" name="Group 26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30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8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2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56915"/>
          <a:stretch>
            <a:fillRect/>
          </a:stretch>
        </p:blipFill>
        <p:spPr>
          <a:xfrm>
            <a:off x="658841" y="1923175"/>
            <a:ext cx="2214873" cy="4010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54335" y="6431135"/>
            <a:ext cx="116531" cy="11653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854335" y="298719"/>
            <a:ext cx="116531" cy="11653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42867" y="6431135"/>
            <a:ext cx="116531" cy="116531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242867" y="298719"/>
            <a:ext cx="116531" cy="11653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4791127" y="2128964"/>
            <a:ext cx="6623473" cy="26000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8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4800" spc="-17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4585939" y="1072392"/>
            <a:ext cx="1776027" cy="724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3200" b="1" spc="39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3200" b="1" spc="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2</a:t>
            </a:r>
            <a:endParaRPr lang="en-US" sz="3200" b="1" spc="39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Heart 19">
            <a:hlinkClick r:id="rId1" action="ppaction://hlinksldjump"/>
          </p:cNvPr>
          <p:cNvSpPr/>
          <p:nvPr/>
        </p:nvSpPr>
        <p:spPr>
          <a:xfrm>
            <a:off x="10566400" y="5765800"/>
            <a:ext cx="762000" cy="508000"/>
          </a:xfrm>
          <a:prstGeom prst="hear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17" name="Group 16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21" name="Group 20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7" name="Group 26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30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8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2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35"/>
          <a:stretch>
            <a:fillRect/>
          </a:stretch>
        </p:blipFill>
        <p:spPr>
          <a:xfrm>
            <a:off x="415748" y="1434671"/>
            <a:ext cx="4159107" cy="3988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54335" y="6431135"/>
            <a:ext cx="116531" cy="11653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854335" y="298719"/>
            <a:ext cx="116531" cy="11653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42867" y="6431135"/>
            <a:ext cx="116531" cy="116531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242867" y="298719"/>
            <a:ext cx="116531" cy="11653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5239654" y="6455310"/>
            <a:ext cx="1717234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5"/>
              </a:lnSpc>
              <a:spcBef>
                <a:spcPct val="0"/>
              </a:spcBef>
            </a:pPr>
            <a:r>
              <a:rPr lang="en-US" sz="1200" spc="441">
                <a:solidFill>
                  <a:srgbClr val="000000"/>
                </a:solidFill>
                <a:latin typeface="Oswald" panose="00000500000000000000"/>
              </a:rPr>
              <a:t>13</a:t>
            </a:r>
            <a:endParaRPr lang="en-US" sz="1200" spc="441">
              <a:solidFill>
                <a:srgbClr val="000000"/>
              </a:solidFill>
              <a:latin typeface="Oswald" panose="000005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604659" y="2357937"/>
            <a:ext cx="6903533" cy="21421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6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6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6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6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6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vừa</a:t>
            </a:r>
            <a:r>
              <a:rPr lang="en-US" sz="6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6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cập</a:t>
            </a:r>
            <a:r>
              <a:rPr lang="en-US" sz="6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6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6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6000" spc="-17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3967688" y="1218681"/>
            <a:ext cx="2766657" cy="724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3200" b="1" spc="39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3200" b="1" spc="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3</a:t>
            </a:r>
            <a:endParaRPr lang="en-US" sz="3200" b="1" spc="39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Heart 19">
            <a:hlinkClick r:id="rId1" action="ppaction://hlinksldjump"/>
          </p:cNvPr>
          <p:cNvSpPr/>
          <p:nvPr/>
        </p:nvSpPr>
        <p:spPr>
          <a:xfrm>
            <a:off x="10566400" y="5765800"/>
            <a:ext cx="762000" cy="508000"/>
          </a:xfrm>
          <a:prstGeom prst="hear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17" name="Group 16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21" name="Group 20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7" name="Group 26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30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8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2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02"/>
          <a:stretch>
            <a:fillRect/>
          </a:stretch>
        </p:blipFill>
        <p:spPr>
          <a:xfrm>
            <a:off x="279357" y="403561"/>
            <a:ext cx="4101395" cy="6248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54335" y="6431135"/>
            <a:ext cx="116531" cy="11653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854335" y="298719"/>
            <a:ext cx="116531" cy="11653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42867" y="6431135"/>
            <a:ext cx="116531" cy="116531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242867" y="298719"/>
            <a:ext cx="116531" cy="11653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4585939" y="2444857"/>
            <a:ext cx="7384667" cy="2659382"/>
          </a:xfrm>
          <a:prstGeom prst="rect">
            <a:avLst/>
          </a:prstGeom>
          <a:solidFill>
            <a:srgbClr val="FFCCFF"/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“</a:t>
            </a:r>
            <a:r>
              <a:rPr lang="en-US" sz="40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40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  <a:r>
              <a:rPr lang="en-US" sz="40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40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40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nét</a:t>
            </a:r>
            <a:r>
              <a:rPr lang="en-US" sz="40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40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40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40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40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40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40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4000" i="1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spc="-17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4791127" y="1768699"/>
            <a:ext cx="2990177" cy="362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3200" b="1" spc="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4</a:t>
            </a:r>
            <a:endParaRPr lang="en-US" sz="3200" b="1" spc="39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Heart 19">
            <a:hlinkClick r:id="rId1" action="ppaction://hlinksldjump"/>
          </p:cNvPr>
          <p:cNvSpPr/>
          <p:nvPr/>
        </p:nvSpPr>
        <p:spPr>
          <a:xfrm>
            <a:off x="10566400" y="5765800"/>
            <a:ext cx="762000" cy="508000"/>
          </a:xfrm>
          <a:prstGeom prst="hear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17" name="Group 16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21" name="Group 20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7" name="Group 26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30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8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2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9" y="1564641"/>
            <a:ext cx="4380145" cy="37231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54335" y="6431135"/>
            <a:ext cx="116531" cy="11653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854335" y="298719"/>
            <a:ext cx="116531" cy="11653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42867" y="6431135"/>
            <a:ext cx="116531" cy="116531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242867" y="298719"/>
            <a:ext cx="116531" cy="11653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3181983" y="2094427"/>
            <a:ext cx="7800389" cy="1271567"/>
          </a:xfrm>
          <a:prstGeom prst="rect">
            <a:avLst/>
          </a:prstGeom>
          <a:solidFill>
            <a:srgbClr val="FFCCFF"/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lồng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yếu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miêu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VBTT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600" spc="-17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1866302" y="1170654"/>
            <a:ext cx="9214843" cy="362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3200" b="1" spc="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5</a:t>
            </a:r>
            <a:endParaRPr lang="en-US" sz="3200" b="1" spc="39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Heart 19">
            <a:hlinkClick r:id="rId1" action="ppaction://hlinksldjump"/>
          </p:cNvPr>
          <p:cNvSpPr/>
          <p:nvPr/>
        </p:nvSpPr>
        <p:spPr>
          <a:xfrm>
            <a:off x="10566400" y="5765800"/>
            <a:ext cx="762000" cy="508000"/>
          </a:xfrm>
          <a:prstGeom prst="hear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17" name="Group 16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21" name="Group 20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7" name="Group 26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30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8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2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40" y="3459446"/>
            <a:ext cx="11509956" cy="28782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54335" y="6431135"/>
            <a:ext cx="116531" cy="11653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854335" y="298719"/>
            <a:ext cx="116531" cy="11653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42867" y="6431135"/>
            <a:ext cx="116531" cy="116531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242867" y="298719"/>
            <a:ext cx="116531" cy="11653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4881826" y="2418718"/>
            <a:ext cx="6623473" cy="2614883"/>
          </a:xfrm>
          <a:prstGeom prst="rect">
            <a:avLst/>
          </a:prstGeom>
          <a:solidFill>
            <a:srgbClr val="FF9999"/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phi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VBTT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600" spc="-17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1866303" y="1170654"/>
            <a:ext cx="8459394" cy="36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3200" b="1" spc="399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6</a:t>
            </a:r>
            <a:endParaRPr lang="en-US" sz="3200" b="1" spc="399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Heart 19">
            <a:hlinkClick r:id="rId1" action="ppaction://hlinksldjump"/>
          </p:cNvPr>
          <p:cNvSpPr/>
          <p:nvPr/>
        </p:nvSpPr>
        <p:spPr>
          <a:xfrm>
            <a:off x="10566400" y="5765800"/>
            <a:ext cx="762000" cy="508000"/>
          </a:xfrm>
          <a:prstGeom prst="hear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17" name="Group 16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21" name="Group 20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7" name="Group 26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30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8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2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8" y="1902181"/>
            <a:ext cx="4401639" cy="4361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54335" y="6431135"/>
            <a:ext cx="116531" cy="11653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854335" y="298719"/>
            <a:ext cx="116531" cy="11653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42867" y="6431135"/>
            <a:ext cx="116531" cy="116531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86" y="382647"/>
            <a:ext cx="11691320" cy="6081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Group 8"/>
          <p:cNvGrpSpPr/>
          <p:nvPr/>
        </p:nvGrpSpPr>
        <p:grpSpPr>
          <a:xfrm>
            <a:off x="242867" y="298719"/>
            <a:ext cx="116531" cy="11653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3188235" y="2988706"/>
            <a:ext cx="8611993" cy="14280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phi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40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  <a:endParaRPr lang="en-US" sz="4000" spc="-17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2640055" y="2251966"/>
            <a:ext cx="1791062" cy="736740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3200" b="1" spc="399" dirty="0">
              <a:solidFill>
                <a:srgbClr val="000000"/>
              </a:solidFill>
              <a:latin typeface="#9Slide03 Oswald SemiBold" panose="00000700000000000000" charset="0"/>
              <a:cs typeface="#9Slide03 Oswald SemiBold" panose="00000700000000000000" charset="0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3200" b="1" spc="399" dirty="0">
                <a:solidFill>
                  <a:srgbClr val="000000"/>
                </a:solidFill>
                <a:latin typeface="#9Slide03 Oswald SemiBold" panose="00000700000000000000" charset="0"/>
                <a:cs typeface="#9Slide03 Oswald SemiBold" panose="00000700000000000000" charset="0"/>
              </a:rPr>
              <a:t>CÂU 7</a:t>
            </a:r>
            <a:endParaRPr lang="en-US" sz="3200" b="1" spc="399" dirty="0">
              <a:solidFill>
                <a:srgbClr val="000000"/>
              </a:solidFill>
              <a:latin typeface="#9Slide03 Oswald SemiBold" panose="00000700000000000000" charset="0"/>
              <a:cs typeface="#9Slide03 Oswald SemiBold" panose="00000700000000000000" charset="0"/>
            </a:endParaRPr>
          </a:p>
        </p:txBody>
      </p:sp>
      <p:sp>
        <p:nvSpPr>
          <p:cNvPr id="20" name="Heart 19">
            <a:hlinkClick r:id="rId2" action="ppaction://hlinksldjump"/>
          </p:cNvPr>
          <p:cNvSpPr/>
          <p:nvPr/>
        </p:nvSpPr>
        <p:spPr>
          <a:xfrm>
            <a:off x="10566400" y="5765800"/>
            <a:ext cx="762000" cy="508000"/>
          </a:xfrm>
          <a:prstGeom prst="hear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17" name="Group 16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21" name="Group 20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7" name="Group 26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30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8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2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54335" y="6431135"/>
            <a:ext cx="116531" cy="11653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854335" y="298719"/>
            <a:ext cx="116531" cy="11653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42867" y="6431135"/>
            <a:ext cx="116531" cy="116531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242867" y="298719"/>
            <a:ext cx="116531" cy="11653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823290" y="2554770"/>
            <a:ext cx="5557703" cy="19500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yếu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1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600" spc="-1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600" spc="-17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1450084" y="1692496"/>
            <a:ext cx="2906208" cy="362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3200" b="1" spc="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8</a:t>
            </a:r>
            <a:endParaRPr lang="en-US" sz="3200" b="1" spc="39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Heart 19">
            <a:hlinkClick r:id="rId1" action="ppaction://hlinksldjump"/>
          </p:cNvPr>
          <p:cNvSpPr/>
          <p:nvPr/>
        </p:nvSpPr>
        <p:spPr>
          <a:xfrm>
            <a:off x="10566400" y="5786967"/>
            <a:ext cx="762000" cy="508000"/>
          </a:xfrm>
          <a:prstGeom prst="hear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17" name="Group 16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21" name="Group 20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27" name="Group 26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30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1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8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2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269" y="1432632"/>
            <a:ext cx="4347980" cy="3992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54335" y="6431135"/>
            <a:ext cx="116531" cy="11653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854335" y="298719"/>
            <a:ext cx="116531" cy="11653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42867" y="6431135"/>
            <a:ext cx="116531" cy="116531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242867" y="298719"/>
            <a:ext cx="116531" cy="11653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5398098" y="905981"/>
            <a:ext cx="6611842" cy="5722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spc="-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Dung </a:t>
            </a:r>
            <a:r>
              <a:rPr lang="en-US" sz="2400" spc="-1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1 - 2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endParaRPr lang="en-US" sz="2400" spc="-15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spc="-1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400" spc="-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2400" spc="-15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spc="-1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400" spc="-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400" spc="-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đính</a:t>
            </a:r>
            <a:r>
              <a:rPr lang="en-US" sz="2400" spc="-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kèm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sa-pô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phi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…) (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spc="-15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HS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kĩ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VBTT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spc="-15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VBTT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buổi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spc="-15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 descr="download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4350" y="926567"/>
            <a:ext cx="2347383" cy="3078057"/>
          </a:xfrm>
          <a:prstGeom prst="rect">
            <a:avLst/>
          </a:prstGeom>
        </p:spPr>
      </p:pic>
      <p:pic>
        <p:nvPicPr>
          <p:cNvPr id="18" name="Picture 17" descr="tranh-hang-trong-ngu-hov16092327470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914" y="3639836"/>
            <a:ext cx="2488777" cy="3095837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-5678" y="0"/>
            <a:ext cx="12203355" cy="913636"/>
            <a:chOff x="17460" y="-38993"/>
            <a:chExt cx="12203355" cy="913636"/>
          </a:xfrm>
        </p:grpSpPr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7460" y="0"/>
              <a:ext cx="12192000" cy="652321"/>
            </a:xfrm>
            <a:prstGeom prst="rect">
              <a:avLst/>
            </a:prstGeom>
            <a:solidFill>
              <a:srgbClr val="B1C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94594" y="-38993"/>
              <a:ext cx="12126221" cy="913636"/>
              <a:chOff x="94594" y="-38993"/>
              <a:chExt cx="12126221" cy="913636"/>
            </a:xfrm>
          </p:grpSpPr>
          <p:sp>
            <p:nvSpPr>
              <p:cNvPr id="21" name="Freeform 3"/>
              <p:cNvSpPr/>
              <p:nvPr/>
            </p:nvSpPr>
            <p:spPr bwMode="auto">
              <a:xfrm>
                <a:off x="1893557" y="71677"/>
                <a:ext cx="10315903" cy="684643"/>
              </a:xfrm>
              <a:custGeom>
                <a:avLst/>
                <a:gdLst>
                  <a:gd name="T0" fmla="+- 0 3326 3326"/>
                  <a:gd name="T1" fmla="*/ T0 w 7474"/>
                  <a:gd name="T2" fmla="+- 0 2203 761"/>
                  <a:gd name="T3" fmla="*/ 2203 h 1443"/>
                  <a:gd name="T4" fmla="+- 0 3485 3326"/>
                  <a:gd name="T5" fmla="*/ T4 w 7474"/>
                  <a:gd name="T6" fmla="+- 0 761 761"/>
                  <a:gd name="T7" fmla="*/ 761 h 1443"/>
                  <a:gd name="T8" fmla="+- 0 10800 3326"/>
                  <a:gd name="T9" fmla="*/ T8 w 7474"/>
                  <a:gd name="T10" fmla="+- 0 761 761"/>
                  <a:gd name="T11" fmla="*/ 761 h 1443"/>
                  <a:gd name="T12" fmla="+- 0 10800 3326"/>
                  <a:gd name="T13" fmla="*/ T12 w 7474"/>
                  <a:gd name="T14" fmla="+- 0 2191 761"/>
                  <a:gd name="T15" fmla="*/ 2191 h 1443"/>
                  <a:gd name="T16" fmla="+- 0 3326 3326"/>
                  <a:gd name="T17" fmla="*/ T16 w 7474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7474" h="1443">
                    <a:moveTo>
                      <a:pt x="0" y="1442"/>
                    </a:moveTo>
                    <a:lnTo>
                      <a:pt x="159" y="0"/>
                    </a:lnTo>
                    <a:lnTo>
                      <a:pt x="7474" y="0"/>
                    </a:lnTo>
                    <a:lnTo>
                      <a:pt x="7474" y="1430"/>
                    </a:lnTo>
                    <a:lnTo>
                      <a:pt x="0" y="1442"/>
                    </a:lnTo>
                    <a:close/>
                  </a:path>
                </a:pathLst>
              </a:custGeom>
              <a:solidFill>
                <a:srgbClr val="FBFBE1"/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22" name="Group 21"/>
              <p:cNvGrpSpPr/>
              <p:nvPr/>
            </p:nvGrpSpPr>
            <p:grpSpPr>
              <a:xfrm>
                <a:off x="1608530" y="53231"/>
                <a:ext cx="538945" cy="821412"/>
                <a:chOff x="908603" y="80216"/>
                <a:chExt cx="538945" cy="676514"/>
              </a:xfrm>
            </p:grpSpPr>
            <p:sp>
              <p:nvSpPr>
                <p:cNvPr id="28" name="Freeform 4"/>
                <p:cNvSpPr/>
                <p:nvPr/>
              </p:nvSpPr>
              <p:spPr bwMode="auto">
                <a:xfrm>
                  <a:off x="1136046" y="80216"/>
                  <a:ext cx="311502" cy="676514"/>
                </a:xfrm>
                <a:custGeom>
                  <a:avLst/>
                  <a:gdLst>
                    <a:gd name="T0" fmla="+- 0 3055 3055"/>
                    <a:gd name="T1" fmla="*/ T0 w 430"/>
                    <a:gd name="T2" fmla="+- 0 2450 761"/>
                    <a:gd name="T3" fmla="*/ 2450 h 1690"/>
                    <a:gd name="T4" fmla="+- 0 3086 3055"/>
                    <a:gd name="T5" fmla="*/ T4 w 430"/>
                    <a:gd name="T6" fmla="+- 0 1116 761"/>
                    <a:gd name="T7" fmla="*/ 1116 h 1690"/>
                    <a:gd name="T8" fmla="+- 0 3485 3055"/>
                    <a:gd name="T9" fmla="*/ T8 w 430"/>
                    <a:gd name="T10" fmla="+- 0 761 761"/>
                    <a:gd name="T11" fmla="*/ 761 h 1690"/>
                    <a:gd name="T12" fmla="+- 0 3326 3055"/>
                    <a:gd name="T13" fmla="*/ T12 w 430"/>
                    <a:gd name="T14" fmla="+- 0 2203 761"/>
                    <a:gd name="T15" fmla="*/ 2203 h 1690"/>
                    <a:gd name="T16" fmla="+- 0 3055 3055"/>
                    <a:gd name="T17" fmla="*/ T16 w 430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430" h="1690">
                      <a:moveTo>
                        <a:pt x="0" y="1689"/>
                      </a:moveTo>
                      <a:lnTo>
                        <a:pt x="31" y="355"/>
                      </a:lnTo>
                      <a:lnTo>
                        <a:pt x="430" y="0"/>
                      </a:lnTo>
                      <a:lnTo>
                        <a:pt x="271" y="1442"/>
                      </a:lnTo>
                      <a:lnTo>
                        <a:pt x="0" y="1689"/>
                      </a:lnTo>
                      <a:close/>
                    </a:path>
                  </a:pathLst>
                </a:custGeom>
                <a:solidFill>
                  <a:srgbClr val="FBB6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9" name="Freeform 5"/>
                <p:cNvSpPr/>
                <p:nvPr/>
              </p:nvSpPr>
              <p:spPr bwMode="auto">
                <a:xfrm>
                  <a:off x="908603" y="80216"/>
                  <a:ext cx="258983" cy="676514"/>
                </a:xfrm>
                <a:custGeom>
                  <a:avLst/>
                  <a:gdLst>
                    <a:gd name="T0" fmla="+- 0 3055 2731"/>
                    <a:gd name="T1" fmla="*/ T0 w 356"/>
                    <a:gd name="T2" fmla="+- 0 2450 761"/>
                    <a:gd name="T3" fmla="*/ 2450 h 1690"/>
                    <a:gd name="T4" fmla="+- 0 2798 2731"/>
                    <a:gd name="T5" fmla="*/ T4 w 356"/>
                    <a:gd name="T6" fmla="+- 0 2203 761"/>
                    <a:gd name="T7" fmla="*/ 2203 h 1690"/>
                    <a:gd name="T8" fmla="+- 0 2731 2731"/>
                    <a:gd name="T9" fmla="*/ T8 w 356"/>
                    <a:gd name="T10" fmla="+- 0 761 761"/>
                    <a:gd name="T11" fmla="*/ 761 h 1690"/>
                    <a:gd name="T12" fmla="+- 0 3086 2731"/>
                    <a:gd name="T13" fmla="*/ T12 w 356"/>
                    <a:gd name="T14" fmla="+- 0 1116 761"/>
                    <a:gd name="T15" fmla="*/ 1116 h 1690"/>
                    <a:gd name="T16" fmla="+- 0 3055 2731"/>
                    <a:gd name="T17" fmla="*/ T16 w 356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56" h="1690">
                      <a:moveTo>
                        <a:pt x="324" y="1689"/>
                      </a:moveTo>
                      <a:lnTo>
                        <a:pt x="67" y="1442"/>
                      </a:lnTo>
                      <a:lnTo>
                        <a:pt x="0" y="0"/>
                      </a:lnTo>
                      <a:lnTo>
                        <a:pt x="355" y="355"/>
                      </a:lnTo>
                      <a:lnTo>
                        <a:pt x="324" y="1689"/>
                      </a:lnTo>
                      <a:close/>
                    </a:path>
                  </a:pathLst>
                </a:custGeom>
                <a:solidFill>
                  <a:srgbClr val="DB64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3" name="Freeform 6"/>
              <p:cNvSpPr/>
              <p:nvPr/>
            </p:nvSpPr>
            <p:spPr bwMode="auto">
              <a:xfrm>
                <a:off x="889114" y="71678"/>
                <a:ext cx="772509" cy="684642"/>
              </a:xfrm>
              <a:custGeom>
                <a:avLst/>
                <a:gdLst>
                  <a:gd name="T0" fmla="+- 0 2798 1553"/>
                  <a:gd name="T1" fmla="*/ T0 w 1246"/>
                  <a:gd name="T2" fmla="+- 0 2203 761"/>
                  <a:gd name="T3" fmla="*/ 2203 h 1443"/>
                  <a:gd name="T4" fmla="+- 0 1553 1553"/>
                  <a:gd name="T5" fmla="*/ T4 w 1246"/>
                  <a:gd name="T6" fmla="+- 0 2203 761"/>
                  <a:gd name="T7" fmla="*/ 2203 h 1443"/>
                  <a:gd name="T8" fmla="+- 0 1553 1553"/>
                  <a:gd name="T9" fmla="*/ T8 w 1246"/>
                  <a:gd name="T10" fmla="+- 0 761 761"/>
                  <a:gd name="T11" fmla="*/ 761 h 1443"/>
                  <a:gd name="T12" fmla="+- 0 2731 1553"/>
                  <a:gd name="T13" fmla="*/ T12 w 1246"/>
                  <a:gd name="T14" fmla="+- 0 761 761"/>
                  <a:gd name="T15" fmla="*/ 761 h 1443"/>
                  <a:gd name="T16" fmla="+- 0 2798 1553"/>
                  <a:gd name="T17" fmla="*/ T16 w 1246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1246" h="1443">
                    <a:moveTo>
                      <a:pt x="1245" y="1442"/>
                    </a:moveTo>
                    <a:lnTo>
                      <a:pt x="0" y="1442"/>
                    </a:lnTo>
                    <a:lnTo>
                      <a:pt x="0" y="0"/>
                    </a:lnTo>
                    <a:lnTo>
                      <a:pt x="1178" y="0"/>
                    </a:lnTo>
                    <a:lnTo>
                      <a:pt x="1245" y="1442"/>
                    </a:lnTo>
                    <a:close/>
                  </a:path>
                </a:pathLst>
              </a:custGeom>
              <a:solidFill>
                <a:srgbClr val="F4832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89114" y="88180"/>
                <a:ext cx="719416" cy="5806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LỚP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Rounded Rectangle 17"/>
              <p:cNvSpPr/>
              <p:nvPr/>
            </p:nvSpPr>
            <p:spPr>
              <a:xfrm>
                <a:off x="94594" y="71678"/>
                <a:ext cx="747224" cy="68464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NGỮ VĂN</a:t>
                </a:r>
                <a:endParaRPr lang="en-US" sz="1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147475" y="131928"/>
                <a:ext cx="9082235" cy="5641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BÀI 4. NHỮNG DI SẢN VĂN HÓA (VĂN BẢN THÔNG TIN)</a:t>
                </a:r>
                <a:endParaRPr lang="en-U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7" name="Picture 26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778" b="96000" l="3125" r="96875">
                            <a14:foregroundMark x1="20536" y1="72000" x2="79018" y2="75556"/>
                            <a14:foregroundMark x1="17857" y1="68889" x2="17857" y2="76000"/>
                            <a14:foregroundMark x1="17411" y1="67556" x2="83482" y2="68000"/>
                            <a14:foregroundMark x1="86607" y1="67556" x2="82589" y2="72444"/>
                            <a14:foregroundMark x1="82143" y1="77333" x2="85268" y2="79111"/>
                            <a14:foregroundMark x1="37946" y1="36889" x2="38393" y2="60444"/>
                            <a14:foregroundMark x1="58929" y1="39556" x2="57143" y2="62667"/>
                            <a14:foregroundMark x1="68750" y1="47111" x2="70089" y2="59556"/>
                            <a14:foregroundMark x1="36607" y1="40889" x2="19643" y2="55556"/>
                            <a14:foregroundMark x1="42411" y1="46667" x2="45536" y2="59556"/>
                            <a14:foregroundMark x1="50000" y1="52889" x2="53125" y2="64889"/>
                            <a14:foregroundMark x1="74107" y1="52889" x2="75893" y2="59111"/>
                            <a14:foregroundMark x1="29464" y1="50667" x2="29018" y2="61778"/>
                            <a14:backgroundMark x1="87500" y1="67556" x2="87500" y2="6755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91" t="17646" r="10437" b="17595"/>
              <a:stretch>
                <a:fillRect/>
              </a:stretch>
            </p:blipFill>
            <p:spPr>
              <a:xfrm>
                <a:off x="11106985" y="-38993"/>
                <a:ext cx="1113830" cy="905981"/>
              </a:xfrm>
              <a:prstGeom prst="rect">
                <a:avLst/>
              </a:prstGeom>
            </p:spPr>
          </p:pic>
        </p:grpSp>
      </p:grpSp>
      <p:grpSp>
        <p:nvGrpSpPr>
          <p:cNvPr id="30" name="Group 29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31" name="Group 30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39" name="Group 38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42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3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4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5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6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7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8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9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60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61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62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40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1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32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1" name="Scroll: Vertical 10"/>
          <p:cNvSpPr/>
          <p:nvPr/>
        </p:nvSpPr>
        <p:spPr>
          <a:xfrm>
            <a:off x="-35809" y="1270564"/>
            <a:ext cx="2347383" cy="5100320"/>
          </a:xfrm>
          <a:prstGeom prst="verticalScroll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– MỞ RỘNG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5857" y="4202441"/>
            <a:ext cx="13487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spc="-15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b="1" spc="-15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15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800" b="1" spc="-15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-15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endParaRPr lang="en-US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54335" y="6431135"/>
            <a:ext cx="116531" cy="11653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854335" y="298719"/>
            <a:ext cx="116531" cy="11653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42867" y="6431135"/>
            <a:ext cx="116531" cy="116531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242867" y="298719"/>
            <a:ext cx="116531" cy="11653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aphicFrame>
        <p:nvGraphicFramePr>
          <p:cNvPr id="13" name="Table 12"/>
          <p:cNvGraphicFramePr/>
          <p:nvPr/>
        </p:nvGraphicFramePr>
        <p:xfrm>
          <a:off x="1156286" y="1254688"/>
          <a:ext cx="10420985" cy="5193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69096"/>
                <a:gridCol w="806209"/>
                <a:gridCol w="1045845"/>
              </a:tblGrid>
              <a:tr h="763693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 i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Tiêu chí đánh giá</a:t>
                      </a:r>
                      <a:endParaRPr lang="en-US" sz="2000" b="1" i="1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 i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Có</a:t>
                      </a:r>
                      <a:endParaRPr lang="en-US" sz="2000" b="1" i="1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 i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Không</a:t>
                      </a:r>
                      <a:endParaRPr lang="en-US" sz="2000" b="1" i="1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847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VBTT triển khai đầy đủ nội dung theo yêu cầu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227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VBTT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sử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dụng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phương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tiện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giao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tiếp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phi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ngôn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ngữ</a:t>
                      </a:r>
                      <a:endParaRPr lang="en-US" sz="2000" b="0" dirty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847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VBTT đảm bảo đúng dung lượng theo yêu cầu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847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Nhan đề VBTT thể hiện nội dung chính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847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Nhan đề VBTT gây ấn tượng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847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VBTT có sa-pô ấn tượng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847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Phương tiện giao tiếp phi ngôn ngữ được sử dụng phù hợp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227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Phương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tiện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giao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tiếp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phi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ngôn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ngữ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được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sử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dụng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đa</a:t>
                      </a:r>
                      <a:r>
                        <a:rPr lang="en-US" sz="2000" b="0" dirty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r>
                        <a:rPr lang="en-US" sz="2000" b="0" dirty="0" err="1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dạng</a:t>
                      </a:r>
                      <a:endParaRPr lang="en-US" sz="2000" b="0" dirty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847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Phương tiện giao tiếp phi ngôn ngữ có chú thích, trích dẫn cần thiết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847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Nội dung VBTT có tính chính xác, khoa học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847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Nội dung VBTT thể hiện rõ quan điểm tác giả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0">
                          <a:latin typeface="#9Slide03 Oswald SemiBold" panose="00000700000000000000" charset="0"/>
                          <a:cs typeface="#9Slide03 Oswald SemiBold" panose="00000700000000000000" charset="0"/>
                        </a:rPr>
                        <a:t> </a:t>
                      </a:r>
                      <a:endParaRPr lang="en-US" sz="2000" b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sz="2000" b="0" dirty="0">
                        <a:latin typeface="#9Slide03 Oswald SemiBold" panose="00000700000000000000" charset="0"/>
                        <a:ea typeface="Times New Roman" panose="02020603050405020304" pitchFamily="18" charset="0"/>
                        <a:cs typeface="#9Slide03 Oswald SemiBold" panose="00000700000000000000" charset="0"/>
                      </a:endParaRPr>
                    </a:p>
                  </a:txBody>
                  <a:tcPr marL="45720" marR="4572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-5678" y="0"/>
            <a:ext cx="12203355" cy="913636"/>
            <a:chOff x="17460" y="-38993"/>
            <a:chExt cx="12203355" cy="913636"/>
          </a:xfrm>
        </p:grpSpPr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7460" y="0"/>
              <a:ext cx="12192000" cy="652321"/>
            </a:xfrm>
            <a:prstGeom prst="rect">
              <a:avLst/>
            </a:prstGeom>
            <a:solidFill>
              <a:srgbClr val="B1C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94594" y="-38993"/>
              <a:ext cx="12126221" cy="913636"/>
              <a:chOff x="94594" y="-38993"/>
              <a:chExt cx="12126221" cy="913636"/>
            </a:xfrm>
          </p:grpSpPr>
          <p:sp>
            <p:nvSpPr>
              <p:cNvPr id="17" name="Freeform 3"/>
              <p:cNvSpPr/>
              <p:nvPr/>
            </p:nvSpPr>
            <p:spPr bwMode="auto">
              <a:xfrm>
                <a:off x="1893557" y="71677"/>
                <a:ext cx="10315903" cy="684643"/>
              </a:xfrm>
              <a:custGeom>
                <a:avLst/>
                <a:gdLst>
                  <a:gd name="T0" fmla="+- 0 3326 3326"/>
                  <a:gd name="T1" fmla="*/ T0 w 7474"/>
                  <a:gd name="T2" fmla="+- 0 2203 761"/>
                  <a:gd name="T3" fmla="*/ 2203 h 1443"/>
                  <a:gd name="T4" fmla="+- 0 3485 3326"/>
                  <a:gd name="T5" fmla="*/ T4 w 7474"/>
                  <a:gd name="T6" fmla="+- 0 761 761"/>
                  <a:gd name="T7" fmla="*/ 761 h 1443"/>
                  <a:gd name="T8" fmla="+- 0 10800 3326"/>
                  <a:gd name="T9" fmla="*/ T8 w 7474"/>
                  <a:gd name="T10" fmla="+- 0 761 761"/>
                  <a:gd name="T11" fmla="*/ 761 h 1443"/>
                  <a:gd name="T12" fmla="+- 0 10800 3326"/>
                  <a:gd name="T13" fmla="*/ T12 w 7474"/>
                  <a:gd name="T14" fmla="+- 0 2191 761"/>
                  <a:gd name="T15" fmla="*/ 2191 h 1443"/>
                  <a:gd name="T16" fmla="+- 0 3326 3326"/>
                  <a:gd name="T17" fmla="*/ T16 w 7474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7474" h="1443">
                    <a:moveTo>
                      <a:pt x="0" y="1442"/>
                    </a:moveTo>
                    <a:lnTo>
                      <a:pt x="159" y="0"/>
                    </a:lnTo>
                    <a:lnTo>
                      <a:pt x="7474" y="0"/>
                    </a:lnTo>
                    <a:lnTo>
                      <a:pt x="7474" y="1430"/>
                    </a:lnTo>
                    <a:lnTo>
                      <a:pt x="0" y="1442"/>
                    </a:lnTo>
                    <a:close/>
                  </a:path>
                </a:pathLst>
              </a:custGeom>
              <a:solidFill>
                <a:srgbClr val="FBFBE1"/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1608530" y="53231"/>
                <a:ext cx="538945" cy="821412"/>
                <a:chOff x="908603" y="80216"/>
                <a:chExt cx="538945" cy="676514"/>
              </a:xfrm>
            </p:grpSpPr>
            <p:sp>
              <p:nvSpPr>
                <p:cNvPr id="24" name="Freeform 4"/>
                <p:cNvSpPr/>
                <p:nvPr/>
              </p:nvSpPr>
              <p:spPr bwMode="auto">
                <a:xfrm>
                  <a:off x="1136046" y="80216"/>
                  <a:ext cx="311502" cy="676514"/>
                </a:xfrm>
                <a:custGeom>
                  <a:avLst/>
                  <a:gdLst>
                    <a:gd name="T0" fmla="+- 0 3055 3055"/>
                    <a:gd name="T1" fmla="*/ T0 w 430"/>
                    <a:gd name="T2" fmla="+- 0 2450 761"/>
                    <a:gd name="T3" fmla="*/ 2450 h 1690"/>
                    <a:gd name="T4" fmla="+- 0 3086 3055"/>
                    <a:gd name="T5" fmla="*/ T4 w 430"/>
                    <a:gd name="T6" fmla="+- 0 1116 761"/>
                    <a:gd name="T7" fmla="*/ 1116 h 1690"/>
                    <a:gd name="T8" fmla="+- 0 3485 3055"/>
                    <a:gd name="T9" fmla="*/ T8 w 430"/>
                    <a:gd name="T10" fmla="+- 0 761 761"/>
                    <a:gd name="T11" fmla="*/ 761 h 1690"/>
                    <a:gd name="T12" fmla="+- 0 3326 3055"/>
                    <a:gd name="T13" fmla="*/ T12 w 430"/>
                    <a:gd name="T14" fmla="+- 0 2203 761"/>
                    <a:gd name="T15" fmla="*/ 2203 h 1690"/>
                    <a:gd name="T16" fmla="+- 0 3055 3055"/>
                    <a:gd name="T17" fmla="*/ T16 w 430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430" h="1690">
                      <a:moveTo>
                        <a:pt x="0" y="1689"/>
                      </a:moveTo>
                      <a:lnTo>
                        <a:pt x="31" y="355"/>
                      </a:lnTo>
                      <a:lnTo>
                        <a:pt x="430" y="0"/>
                      </a:lnTo>
                      <a:lnTo>
                        <a:pt x="271" y="1442"/>
                      </a:lnTo>
                      <a:lnTo>
                        <a:pt x="0" y="1689"/>
                      </a:lnTo>
                      <a:close/>
                    </a:path>
                  </a:pathLst>
                </a:custGeom>
                <a:solidFill>
                  <a:srgbClr val="FBB6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5" name="Freeform 5"/>
                <p:cNvSpPr/>
                <p:nvPr/>
              </p:nvSpPr>
              <p:spPr bwMode="auto">
                <a:xfrm>
                  <a:off x="908603" y="80216"/>
                  <a:ext cx="258983" cy="676514"/>
                </a:xfrm>
                <a:custGeom>
                  <a:avLst/>
                  <a:gdLst>
                    <a:gd name="T0" fmla="+- 0 3055 2731"/>
                    <a:gd name="T1" fmla="*/ T0 w 356"/>
                    <a:gd name="T2" fmla="+- 0 2450 761"/>
                    <a:gd name="T3" fmla="*/ 2450 h 1690"/>
                    <a:gd name="T4" fmla="+- 0 2798 2731"/>
                    <a:gd name="T5" fmla="*/ T4 w 356"/>
                    <a:gd name="T6" fmla="+- 0 2203 761"/>
                    <a:gd name="T7" fmla="*/ 2203 h 1690"/>
                    <a:gd name="T8" fmla="+- 0 2731 2731"/>
                    <a:gd name="T9" fmla="*/ T8 w 356"/>
                    <a:gd name="T10" fmla="+- 0 761 761"/>
                    <a:gd name="T11" fmla="*/ 761 h 1690"/>
                    <a:gd name="T12" fmla="+- 0 3086 2731"/>
                    <a:gd name="T13" fmla="*/ T12 w 356"/>
                    <a:gd name="T14" fmla="+- 0 1116 761"/>
                    <a:gd name="T15" fmla="*/ 1116 h 1690"/>
                    <a:gd name="T16" fmla="+- 0 3055 2731"/>
                    <a:gd name="T17" fmla="*/ T16 w 356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56" h="1690">
                      <a:moveTo>
                        <a:pt x="324" y="1689"/>
                      </a:moveTo>
                      <a:lnTo>
                        <a:pt x="67" y="1442"/>
                      </a:lnTo>
                      <a:lnTo>
                        <a:pt x="0" y="0"/>
                      </a:lnTo>
                      <a:lnTo>
                        <a:pt x="355" y="355"/>
                      </a:lnTo>
                      <a:lnTo>
                        <a:pt x="324" y="1689"/>
                      </a:lnTo>
                      <a:close/>
                    </a:path>
                  </a:pathLst>
                </a:custGeom>
                <a:solidFill>
                  <a:srgbClr val="DB64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19" name="Freeform 6"/>
              <p:cNvSpPr/>
              <p:nvPr/>
            </p:nvSpPr>
            <p:spPr bwMode="auto">
              <a:xfrm>
                <a:off x="889114" y="71678"/>
                <a:ext cx="772509" cy="684642"/>
              </a:xfrm>
              <a:custGeom>
                <a:avLst/>
                <a:gdLst>
                  <a:gd name="T0" fmla="+- 0 2798 1553"/>
                  <a:gd name="T1" fmla="*/ T0 w 1246"/>
                  <a:gd name="T2" fmla="+- 0 2203 761"/>
                  <a:gd name="T3" fmla="*/ 2203 h 1443"/>
                  <a:gd name="T4" fmla="+- 0 1553 1553"/>
                  <a:gd name="T5" fmla="*/ T4 w 1246"/>
                  <a:gd name="T6" fmla="+- 0 2203 761"/>
                  <a:gd name="T7" fmla="*/ 2203 h 1443"/>
                  <a:gd name="T8" fmla="+- 0 1553 1553"/>
                  <a:gd name="T9" fmla="*/ T8 w 1246"/>
                  <a:gd name="T10" fmla="+- 0 761 761"/>
                  <a:gd name="T11" fmla="*/ 761 h 1443"/>
                  <a:gd name="T12" fmla="+- 0 2731 1553"/>
                  <a:gd name="T13" fmla="*/ T12 w 1246"/>
                  <a:gd name="T14" fmla="+- 0 761 761"/>
                  <a:gd name="T15" fmla="*/ 761 h 1443"/>
                  <a:gd name="T16" fmla="+- 0 2798 1553"/>
                  <a:gd name="T17" fmla="*/ T16 w 1246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1246" h="1443">
                    <a:moveTo>
                      <a:pt x="1245" y="1442"/>
                    </a:moveTo>
                    <a:lnTo>
                      <a:pt x="0" y="1442"/>
                    </a:lnTo>
                    <a:lnTo>
                      <a:pt x="0" y="0"/>
                    </a:lnTo>
                    <a:lnTo>
                      <a:pt x="1178" y="0"/>
                    </a:lnTo>
                    <a:lnTo>
                      <a:pt x="1245" y="1442"/>
                    </a:lnTo>
                    <a:close/>
                  </a:path>
                </a:pathLst>
              </a:custGeom>
              <a:solidFill>
                <a:srgbClr val="F4832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889114" y="88180"/>
                <a:ext cx="719416" cy="5806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LỚP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Rounded Rectangle 17"/>
              <p:cNvSpPr/>
              <p:nvPr/>
            </p:nvSpPr>
            <p:spPr>
              <a:xfrm>
                <a:off x="94594" y="71678"/>
                <a:ext cx="747224" cy="68464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NGỮ VĂN</a:t>
                </a:r>
                <a:endParaRPr lang="en-US" sz="1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147475" y="131928"/>
                <a:ext cx="9082235" cy="5641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BÀI 4. NHỮNG DI SẢN VĂN HÓA (VĂN BẢN THÔNG TIN)</a:t>
                </a:r>
                <a:endParaRPr lang="en-U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3" name="Picture 22"/>
              <p:cNvPicPr>
                <a:picLocks noChangeAspect="1"/>
              </p:cNvPicPr>
              <p:nvPr/>
            </p:nvPicPr>
            <p:blipFill rotWithShape="1"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ackgroundRemoval t="1778" b="96000" l="3125" r="96875">
                            <a14:foregroundMark x1="20536" y1="72000" x2="79018" y2="75556"/>
                            <a14:foregroundMark x1="17857" y1="68889" x2="17857" y2="76000"/>
                            <a14:foregroundMark x1="17411" y1="67556" x2="83482" y2="68000"/>
                            <a14:foregroundMark x1="86607" y1="67556" x2="82589" y2="72444"/>
                            <a14:foregroundMark x1="82143" y1="77333" x2="85268" y2="79111"/>
                            <a14:foregroundMark x1="37946" y1="36889" x2="38393" y2="60444"/>
                            <a14:foregroundMark x1="58929" y1="39556" x2="57143" y2="62667"/>
                            <a14:foregroundMark x1="68750" y1="47111" x2="70089" y2="59556"/>
                            <a14:foregroundMark x1="36607" y1="40889" x2="19643" y2="55556"/>
                            <a14:foregroundMark x1="42411" y1="46667" x2="45536" y2="59556"/>
                            <a14:foregroundMark x1="50000" y1="52889" x2="53125" y2="64889"/>
                            <a14:foregroundMark x1="74107" y1="52889" x2="75893" y2="59111"/>
                            <a14:foregroundMark x1="29464" y1="50667" x2="29018" y2="61778"/>
                            <a14:backgroundMark x1="87500" y1="67556" x2="87500" y2="6755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91" t="17646" r="10437" b="17595"/>
              <a:stretch>
                <a:fillRect/>
              </a:stretch>
            </p:blipFill>
            <p:spPr>
              <a:xfrm>
                <a:off x="11106985" y="-38993"/>
                <a:ext cx="1113830" cy="905981"/>
              </a:xfrm>
              <a:prstGeom prst="rect">
                <a:avLst/>
              </a:prstGeom>
            </p:spPr>
          </p:pic>
        </p:grpSp>
      </p:grpSp>
      <p:grpSp>
        <p:nvGrpSpPr>
          <p:cNvPr id="26" name="Group 25"/>
          <p:cNvGrpSpPr/>
          <p:nvPr/>
        </p:nvGrpSpPr>
        <p:grpSpPr>
          <a:xfrm>
            <a:off x="17460" y="6782919"/>
            <a:ext cx="12194502" cy="75081"/>
            <a:chOff x="4931841" y="4800600"/>
            <a:chExt cx="14776329" cy="149111"/>
          </a:xfrm>
          <a:solidFill>
            <a:schemeClr val="accent6">
              <a:lumMod val="50000"/>
            </a:schemeClr>
          </a:solidFill>
        </p:grpSpPr>
        <p:grpSp>
          <p:nvGrpSpPr>
            <p:cNvPr id="27" name="Group 26"/>
            <p:cNvGrpSpPr/>
            <p:nvPr/>
          </p:nvGrpSpPr>
          <p:grpSpPr>
            <a:xfrm>
              <a:off x="4931841" y="4800600"/>
              <a:ext cx="12138546" cy="149111"/>
              <a:chOff x="2844983" y="4880089"/>
              <a:chExt cx="12138546" cy="149111"/>
            </a:xfrm>
            <a:grpFill/>
          </p:grpSpPr>
          <p:grpSp>
            <p:nvGrpSpPr>
              <p:cNvPr id="33" name="Group 32"/>
              <p:cNvGrpSpPr/>
              <p:nvPr/>
            </p:nvGrpSpPr>
            <p:grpSpPr>
              <a:xfrm>
                <a:off x="2844983" y="4880089"/>
                <a:ext cx="11069794" cy="149111"/>
                <a:chOff x="2211387" y="5029200"/>
                <a:chExt cx="11679394" cy="126831"/>
              </a:xfrm>
              <a:grpFill/>
            </p:grpSpPr>
            <p:sp>
              <p:nvSpPr>
                <p:cNvPr id="38" name="Freeform 5"/>
                <p:cNvSpPr/>
                <p:nvPr/>
              </p:nvSpPr>
              <p:spPr bwMode="auto">
                <a:xfrm>
                  <a:off x="2211387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6"/>
                <p:cNvSpPr/>
                <p:nvPr/>
              </p:nvSpPr>
              <p:spPr bwMode="auto">
                <a:xfrm>
                  <a:off x="2769038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7"/>
                <p:cNvSpPr/>
                <p:nvPr/>
              </p:nvSpPr>
              <p:spPr bwMode="auto">
                <a:xfrm>
                  <a:off x="3324952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8"/>
                <p:cNvSpPr/>
                <p:nvPr/>
              </p:nvSpPr>
              <p:spPr bwMode="auto">
                <a:xfrm>
                  <a:off x="3880865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9"/>
                <p:cNvSpPr/>
                <p:nvPr/>
              </p:nvSpPr>
              <p:spPr bwMode="auto">
                <a:xfrm>
                  <a:off x="4436778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10"/>
                <p:cNvSpPr/>
                <p:nvPr/>
              </p:nvSpPr>
              <p:spPr bwMode="auto">
                <a:xfrm>
                  <a:off x="4994429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11"/>
                <p:cNvSpPr/>
                <p:nvPr/>
              </p:nvSpPr>
              <p:spPr bwMode="auto">
                <a:xfrm>
                  <a:off x="5564240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1 w 411"/>
                    <a:gd name="T23" fmla="*/ 62 h 182"/>
                    <a:gd name="T24" fmla="*/ 341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1 w 411"/>
                    <a:gd name="T31" fmla="*/ 94 h 182"/>
                    <a:gd name="T32" fmla="*/ 341 w 411"/>
                    <a:gd name="T33" fmla="*/ 116 h 182"/>
                    <a:gd name="T34" fmla="*/ 312 w 411"/>
                    <a:gd name="T35" fmla="*/ 116 h 182"/>
                    <a:gd name="T36" fmla="*/ 312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8 w 411"/>
                    <a:gd name="T51" fmla="*/ 32 h 182"/>
                    <a:gd name="T52" fmla="*/ 218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1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2" y="62"/>
                        <a:pt x="341" y="62"/>
                      </a:cubicBezTo>
                      <a:cubicBezTo>
                        <a:pt x="341" y="62"/>
                        <a:pt x="341" y="62"/>
                        <a:pt x="341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1" y="94"/>
                        <a:pt x="341" y="94"/>
                        <a:pt x="341" y="94"/>
                      </a:cubicBezTo>
                      <a:cubicBezTo>
                        <a:pt x="341" y="116"/>
                        <a:pt x="341" y="116"/>
                        <a:pt x="341" y="116"/>
                      </a:cubicBezTo>
                      <a:cubicBezTo>
                        <a:pt x="312" y="116"/>
                        <a:pt x="312" y="116"/>
                        <a:pt x="312" y="116"/>
                      </a:cubicBezTo>
                      <a:cubicBezTo>
                        <a:pt x="312" y="94"/>
                        <a:pt x="312" y="94"/>
                        <a:pt x="312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12"/>
                <p:cNvSpPr/>
                <p:nvPr/>
              </p:nvSpPr>
              <p:spPr bwMode="auto">
                <a:xfrm>
                  <a:off x="6120153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13"/>
                <p:cNvSpPr/>
                <p:nvPr/>
              </p:nvSpPr>
              <p:spPr bwMode="auto">
                <a:xfrm>
                  <a:off x="6677804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14"/>
                <p:cNvSpPr/>
                <p:nvPr/>
              </p:nvSpPr>
              <p:spPr bwMode="auto">
                <a:xfrm>
                  <a:off x="723198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15"/>
                <p:cNvSpPr/>
                <p:nvPr/>
              </p:nvSpPr>
              <p:spPr bwMode="auto">
                <a:xfrm>
                  <a:off x="7789631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16"/>
                <p:cNvSpPr/>
                <p:nvPr/>
              </p:nvSpPr>
              <p:spPr bwMode="auto">
                <a:xfrm>
                  <a:off x="8345545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17"/>
                <p:cNvSpPr/>
                <p:nvPr/>
              </p:nvSpPr>
              <p:spPr bwMode="auto">
                <a:xfrm>
                  <a:off x="8915356" y="5029200"/>
                  <a:ext cx="524643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18"/>
                <p:cNvSpPr/>
                <p:nvPr/>
              </p:nvSpPr>
              <p:spPr bwMode="auto">
                <a:xfrm>
                  <a:off x="947300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5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5" y="182"/>
                        <a:pt x="255" y="182"/>
                        <a:pt x="255" y="182"/>
                      </a:cubicBezTo>
                      <a:cubicBezTo>
                        <a:pt x="255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19"/>
                <p:cNvSpPr/>
                <p:nvPr/>
              </p:nvSpPr>
              <p:spPr bwMode="auto">
                <a:xfrm>
                  <a:off x="10028919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3" name="Freeform 20"/>
                <p:cNvSpPr/>
                <p:nvPr/>
              </p:nvSpPr>
              <p:spPr bwMode="auto">
                <a:xfrm>
                  <a:off x="10583096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4" name="Freeform 21"/>
                <p:cNvSpPr/>
                <p:nvPr/>
              </p:nvSpPr>
              <p:spPr bwMode="auto">
                <a:xfrm>
                  <a:off x="11140746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5" name="Freeform 22"/>
                <p:cNvSpPr/>
                <p:nvPr/>
              </p:nvSpPr>
              <p:spPr bwMode="auto">
                <a:xfrm>
                  <a:off x="1169666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6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3 w 412"/>
                    <a:gd name="T27" fmla="*/ 62 h 182"/>
                    <a:gd name="T28" fmla="*/ 343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9 w 412"/>
                    <a:gd name="T39" fmla="*/ 94 h 182"/>
                    <a:gd name="T40" fmla="*/ 289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1 w 412"/>
                    <a:gd name="T47" fmla="*/ 32 h 182"/>
                    <a:gd name="T48" fmla="*/ 221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6" y="100"/>
                        <a:pt x="256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3" y="62"/>
                        <a:pt x="343" y="62"/>
                        <a:pt x="343" y="62"/>
                      </a:cubicBezTo>
                      <a:cubicBezTo>
                        <a:pt x="343" y="94"/>
                        <a:pt x="343" y="94"/>
                        <a:pt x="343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9" y="94"/>
                        <a:pt x="289" y="94"/>
                        <a:pt x="289" y="94"/>
                      </a:cubicBezTo>
                      <a:cubicBezTo>
                        <a:pt x="289" y="149"/>
                        <a:pt x="289" y="149"/>
                        <a:pt x="289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21" y="32"/>
                        <a:pt x="221" y="32"/>
                        <a:pt x="221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6" name="Freeform 23"/>
                <p:cNvSpPr/>
                <p:nvPr/>
              </p:nvSpPr>
              <p:spPr bwMode="auto">
                <a:xfrm>
                  <a:off x="12250836" y="5029200"/>
                  <a:ext cx="524643" cy="126831"/>
                </a:xfrm>
                <a:custGeom>
                  <a:avLst/>
                  <a:gdLst>
                    <a:gd name="T0" fmla="*/ 32 w 411"/>
                    <a:gd name="T1" fmla="*/ 150 h 182"/>
                    <a:gd name="T2" fmla="*/ 186 w 411"/>
                    <a:gd name="T3" fmla="*/ 150 h 182"/>
                    <a:gd name="T4" fmla="*/ 186 w 411"/>
                    <a:gd name="T5" fmla="*/ 1 h 182"/>
                    <a:gd name="T6" fmla="*/ 187 w 411"/>
                    <a:gd name="T7" fmla="*/ 1 h 182"/>
                    <a:gd name="T8" fmla="*/ 187 w 411"/>
                    <a:gd name="T9" fmla="*/ 1 h 182"/>
                    <a:gd name="T10" fmla="*/ 411 w 411"/>
                    <a:gd name="T11" fmla="*/ 0 h 182"/>
                    <a:gd name="T12" fmla="*/ 411 w 411"/>
                    <a:gd name="T13" fmla="*/ 181 h 182"/>
                    <a:gd name="T14" fmla="*/ 379 w 411"/>
                    <a:gd name="T15" fmla="*/ 181 h 182"/>
                    <a:gd name="T16" fmla="*/ 379 w 411"/>
                    <a:gd name="T17" fmla="*/ 181 h 182"/>
                    <a:gd name="T18" fmla="*/ 256 w 411"/>
                    <a:gd name="T19" fmla="*/ 182 h 182"/>
                    <a:gd name="T20" fmla="*/ 255 w 411"/>
                    <a:gd name="T21" fmla="*/ 62 h 182"/>
                    <a:gd name="T22" fmla="*/ 342 w 411"/>
                    <a:gd name="T23" fmla="*/ 62 h 182"/>
                    <a:gd name="T24" fmla="*/ 342 w 411"/>
                    <a:gd name="T25" fmla="*/ 62 h 182"/>
                    <a:gd name="T26" fmla="*/ 342 w 411"/>
                    <a:gd name="T27" fmla="*/ 62 h 182"/>
                    <a:gd name="T28" fmla="*/ 342 w 411"/>
                    <a:gd name="T29" fmla="*/ 94 h 182"/>
                    <a:gd name="T30" fmla="*/ 342 w 411"/>
                    <a:gd name="T31" fmla="*/ 94 h 182"/>
                    <a:gd name="T32" fmla="*/ 342 w 411"/>
                    <a:gd name="T33" fmla="*/ 116 h 182"/>
                    <a:gd name="T34" fmla="*/ 313 w 411"/>
                    <a:gd name="T35" fmla="*/ 116 h 182"/>
                    <a:gd name="T36" fmla="*/ 313 w 411"/>
                    <a:gd name="T37" fmla="*/ 94 h 182"/>
                    <a:gd name="T38" fmla="*/ 288 w 411"/>
                    <a:gd name="T39" fmla="*/ 94 h 182"/>
                    <a:gd name="T40" fmla="*/ 288 w 411"/>
                    <a:gd name="T41" fmla="*/ 149 h 182"/>
                    <a:gd name="T42" fmla="*/ 379 w 411"/>
                    <a:gd name="T43" fmla="*/ 149 h 182"/>
                    <a:gd name="T44" fmla="*/ 379 w 411"/>
                    <a:gd name="T45" fmla="*/ 32 h 182"/>
                    <a:gd name="T46" fmla="*/ 220 w 411"/>
                    <a:gd name="T47" fmla="*/ 32 h 182"/>
                    <a:gd name="T48" fmla="*/ 220 w 411"/>
                    <a:gd name="T49" fmla="*/ 32 h 182"/>
                    <a:gd name="T50" fmla="*/ 219 w 411"/>
                    <a:gd name="T51" fmla="*/ 32 h 182"/>
                    <a:gd name="T52" fmla="*/ 219 w 411"/>
                    <a:gd name="T53" fmla="*/ 182 h 182"/>
                    <a:gd name="T54" fmla="*/ 0 w 411"/>
                    <a:gd name="T55" fmla="*/ 182 h 182"/>
                    <a:gd name="T56" fmla="*/ 0 w 411"/>
                    <a:gd name="T57" fmla="*/ 1 h 182"/>
                    <a:gd name="T58" fmla="*/ 156 w 411"/>
                    <a:gd name="T59" fmla="*/ 0 h 182"/>
                    <a:gd name="T60" fmla="*/ 156 w 411"/>
                    <a:gd name="T61" fmla="*/ 115 h 182"/>
                    <a:gd name="T62" fmla="*/ 99 w 411"/>
                    <a:gd name="T63" fmla="*/ 115 h 182"/>
                    <a:gd name="T64" fmla="*/ 99 w 411"/>
                    <a:gd name="T65" fmla="*/ 116 h 182"/>
                    <a:gd name="T66" fmla="*/ 70 w 411"/>
                    <a:gd name="T67" fmla="*/ 116 h 182"/>
                    <a:gd name="T68" fmla="*/ 70 w 411"/>
                    <a:gd name="T69" fmla="*/ 115 h 182"/>
                    <a:gd name="T70" fmla="*/ 69 w 411"/>
                    <a:gd name="T71" fmla="*/ 115 h 182"/>
                    <a:gd name="T72" fmla="*/ 69 w 411"/>
                    <a:gd name="T73" fmla="*/ 61 h 182"/>
                    <a:gd name="T74" fmla="*/ 99 w 411"/>
                    <a:gd name="T75" fmla="*/ 61 h 182"/>
                    <a:gd name="T76" fmla="*/ 99 w 411"/>
                    <a:gd name="T77" fmla="*/ 84 h 182"/>
                    <a:gd name="T78" fmla="*/ 123 w 411"/>
                    <a:gd name="T79" fmla="*/ 84 h 182"/>
                    <a:gd name="T80" fmla="*/ 123 w 411"/>
                    <a:gd name="T81" fmla="*/ 33 h 182"/>
                    <a:gd name="T82" fmla="*/ 32 w 411"/>
                    <a:gd name="T83" fmla="*/ 33 h 182"/>
                    <a:gd name="T84" fmla="*/ 32 w 411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1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1" y="0"/>
                      </a:cubicBezTo>
                      <a:cubicBezTo>
                        <a:pt x="411" y="181"/>
                        <a:pt x="411" y="181"/>
                        <a:pt x="411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7" name="Freeform 24"/>
                <p:cNvSpPr/>
                <p:nvPr/>
              </p:nvSpPr>
              <p:spPr bwMode="auto">
                <a:xfrm>
                  <a:off x="12806750" y="5029200"/>
                  <a:ext cx="526381" cy="126831"/>
                </a:xfrm>
                <a:custGeom>
                  <a:avLst/>
                  <a:gdLst>
                    <a:gd name="T0" fmla="*/ 33 w 412"/>
                    <a:gd name="T1" fmla="*/ 150 h 182"/>
                    <a:gd name="T2" fmla="*/ 187 w 412"/>
                    <a:gd name="T3" fmla="*/ 150 h 182"/>
                    <a:gd name="T4" fmla="*/ 187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80 w 412"/>
                    <a:gd name="T15" fmla="*/ 181 h 182"/>
                    <a:gd name="T16" fmla="*/ 380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80 w 412"/>
                    <a:gd name="T43" fmla="*/ 149 h 182"/>
                    <a:gd name="T44" fmla="*/ 380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7 w 412"/>
                    <a:gd name="T61" fmla="*/ 115 h 182"/>
                    <a:gd name="T62" fmla="*/ 100 w 412"/>
                    <a:gd name="T63" fmla="*/ 115 h 182"/>
                    <a:gd name="T64" fmla="*/ 100 w 412"/>
                    <a:gd name="T65" fmla="*/ 116 h 182"/>
                    <a:gd name="T66" fmla="*/ 71 w 412"/>
                    <a:gd name="T67" fmla="*/ 116 h 182"/>
                    <a:gd name="T68" fmla="*/ 71 w 412"/>
                    <a:gd name="T69" fmla="*/ 115 h 182"/>
                    <a:gd name="T70" fmla="*/ 70 w 412"/>
                    <a:gd name="T71" fmla="*/ 115 h 182"/>
                    <a:gd name="T72" fmla="*/ 69 w 412"/>
                    <a:gd name="T73" fmla="*/ 61 h 182"/>
                    <a:gd name="T74" fmla="*/ 100 w 412"/>
                    <a:gd name="T75" fmla="*/ 61 h 182"/>
                    <a:gd name="T76" fmla="*/ 100 w 412"/>
                    <a:gd name="T77" fmla="*/ 84 h 182"/>
                    <a:gd name="T78" fmla="*/ 124 w 412"/>
                    <a:gd name="T79" fmla="*/ 84 h 182"/>
                    <a:gd name="T80" fmla="*/ 124 w 412"/>
                    <a:gd name="T81" fmla="*/ 33 h 182"/>
                    <a:gd name="T82" fmla="*/ 33 w 412"/>
                    <a:gd name="T83" fmla="*/ 33 h 182"/>
                    <a:gd name="T84" fmla="*/ 33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3" y="150"/>
                      </a:move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380" y="181"/>
                        <a:pt x="380" y="181"/>
                        <a:pt x="380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5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80" y="149"/>
                        <a:pt x="380" y="149"/>
                        <a:pt x="380" y="149"/>
                      </a:cubicBezTo>
                      <a:cubicBezTo>
                        <a:pt x="380" y="32"/>
                        <a:pt x="380" y="32"/>
                        <a:pt x="38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7" y="115"/>
                        <a:pt x="157" y="115"/>
                        <a:pt x="157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16"/>
                        <a:pt x="100" y="116"/>
                        <a:pt x="100" y="116"/>
                      </a:cubicBezTo>
                      <a:cubicBezTo>
                        <a:pt x="71" y="116"/>
                        <a:pt x="71" y="116"/>
                        <a:pt x="71" y="116"/>
                      </a:cubicBezTo>
                      <a:cubicBezTo>
                        <a:pt x="71" y="115"/>
                        <a:pt x="71" y="115"/>
                        <a:pt x="71" y="115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100" y="61"/>
                        <a:pt x="100" y="61"/>
                        <a:pt x="100" y="61"/>
                      </a:cubicBezTo>
                      <a:cubicBezTo>
                        <a:pt x="100" y="84"/>
                        <a:pt x="100" y="84"/>
                        <a:pt x="100" y="84"/>
                      </a:cubicBezTo>
                      <a:cubicBezTo>
                        <a:pt x="124" y="84"/>
                        <a:pt x="124" y="84"/>
                        <a:pt x="124" y="84"/>
                      </a:cubicBezTo>
                      <a:cubicBezTo>
                        <a:pt x="124" y="33"/>
                        <a:pt x="124" y="33"/>
                        <a:pt x="124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lnTo>
                        <a:pt x="33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8" name="Freeform 25"/>
                <p:cNvSpPr/>
                <p:nvPr/>
              </p:nvSpPr>
              <p:spPr bwMode="auto">
                <a:xfrm>
                  <a:off x="13364400" y="5029200"/>
                  <a:ext cx="526381" cy="126831"/>
                </a:xfrm>
                <a:custGeom>
                  <a:avLst/>
                  <a:gdLst>
                    <a:gd name="T0" fmla="*/ 32 w 412"/>
                    <a:gd name="T1" fmla="*/ 150 h 182"/>
                    <a:gd name="T2" fmla="*/ 186 w 412"/>
                    <a:gd name="T3" fmla="*/ 150 h 182"/>
                    <a:gd name="T4" fmla="*/ 186 w 412"/>
                    <a:gd name="T5" fmla="*/ 1 h 182"/>
                    <a:gd name="T6" fmla="*/ 187 w 412"/>
                    <a:gd name="T7" fmla="*/ 1 h 182"/>
                    <a:gd name="T8" fmla="*/ 187 w 412"/>
                    <a:gd name="T9" fmla="*/ 1 h 182"/>
                    <a:gd name="T10" fmla="*/ 412 w 412"/>
                    <a:gd name="T11" fmla="*/ 0 h 182"/>
                    <a:gd name="T12" fmla="*/ 412 w 412"/>
                    <a:gd name="T13" fmla="*/ 181 h 182"/>
                    <a:gd name="T14" fmla="*/ 379 w 412"/>
                    <a:gd name="T15" fmla="*/ 181 h 182"/>
                    <a:gd name="T16" fmla="*/ 379 w 412"/>
                    <a:gd name="T17" fmla="*/ 181 h 182"/>
                    <a:gd name="T18" fmla="*/ 256 w 412"/>
                    <a:gd name="T19" fmla="*/ 182 h 182"/>
                    <a:gd name="T20" fmla="*/ 255 w 412"/>
                    <a:gd name="T21" fmla="*/ 62 h 182"/>
                    <a:gd name="T22" fmla="*/ 342 w 412"/>
                    <a:gd name="T23" fmla="*/ 62 h 182"/>
                    <a:gd name="T24" fmla="*/ 342 w 412"/>
                    <a:gd name="T25" fmla="*/ 62 h 182"/>
                    <a:gd name="T26" fmla="*/ 342 w 412"/>
                    <a:gd name="T27" fmla="*/ 62 h 182"/>
                    <a:gd name="T28" fmla="*/ 342 w 412"/>
                    <a:gd name="T29" fmla="*/ 94 h 182"/>
                    <a:gd name="T30" fmla="*/ 342 w 412"/>
                    <a:gd name="T31" fmla="*/ 94 h 182"/>
                    <a:gd name="T32" fmla="*/ 342 w 412"/>
                    <a:gd name="T33" fmla="*/ 116 h 182"/>
                    <a:gd name="T34" fmla="*/ 313 w 412"/>
                    <a:gd name="T35" fmla="*/ 116 h 182"/>
                    <a:gd name="T36" fmla="*/ 313 w 412"/>
                    <a:gd name="T37" fmla="*/ 94 h 182"/>
                    <a:gd name="T38" fmla="*/ 288 w 412"/>
                    <a:gd name="T39" fmla="*/ 94 h 182"/>
                    <a:gd name="T40" fmla="*/ 288 w 412"/>
                    <a:gd name="T41" fmla="*/ 149 h 182"/>
                    <a:gd name="T42" fmla="*/ 379 w 412"/>
                    <a:gd name="T43" fmla="*/ 149 h 182"/>
                    <a:gd name="T44" fmla="*/ 379 w 412"/>
                    <a:gd name="T45" fmla="*/ 32 h 182"/>
                    <a:gd name="T46" fmla="*/ 220 w 412"/>
                    <a:gd name="T47" fmla="*/ 32 h 182"/>
                    <a:gd name="T48" fmla="*/ 220 w 412"/>
                    <a:gd name="T49" fmla="*/ 32 h 182"/>
                    <a:gd name="T50" fmla="*/ 219 w 412"/>
                    <a:gd name="T51" fmla="*/ 32 h 182"/>
                    <a:gd name="T52" fmla="*/ 219 w 412"/>
                    <a:gd name="T53" fmla="*/ 182 h 182"/>
                    <a:gd name="T54" fmla="*/ 0 w 412"/>
                    <a:gd name="T55" fmla="*/ 182 h 182"/>
                    <a:gd name="T56" fmla="*/ 0 w 412"/>
                    <a:gd name="T57" fmla="*/ 1 h 182"/>
                    <a:gd name="T58" fmla="*/ 156 w 412"/>
                    <a:gd name="T59" fmla="*/ 0 h 182"/>
                    <a:gd name="T60" fmla="*/ 156 w 412"/>
                    <a:gd name="T61" fmla="*/ 115 h 182"/>
                    <a:gd name="T62" fmla="*/ 99 w 412"/>
                    <a:gd name="T63" fmla="*/ 115 h 182"/>
                    <a:gd name="T64" fmla="*/ 99 w 412"/>
                    <a:gd name="T65" fmla="*/ 116 h 182"/>
                    <a:gd name="T66" fmla="*/ 70 w 412"/>
                    <a:gd name="T67" fmla="*/ 116 h 182"/>
                    <a:gd name="T68" fmla="*/ 70 w 412"/>
                    <a:gd name="T69" fmla="*/ 115 h 182"/>
                    <a:gd name="T70" fmla="*/ 69 w 412"/>
                    <a:gd name="T71" fmla="*/ 115 h 182"/>
                    <a:gd name="T72" fmla="*/ 69 w 412"/>
                    <a:gd name="T73" fmla="*/ 61 h 182"/>
                    <a:gd name="T74" fmla="*/ 99 w 412"/>
                    <a:gd name="T75" fmla="*/ 61 h 182"/>
                    <a:gd name="T76" fmla="*/ 99 w 412"/>
                    <a:gd name="T77" fmla="*/ 84 h 182"/>
                    <a:gd name="T78" fmla="*/ 123 w 412"/>
                    <a:gd name="T79" fmla="*/ 84 h 182"/>
                    <a:gd name="T80" fmla="*/ 123 w 412"/>
                    <a:gd name="T81" fmla="*/ 33 h 182"/>
                    <a:gd name="T82" fmla="*/ 32 w 412"/>
                    <a:gd name="T83" fmla="*/ 33 h 182"/>
                    <a:gd name="T84" fmla="*/ 32 w 412"/>
                    <a:gd name="T85" fmla="*/ 15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2" h="182">
                      <a:moveTo>
                        <a:pt x="32" y="150"/>
                      </a:moveTo>
                      <a:cubicBezTo>
                        <a:pt x="186" y="150"/>
                        <a:pt x="186" y="150"/>
                        <a:pt x="186" y="15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187" y="1"/>
                        <a:pt x="187" y="1"/>
                        <a:pt x="187" y="1"/>
                      </a:cubicBezTo>
                      <a:cubicBezTo>
                        <a:pt x="268" y="1"/>
                        <a:pt x="332" y="0"/>
                        <a:pt x="412" y="0"/>
                      </a:cubicBezTo>
                      <a:cubicBezTo>
                        <a:pt x="412" y="181"/>
                        <a:pt x="412" y="181"/>
                        <a:pt x="412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379" y="181"/>
                        <a:pt x="379" y="181"/>
                        <a:pt x="379" y="181"/>
                      </a:cubicBezTo>
                      <a:cubicBezTo>
                        <a:pt x="256" y="182"/>
                        <a:pt x="256" y="182"/>
                        <a:pt x="256" y="182"/>
                      </a:cubicBezTo>
                      <a:cubicBezTo>
                        <a:pt x="256" y="143"/>
                        <a:pt x="255" y="100"/>
                        <a:pt x="255" y="62"/>
                      </a:cubicBezTo>
                      <a:cubicBezTo>
                        <a:pt x="284" y="62"/>
                        <a:pt x="313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62"/>
                        <a:pt x="342" y="62"/>
                        <a:pt x="342" y="62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94"/>
                        <a:pt x="342" y="94"/>
                        <a:pt x="342" y="94"/>
                      </a:cubicBezTo>
                      <a:cubicBezTo>
                        <a:pt x="342" y="116"/>
                        <a:pt x="342" y="116"/>
                        <a:pt x="342" y="116"/>
                      </a:cubicBezTo>
                      <a:cubicBezTo>
                        <a:pt x="313" y="116"/>
                        <a:pt x="313" y="116"/>
                        <a:pt x="313" y="116"/>
                      </a:cubicBezTo>
                      <a:cubicBezTo>
                        <a:pt x="313" y="94"/>
                        <a:pt x="313" y="94"/>
                        <a:pt x="313" y="94"/>
                      </a:cubicBezTo>
                      <a:cubicBezTo>
                        <a:pt x="288" y="94"/>
                        <a:pt x="288" y="94"/>
                        <a:pt x="288" y="94"/>
                      </a:cubicBezTo>
                      <a:cubicBezTo>
                        <a:pt x="288" y="149"/>
                        <a:pt x="288" y="149"/>
                        <a:pt x="288" y="149"/>
                      </a:cubicBezTo>
                      <a:cubicBezTo>
                        <a:pt x="379" y="149"/>
                        <a:pt x="379" y="149"/>
                        <a:pt x="379" y="149"/>
                      </a:cubicBezTo>
                      <a:cubicBezTo>
                        <a:pt x="379" y="32"/>
                        <a:pt x="379" y="32"/>
                        <a:pt x="379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20" y="32"/>
                        <a:pt x="220" y="32"/>
                        <a:pt x="220" y="32"/>
                      </a:cubicBezTo>
                      <a:cubicBezTo>
                        <a:pt x="219" y="32"/>
                        <a:pt x="219" y="32"/>
                        <a:pt x="219" y="32"/>
                      </a:cubicBezTo>
                      <a:cubicBezTo>
                        <a:pt x="219" y="182"/>
                        <a:pt x="219" y="182"/>
                        <a:pt x="219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115"/>
                        <a:pt x="156" y="115"/>
                        <a:pt x="156" y="115"/>
                      </a:cubicBez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99" y="116"/>
                        <a:pt x="99" y="116"/>
                        <a:pt x="9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0" y="115"/>
                        <a:pt x="70" y="115"/>
                        <a:pt x="70" y="115"/>
                      </a:cubicBezTo>
                      <a:cubicBezTo>
                        <a:pt x="69" y="115"/>
                        <a:pt x="69" y="115"/>
                        <a:pt x="69" y="115"/>
                      </a:cubicBezTo>
                      <a:cubicBezTo>
                        <a:pt x="69" y="61"/>
                        <a:pt x="69" y="61"/>
                        <a:pt x="69" y="61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23" y="84"/>
                        <a:pt x="123" y="84"/>
                        <a:pt x="123" y="84"/>
                      </a:cubicBezTo>
                      <a:cubicBezTo>
                        <a:pt x="123" y="33"/>
                        <a:pt x="123" y="33"/>
                        <a:pt x="123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lnTo>
                        <a:pt x="32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34" name="Freeform 5"/>
              <p:cNvSpPr/>
              <p:nvPr/>
            </p:nvSpPr>
            <p:spPr bwMode="auto">
              <a:xfrm>
                <a:off x="13957724" y="4880089"/>
                <a:ext cx="498907" cy="149111"/>
              </a:xfrm>
              <a:custGeom>
                <a:avLst/>
                <a:gdLst>
                  <a:gd name="T0" fmla="*/ 33 w 412"/>
                  <a:gd name="T1" fmla="*/ 150 h 182"/>
                  <a:gd name="T2" fmla="*/ 187 w 412"/>
                  <a:gd name="T3" fmla="*/ 150 h 182"/>
                  <a:gd name="T4" fmla="*/ 187 w 412"/>
                  <a:gd name="T5" fmla="*/ 1 h 182"/>
                  <a:gd name="T6" fmla="*/ 187 w 412"/>
                  <a:gd name="T7" fmla="*/ 1 h 182"/>
                  <a:gd name="T8" fmla="*/ 187 w 412"/>
                  <a:gd name="T9" fmla="*/ 1 h 182"/>
                  <a:gd name="T10" fmla="*/ 412 w 412"/>
                  <a:gd name="T11" fmla="*/ 0 h 182"/>
                  <a:gd name="T12" fmla="*/ 412 w 412"/>
                  <a:gd name="T13" fmla="*/ 181 h 182"/>
                  <a:gd name="T14" fmla="*/ 379 w 412"/>
                  <a:gd name="T15" fmla="*/ 181 h 182"/>
                  <a:gd name="T16" fmla="*/ 379 w 412"/>
                  <a:gd name="T17" fmla="*/ 181 h 182"/>
                  <a:gd name="T18" fmla="*/ 256 w 412"/>
                  <a:gd name="T19" fmla="*/ 182 h 182"/>
                  <a:gd name="T20" fmla="*/ 255 w 412"/>
                  <a:gd name="T21" fmla="*/ 62 h 182"/>
                  <a:gd name="T22" fmla="*/ 342 w 412"/>
                  <a:gd name="T23" fmla="*/ 62 h 182"/>
                  <a:gd name="T24" fmla="*/ 342 w 412"/>
                  <a:gd name="T25" fmla="*/ 62 h 182"/>
                  <a:gd name="T26" fmla="*/ 342 w 412"/>
                  <a:gd name="T27" fmla="*/ 62 h 182"/>
                  <a:gd name="T28" fmla="*/ 342 w 412"/>
                  <a:gd name="T29" fmla="*/ 94 h 182"/>
                  <a:gd name="T30" fmla="*/ 342 w 412"/>
                  <a:gd name="T31" fmla="*/ 94 h 182"/>
                  <a:gd name="T32" fmla="*/ 342 w 412"/>
                  <a:gd name="T33" fmla="*/ 116 h 182"/>
                  <a:gd name="T34" fmla="*/ 313 w 412"/>
                  <a:gd name="T35" fmla="*/ 116 h 182"/>
                  <a:gd name="T36" fmla="*/ 313 w 412"/>
                  <a:gd name="T37" fmla="*/ 94 h 182"/>
                  <a:gd name="T38" fmla="*/ 288 w 412"/>
                  <a:gd name="T39" fmla="*/ 94 h 182"/>
                  <a:gd name="T40" fmla="*/ 288 w 412"/>
                  <a:gd name="T41" fmla="*/ 149 h 182"/>
                  <a:gd name="T42" fmla="*/ 379 w 412"/>
                  <a:gd name="T43" fmla="*/ 149 h 182"/>
                  <a:gd name="T44" fmla="*/ 379 w 412"/>
                  <a:gd name="T45" fmla="*/ 32 h 182"/>
                  <a:gd name="T46" fmla="*/ 220 w 412"/>
                  <a:gd name="T47" fmla="*/ 32 h 182"/>
                  <a:gd name="T48" fmla="*/ 220 w 412"/>
                  <a:gd name="T49" fmla="*/ 32 h 182"/>
                  <a:gd name="T50" fmla="*/ 219 w 412"/>
                  <a:gd name="T51" fmla="*/ 32 h 182"/>
                  <a:gd name="T52" fmla="*/ 219 w 412"/>
                  <a:gd name="T53" fmla="*/ 182 h 182"/>
                  <a:gd name="T54" fmla="*/ 0 w 412"/>
                  <a:gd name="T55" fmla="*/ 182 h 182"/>
                  <a:gd name="T56" fmla="*/ 0 w 412"/>
                  <a:gd name="T57" fmla="*/ 1 h 182"/>
                  <a:gd name="T58" fmla="*/ 156 w 412"/>
                  <a:gd name="T59" fmla="*/ 0 h 182"/>
                  <a:gd name="T60" fmla="*/ 157 w 412"/>
                  <a:gd name="T61" fmla="*/ 115 h 182"/>
                  <a:gd name="T62" fmla="*/ 100 w 412"/>
                  <a:gd name="T63" fmla="*/ 115 h 182"/>
                  <a:gd name="T64" fmla="*/ 100 w 412"/>
                  <a:gd name="T65" fmla="*/ 116 h 182"/>
                  <a:gd name="T66" fmla="*/ 71 w 412"/>
                  <a:gd name="T67" fmla="*/ 116 h 182"/>
                  <a:gd name="T68" fmla="*/ 71 w 412"/>
                  <a:gd name="T69" fmla="*/ 115 h 182"/>
                  <a:gd name="T70" fmla="*/ 70 w 412"/>
                  <a:gd name="T71" fmla="*/ 115 h 182"/>
                  <a:gd name="T72" fmla="*/ 69 w 412"/>
                  <a:gd name="T73" fmla="*/ 61 h 182"/>
                  <a:gd name="T74" fmla="*/ 100 w 412"/>
                  <a:gd name="T75" fmla="*/ 61 h 182"/>
                  <a:gd name="T76" fmla="*/ 100 w 412"/>
                  <a:gd name="T77" fmla="*/ 84 h 182"/>
                  <a:gd name="T78" fmla="*/ 124 w 412"/>
                  <a:gd name="T79" fmla="*/ 84 h 182"/>
                  <a:gd name="T80" fmla="*/ 124 w 412"/>
                  <a:gd name="T81" fmla="*/ 33 h 182"/>
                  <a:gd name="T82" fmla="*/ 33 w 412"/>
                  <a:gd name="T83" fmla="*/ 33 h 182"/>
                  <a:gd name="T84" fmla="*/ 33 w 412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2" h="182">
                    <a:moveTo>
                      <a:pt x="33" y="150"/>
                    </a:move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2" y="0"/>
                    </a:cubicBezTo>
                    <a:cubicBezTo>
                      <a:pt x="412" y="181"/>
                      <a:pt x="412" y="181"/>
                      <a:pt x="412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6" y="182"/>
                      <a:pt x="256" y="182"/>
                      <a:pt x="256" y="182"/>
                    </a:cubicBezTo>
                    <a:cubicBezTo>
                      <a:pt x="256" y="143"/>
                      <a:pt x="255" y="100"/>
                      <a:pt x="255" y="62"/>
                    </a:cubicBezTo>
                    <a:cubicBezTo>
                      <a:pt x="285" y="62"/>
                      <a:pt x="313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2" y="116"/>
                      <a:pt x="342" y="116"/>
                      <a:pt x="342" y="116"/>
                    </a:cubicBezTo>
                    <a:cubicBezTo>
                      <a:pt x="313" y="116"/>
                      <a:pt x="313" y="116"/>
                      <a:pt x="313" y="116"/>
                    </a:cubicBezTo>
                    <a:cubicBezTo>
                      <a:pt x="313" y="94"/>
                      <a:pt x="313" y="94"/>
                      <a:pt x="313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5"/>
                      <a:pt x="71" y="115"/>
                      <a:pt x="71" y="115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33" y="33"/>
                      <a:pt x="33" y="33"/>
                      <a:pt x="33" y="33"/>
                    </a:cubicBezTo>
                    <a:lnTo>
                      <a:pt x="33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7" name="Freeform 6"/>
              <p:cNvSpPr/>
              <p:nvPr/>
            </p:nvSpPr>
            <p:spPr bwMode="auto">
              <a:xfrm>
                <a:off x="14486269" y="4880089"/>
                <a:ext cx="497260" cy="149111"/>
              </a:xfrm>
              <a:custGeom>
                <a:avLst/>
                <a:gdLst>
                  <a:gd name="T0" fmla="*/ 32 w 411"/>
                  <a:gd name="T1" fmla="*/ 150 h 182"/>
                  <a:gd name="T2" fmla="*/ 186 w 411"/>
                  <a:gd name="T3" fmla="*/ 150 h 182"/>
                  <a:gd name="T4" fmla="*/ 186 w 411"/>
                  <a:gd name="T5" fmla="*/ 1 h 182"/>
                  <a:gd name="T6" fmla="*/ 187 w 411"/>
                  <a:gd name="T7" fmla="*/ 1 h 182"/>
                  <a:gd name="T8" fmla="*/ 187 w 411"/>
                  <a:gd name="T9" fmla="*/ 1 h 182"/>
                  <a:gd name="T10" fmla="*/ 411 w 411"/>
                  <a:gd name="T11" fmla="*/ 0 h 182"/>
                  <a:gd name="T12" fmla="*/ 411 w 411"/>
                  <a:gd name="T13" fmla="*/ 181 h 182"/>
                  <a:gd name="T14" fmla="*/ 379 w 411"/>
                  <a:gd name="T15" fmla="*/ 181 h 182"/>
                  <a:gd name="T16" fmla="*/ 379 w 411"/>
                  <a:gd name="T17" fmla="*/ 181 h 182"/>
                  <a:gd name="T18" fmla="*/ 255 w 411"/>
                  <a:gd name="T19" fmla="*/ 182 h 182"/>
                  <a:gd name="T20" fmla="*/ 255 w 411"/>
                  <a:gd name="T21" fmla="*/ 62 h 182"/>
                  <a:gd name="T22" fmla="*/ 341 w 411"/>
                  <a:gd name="T23" fmla="*/ 62 h 182"/>
                  <a:gd name="T24" fmla="*/ 341 w 411"/>
                  <a:gd name="T25" fmla="*/ 62 h 182"/>
                  <a:gd name="T26" fmla="*/ 342 w 411"/>
                  <a:gd name="T27" fmla="*/ 62 h 182"/>
                  <a:gd name="T28" fmla="*/ 342 w 411"/>
                  <a:gd name="T29" fmla="*/ 94 h 182"/>
                  <a:gd name="T30" fmla="*/ 341 w 411"/>
                  <a:gd name="T31" fmla="*/ 94 h 182"/>
                  <a:gd name="T32" fmla="*/ 341 w 411"/>
                  <a:gd name="T33" fmla="*/ 116 h 182"/>
                  <a:gd name="T34" fmla="*/ 312 w 411"/>
                  <a:gd name="T35" fmla="*/ 116 h 182"/>
                  <a:gd name="T36" fmla="*/ 312 w 411"/>
                  <a:gd name="T37" fmla="*/ 94 h 182"/>
                  <a:gd name="T38" fmla="*/ 288 w 411"/>
                  <a:gd name="T39" fmla="*/ 94 h 182"/>
                  <a:gd name="T40" fmla="*/ 288 w 411"/>
                  <a:gd name="T41" fmla="*/ 149 h 182"/>
                  <a:gd name="T42" fmla="*/ 379 w 411"/>
                  <a:gd name="T43" fmla="*/ 149 h 182"/>
                  <a:gd name="T44" fmla="*/ 379 w 411"/>
                  <a:gd name="T45" fmla="*/ 32 h 182"/>
                  <a:gd name="T46" fmla="*/ 220 w 411"/>
                  <a:gd name="T47" fmla="*/ 32 h 182"/>
                  <a:gd name="T48" fmla="*/ 220 w 411"/>
                  <a:gd name="T49" fmla="*/ 32 h 182"/>
                  <a:gd name="T50" fmla="*/ 218 w 411"/>
                  <a:gd name="T51" fmla="*/ 32 h 182"/>
                  <a:gd name="T52" fmla="*/ 218 w 411"/>
                  <a:gd name="T53" fmla="*/ 182 h 182"/>
                  <a:gd name="T54" fmla="*/ 0 w 411"/>
                  <a:gd name="T55" fmla="*/ 182 h 182"/>
                  <a:gd name="T56" fmla="*/ 0 w 411"/>
                  <a:gd name="T57" fmla="*/ 1 h 182"/>
                  <a:gd name="T58" fmla="*/ 156 w 411"/>
                  <a:gd name="T59" fmla="*/ 0 h 182"/>
                  <a:gd name="T60" fmla="*/ 156 w 411"/>
                  <a:gd name="T61" fmla="*/ 115 h 182"/>
                  <a:gd name="T62" fmla="*/ 99 w 411"/>
                  <a:gd name="T63" fmla="*/ 115 h 182"/>
                  <a:gd name="T64" fmla="*/ 99 w 411"/>
                  <a:gd name="T65" fmla="*/ 116 h 182"/>
                  <a:gd name="T66" fmla="*/ 70 w 411"/>
                  <a:gd name="T67" fmla="*/ 116 h 182"/>
                  <a:gd name="T68" fmla="*/ 70 w 411"/>
                  <a:gd name="T69" fmla="*/ 115 h 182"/>
                  <a:gd name="T70" fmla="*/ 69 w 411"/>
                  <a:gd name="T71" fmla="*/ 115 h 182"/>
                  <a:gd name="T72" fmla="*/ 69 w 411"/>
                  <a:gd name="T73" fmla="*/ 61 h 182"/>
                  <a:gd name="T74" fmla="*/ 99 w 411"/>
                  <a:gd name="T75" fmla="*/ 61 h 182"/>
                  <a:gd name="T76" fmla="*/ 99 w 411"/>
                  <a:gd name="T77" fmla="*/ 84 h 182"/>
                  <a:gd name="T78" fmla="*/ 123 w 411"/>
                  <a:gd name="T79" fmla="*/ 84 h 182"/>
                  <a:gd name="T80" fmla="*/ 123 w 411"/>
                  <a:gd name="T81" fmla="*/ 33 h 182"/>
                  <a:gd name="T82" fmla="*/ 32 w 411"/>
                  <a:gd name="T83" fmla="*/ 33 h 182"/>
                  <a:gd name="T84" fmla="*/ 32 w 411"/>
                  <a:gd name="T85" fmla="*/ 15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1" h="182">
                    <a:moveTo>
                      <a:pt x="32" y="150"/>
                    </a:moveTo>
                    <a:cubicBezTo>
                      <a:pt x="186" y="150"/>
                      <a:pt x="186" y="150"/>
                      <a:pt x="186" y="15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187" y="1"/>
                      <a:pt x="187" y="1"/>
                      <a:pt x="187" y="1"/>
                    </a:cubicBezTo>
                    <a:cubicBezTo>
                      <a:pt x="268" y="1"/>
                      <a:pt x="332" y="0"/>
                      <a:pt x="411" y="0"/>
                    </a:cubicBezTo>
                    <a:cubicBezTo>
                      <a:pt x="411" y="181"/>
                      <a:pt x="411" y="181"/>
                      <a:pt x="411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379" y="181"/>
                      <a:pt x="379" y="181"/>
                      <a:pt x="379" y="181"/>
                    </a:cubicBezTo>
                    <a:cubicBezTo>
                      <a:pt x="255" y="182"/>
                      <a:pt x="255" y="182"/>
                      <a:pt x="255" y="182"/>
                    </a:cubicBezTo>
                    <a:cubicBezTo>
                      <a:pt x="255" y="143"/>
                      <a:pt x="255" y="100"/>
                      <a:pt x="255" y="62"/>
                    </a:cubicBezTo>
                    <a:cubicBezTo>
                      <a:pt x="284" y="62"/>
                      <a:pt x="312" y="62"/>
                      <a:pt x="341" y="62"/>
                    </a:cubicBezTo>
                    <a:cubicBezTo>
                      <a:pt x="341" y="62"/>
                      <a:pt x="341" y="62"/>
                      <a:pt x="341" y="62"/>
                    </a:cubicBezTo>
                    <a:cubicBezTo>
                      <a:pt x="342" y="62"/>
                      <a:pt x="342" y="62"/>
                      <a:pt x="342" y="62"/>
                    </a:cubicBezTo>
                    <a:cubicBezTo>
                      <a:pt x="342" y="94"/>
                      <a:pt x="342" y="94"/>
                      <a:pt x="342" y="94"/>
                    </a:cubicBezTo>
                    <a:cubicBezTo>
                      <a:pt x="341" y="94"/>
                      <a:pt x="341" y="94"/>
                      <a:pt x="341" y="94"/>
                    </a:cubicBezTo>
                    <a:cubicBezTo>
                      <a:pt x="341" y="116"/>
                      <a:pt x="341" y="116"/>
                      <a:pt x="341" y="116"/>
                    </a:cubicBezTo>
                    <a:cubicBezTo>
                      <a:pt x="312" y="116"/>
                      <a:pt x="312" y="116"/>
                      <a:pt x="312" y="116"/>
                    </a:cubicBezTo>
                    <a:cubicBezTo>
                      <a:pt x="312" y="94"/>
                      <a:pt x="312" y="94"/>
                      <a:pt x="312" y="94"/>
                    </a:cubicBezTo>
                    <a:cubicBezTo>
                      <a:pt x="288" y="94"/>
                      <a:pt x="288" y="94"/>
                      <a:pt x="288" y="94"/>
                    </a:cubicBezTo>
                    <a:cubicBezTo>
                      <a:pt x="288" y="149"/>
                      <a:pt x="288" y="149"/>
                      <a:pt x="288" y="149"/>
                    </a:cubicBezTo>
                    <a:cubicBezTo>
                      <a:pt x="379" y="149"/>
                      <a:pt x="379" y="149"/>
                      <a:pt x="379" y="149"/>
                    </a:cubicBezTo>
                    <a:cubicBezTo>
                      <a:pt x="379" y="32"/>
                      <a:pt x="379" y="32"/>
                      <a:pt x="379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20" y="32"/>
                      <a:pt x="220" y="32"/>
                      <a:pt x="220" y="32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32" y="33"/>
                      <a:pt x="32" y="33"/>
                      <a:pt x="32" y="33"/>
                    </a:cubicBezTo>
                    <a:lnTo>
                      <a:pt x="32" y="1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8" name="Freeform 5"/>
            <p:cNvSpPr/>
            <p:nvPr/>
          </p:nvSpPr>
          <p:spPr bwMode="auto">
            <a:xfrm>
              <a:off x="17100025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Freeform 6"/>
            <p:cNvSpPr/>
            <p:nvPr/>
          </p:nvSpPr>
          <p:spPr bwMode="auto">
            <a:xfrm>
              <a:off x="17628570" y="4800600"/>
              <a:ext cx="497260" cy="149111"/>
            </a:xfrm>
            <a:custGeom>
              <a:avLst/>
              <a:gdLst>
                <a:gd name="T0" fmla="*/ 32 w 411"/>
                <a:gd name="T1" fmla="*/ 150 h 182"/>
                <a:gd name="T2" fmla="*/ 186 w 411"/>
                <a:gd name="T3" fmla="*/ 150 h 182"/>
                <a:gd name="T4" fmla="*/ 186 w 411"/>
                <a:gd name="T5" fmla="*/ 1 h 182"/>
                <a:gd name="T6" fmla="*/ 187 w 411"/>
                <a:gd name="T7" fmla="*/ 1 h 182"/>
                <a:gd name="T8" fmla="*/ 187 w 411"/>
                <a:gd name="T9" fmla="*/ 1 h 182"/>
                <a:gd name="T10" fmla="*/ 411 w 411"/>
                <a:gd name="T11" fmla="*/ 0 h 182"/>
                <a:gd name="T12" fmla="*/ 411 w 411"/>
                <a:gd name="T13" fmla="*/ 181 h 182"/>
                <a:gd name="T14" fmla="*/ 379 w 411"/>
                <a:gd name="T15" fmla="*/ 181 h 182"/>
                <a:gd name="T16" fmla="*/ 379 w 411"/>
                <a:gd name="T17" fmla="*/ 181 h 182"/>
                <a:gd name="T18" fmla="*/ 255 w 411"/>
                <a:gd name="T19" fmla="*/ 182 h 182"/>
                <a:gd name="T20" fmla="*/ 255 w 411"/>
                <a:gd name="T21" fmla="*/ 62 h 182"/>
                <a:gd name="T22" fmla="*/ 341 w 411"/>
                <a:gd name="T23" fmla="*/ 62 h 182"/>
                <a:gd name="T24" fmla="*/ 341 w 411"/>
                <a:gd name="T25" fmla="*/ 62 h 182"/>
                <a:gd name="T26" fmla="*/ 342 w 411"/>
                <a:gd name="T27" fmla="*/ 62 h 182"/>
                <a:gd name="T28" fmla="*/ 342 w 411"/>
                <a:gd name="T29" fmla="*/ 94 h 182"/>
                <a:gd name="T30" fmla="*/ 341 w 411"/>
                <a:gd name="T31" fmla="*/ 94 h 182"/>
                <a:gd name="T32" fmla="*/ 341 w 411"/>
                <a:gd name="T33" fmla="*/ 116 h 182"/>
                <a:gd name="T34" fmla="*/ 312 w 411"/>
                <a:gd name="T35" fmla="*/ 116 h 182"/>
                <a:gd name="T36" fmla="*/ 312 w 411"/>
                <a:gd name="T37" fmla="*/ 94 h 182"/>
                <a:gd name="T38" fmla="*/ 288 w 411"/>
                <a:gd name="T39" fmla="*/ 94 h 182"/>
                <a:gd name="T40" fmla="*/ 288 w 411"/>
                <a:gd name="T41" fmla="*/ 149 h 182"/>
                <a:gd name="T42" fmla="*/ 379 w 411"/>
                <a:gd name="T43" fmla="*/ 149 h 182"/>
                <a:gd name="T44" fmla="*/ 379 w 411"/>
                <a:gd name="T45" fmla="*/ 32 h 182"/>
                <a:gd name="T46" fmla="*/ 220 w 411"/>
                <a:gd name="T47" fmla="*/ 32 h 182"/>
                <a:gd name="T48" fmla="*/ 220 w 411"/>
                <a:gd name="T49" fmla="*/ 32 h 182"/>
                <a:gd name="T50" fmla="*/ 218 w 411"/>
                <a:gd name="T51" fmla="*/ 32 h 182"/>
                <a:gd name="T52" fmla="*/ 218 w 411"/>
                <a:gd name="T53" fmla="*/ 182 h 182"/>
                <a:gd name="T54" fmla="*/ 0 w 411"/>
                <a:gd name="T55" fmla="*/ 182 h 182"/>
                <a:gd name="T56" fmla="*/ 0 w 411"/>
                <a:gd name="T57" fmla="*/ 1 h 182"/>
                <a:gd name="T58" fmla="*/ 156 w 411"/>
                <a:gd name="T59" fmla="*/ 0 h 182"/>
                <a:gd name="T60" fmla="*/ 156 w 411"/>
                <a:gd name="T61" fmla="*/ 115 h 182"/>
                <a:gd name="T62" fmla="*/ 99 w 411"/>
                <a:gd name="T63" fmla="*/ 115 h 182"/>
                <a:gd name="T64" fmla="*/ 99 w 411"/>
                <a:gd name="T65" fmla="*/ 116 h 182"/>
                <a:gd name="T66" fmla="*/ 70 w 411"/>
                <a:gd name="T67" fmla="*/ 116 h 182"/>
                <a:gd name="T68" fmla="*/ 70 w 411"/>
                <a:gd name="T69" fmla="*/ 115 h 182"/>
                <a:gd name="T70" fmla="*/ 69 w 411"/>
                <a:gd name="T71" fmla="*/ 115 h 182"/>
                <a:gd name="T72" fmla="*/ 69 w 411"/>
                <a:gd name="T73" fmla="*/ 61 h 182"/>
                <a:gd name="T74" fmla="*/ 99 w 411"/>
                <a:gd name="T75" fmla="*/ 61 h 182"/>
                <a:gd name="T76" fmla="*/ 99 w 411"/>
                <a:gd name="T77" fmla="*/ 84 h 182"/>
                <a:gd name="T78" fmla="*/ 123 w 411"/>
                <a:gd name="T79" fmla="*/ 84 h 182"/>
                <a:gd name="T80" fmla="*/ 123 w 411"/>
                <a:gd name="T81" fmla="*/ 33 h 182"/>
                <a:gd name="T82" fmla="*/ 32 w 411"/>
                <a:gd name="T83" fmla="*/ 33 h 182"/>
                <a:gd name="T84" fmla="*/ 32 w 411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1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1" y="0"/>
                  </a:cubicBezTo>
                  <a:cubicBezTo>
                    <a:pt x="411" y="181"/>
                    <a:pt x="411" y="181"/>
                    <a:pt x="411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5" y="143"/>
                    <a:pt x="255" y="100"/>
                    <a:pt x="255" y="62"/>
                  </a:cubicBezTo>
                  <a:cubicBezTo>
                    <a:pt x="284" y="62"/>
                    <a:pt x="312" y="62"/>
                    <a:pt x="341" y="62"/>
                  </a:cubicBezTo>
                  <a:cubicBezTo>
                    <a:pt x="341" y="62"/>
                    <a:pt x="341" y="62"/>
                    <a:pt x="341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12" y="116"/>
                    <a:pt x="312" y="116"/>
                    <a:pt x="312" y="116"/>
                  </a:cubicBezTo>
                  <a:cubicBezTo>
                    <a:pt x="312" y="94"/>
                    <a:pt x="312" y="94"/>
                    <a:pt x="312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Freeform 7"/>
            <p:cNvSpPr/>
            <p:nvPr/>
          </p:nvSpPr>
          <p:spPr bwMode="auto">
            <a:xfrm>
              <a:off x="18155468" y="4800600"/>
              <a:ext cx="498907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Freeform 8"/>
            <p:cNvSpPr/>
            <p:nvPr/>
          </p:nvSpPr>
          <p:spPr bwMode="auto">
            <a:xfrm>
              <a:off x="18682365" y="4800600"/>
              <a:ext cx="497260" cy="149111"/>
            </a:xfrm>
            <a:custGeom>
              <a:avLst/>
              <a:gdLst>
                <a:gd name="T0" fmla="*/ 33 w 412"/>
                <a:gd name="T1" fmla="*/ 150 h 182"/>
                <a:gd name="T2" fmla="*/ 187 w 412"/>
                <a:gd name="T3" fmla="*/ 150 h 182"/>
                <a:gd name="T4" fmla="*/ 187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80 w 412"/>
                <a:gd name="T15" fmla="*/ 181 h 182"/>
                <a:gd name="T16" fmla="*/ 380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80 w 412"/>
                <a:gd name="T43" fmla="*/ 149 h 182"/>
                <a:gd name="T44" fmla="*/ 380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7 w 412"/>
                <a:gd name="T61" fmla="*/ 115 h 182"/>
                <a:gd name="T62" fmla="*/ 100 w 412"/>
                <a:gd name="T63" fmla="*/ 115 h 182"/>
                <a:gd name="T64" fmla="*/ 100 w 412"/>
                <a:gd name="T65" fmla="*/ 116 h 182"/>
                <a:gd name="T66" fmla="*/ 71 w 412"/>
                <a:gd name="T67" fmla="*/ 116 h 182"/>
                <a:gd name="T68" fmla="*/ 71 w 412"/>
                <a:gd name="T69" fmla="*/ 115 h 182"/>
                <a:gd name="T70" fmla="*/ 70 w 412"/>
                <a:gd name="T71" fmla="*/ 115 h 182"/>
                <a:gd name="T72" fmla="*/ 69 w 412"/>
                <a:gd name="T73" fmla="*/ 61 h 182"/>
                <a:gd name="T74" fmla="*/ 100 w 412"/>
                <a:gd name="T75" fmla="*/ 61 h 182"/>
                <a:gd name="T76" fmla="*/ 100 w 412"/>
                <a:gd name="T77" fmla="*/ 84 h 182"/>
                <a:gd name="T78" fmla="*/ 124 w 412"/>
                <a:gd name="T79" fmla="*/ 84 h 182"/>
                <a:gd name="T80" fmla="*/ 124 w 412"/>
                <a:gd name="T81" fmla="*/ 33 h 182"/>
                <a:gd name="T82" fmla="*/ 33 w 412"/>
                <a:gd name="T83" fmla="*/ 33 h 182"/>
                <a:gd name="T84" fmla="*/ 33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3" y="150"/>
                  </a:moveTo>
                  <a:cubicBezTo>
                    <a:pt x="187" y="150"/>
                    <a:pt x="187" y="150"/>
                    <a:pt x="187" y="150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5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80" y="149"/>
                    <a:pt x="380" y="149"/>
                    <a:pt x="380" y="149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Freeform 9"/>
            <p:cNvSpPr/>
            <p:nvPr/>
          </p:nvSpPr>
          <p:spPr bwMode="auto">
            <a:xfrm>
              <a:off x="19209263" y="4800600"/>
              <a:ext cx="498907" cy="149111"/>
            </a:xfrm>
            <a:custGeom>
              <a:avLst/>
              <a:gdLst>
                <a:gd name="T0" fmla="*/ 32 w 412"/>
                <a:gd name="T1" fmla="*/ 150 h 182"/>
                <a:gd name="T2" fmla="*/ 186 w 412"/>
                <a:gd name="T3" fmla="*/ 150 h 182"/>
                <a:gd name="T4" fmla="*/ 186 w 412"/>
                <a:gd name="T5" fmla="*/ 1 h 182"/>
                <a:gd name="T6" fmla="*/ 187 w 412"/>
                <a:gd name="T7" fmla="*/ 1 h 182"/>
                <a:gd name="T8" fmla="*/ 187 w 412"/>
                <a:gd name="T9" fmla="*/ 1 h 182"/>
                <a:gd name="T10" fmla="*/ 412 w 412"/>
                <a:gd name="T11" fmla="*/ 0 h 182"/>
                <a:gd name="T12" fmla="*/ 412 w 412"/>
                <a:gd name="T13" fmla="*/ 181 h 182"/>
                <a:gd name="T14" fmla="*/ 379 w 412"/>
                <a:gd name="T15" fmla="*/ 181 h 182"/>
                <a:gd name="T16" fmla="*/ 379 w 412"/>
                <a:gd name="T17" fmla="*/ 181 h 182"/>
                <a:gd name="T18" fmla="*/ 256 w 412"/>
                <a:gd name="T19" fmla="*/ 182 h 182"/>
                <a:gd name="T20" fmla="*/ 255 w 412"/>
                <a:gd name="T21" fmla="*/ 62 h 182"/>
                <a:gd name="T22" fmla="*/ 342 w 412"/>
                <a:gd name="T23" fmla="*/ 62 h 182"/>
                <a:gd name="T24" fmla="*/ 342 w 412"/>
                <a:gd name="T25" fmla="*/ 62 h 182"/>
                <a:gd name="T26" fmla="*/ 342 w 412"/>
                <a:gd name="T27" fmla="*/ 62 h 182"/>
                <a:gd name="T28" fmla="*/ 342 w 412"/>
                <a:gd name="T29" fmla="*/ 94 h 182"/>
                <a:gd name="T30" fmla="*/ 342 w 412"/>
                <a:gd name="T31" fmla="*/ 94 h 182"/>
                <a:gd name="T32" fmla="*/ 342 w 412"/>
                <a:gd name="T33" fmla="*/ 116 h 182"/>
                <a:gd name="T34" fmla="*/ 313 w 412"/>
                <a:gd name="T35" fmla="*/ 116 h 182"/>
                <a:gd name="T36" fmla="*/ 313 w 412"/>
                <a:gd name="T37" fmla="*/ 94 h 182"/>
                <a:gd name="T38" fmla="*/ 288 w 412"/>
                <a:gd name="T39" fmla="*/ 94 h 182"/>
                <a:gd name="T40" fmla="*/ 288 w 412"/>
                <a:gd name="T41" fmla="*/ 149 h 182"/>
                <a:gd name="T42" fmla="*/ 379 w 412"/>
                <a:gd name="T43" fmla="*/ 149 h 182"/>
                <a:gd name="T44" fmla="*/ 379 w 412"/>
                <a:gd name="T45" fmla="*/ 32 h 182"/>
                <a:gd name="T46" fmla="*/ 220 w 412"/>
                <a:gd name="T47" fmla="*/ 32 h 182"/>
                <a:gd name="T48" fmla="*/ 220 w 412"/>
                <a:gd name="T49" fmla="*/ 32 h 182"/>
                <a:gd name="T50" fmla="*/ 219 w 412"/>
                <a:gd name="T51" fmla="*/ 32 h 182"/>
                <a:gd name="T52" fmla="*/ 219 w 412"/>
                <a:gd name="T53" fmla="*/ 182 h 182"/>
                <a:gd name="T54" fmla="*/ 0 w 412"/>
                <a:gd name="T55" fmla="*/ 182 h 182"/>
                <a:gd name="T56" fmla="*/ 0 w 412"/>
                <a:gd name="T57" fmla="*/ 1 h 182"/>
                <a:gd name="T58" fmla="*/ 156 w 412"/>
                <a:gd name="T59" fmla="*/ 0 h 182"/>
                <a:gd name="T60" fmla="*/ 156 w 412"/>
                <a:gd name="T61" fmla="*/ 115 h 182"/>
                <a:gd name="T62" fmla="*/ 99 w 412"/>
                <a:gd name="T63" fmla="*/ 115 h 182"/>
                <a:gd name="T64" fmla="*/ 99 w 412"/>
                <a:gd name="T65" fmla="*/ 116 h 182"/>
                <a:gd name="T66" fmla="*/ 70 w 412"/>
                <a:gd name="T67" fmla="*/ 116 h 182"/>
                <a:gd name="T68" fmla="*/ 70 w 412"/>
                <a:gd name="T69" fmla="*/ 115 h 182"/>
                <a:gd name="T70" fmla="*/ 69 w 412"/>
                <a:gd name="T71" fmla="*/ 115 h 182"/>
                <a:gd name="T72" fmla="*/ 69 w 412"/>
                <a:gd name="T73" fmla="*/ 61 h 182"/>
                <a:gd name="T74" fmla="*/ 99 w 412"/>
                <a:gd name="T75" fmla="*/ 61 h 182"/>
                <a:gd name="T76" fmla="*/ 99 w 412"/>
                <a:gd name="T77" fmla="*/ 84 h 182"/>
                <a:gd name="T78" fmla="*/ 123 w 412"/>
                <a:gd name="T79" fmla="*/ 84 h 182"/>
                <a:gd name="T80" fmla="*/ 123 w 412"/>
                <a:gd name="T81" fmla="*/ 33 h 182"/>
                <a:gd name="T82" fmla="*/ 32 w 412"/>
                <a:gd name="T83" fmla="*/ 33 h 182"/>
                <a:gd name="T84" fmla="*/ 32 w 412"/>
                <a:gd name="T85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2" h="182">
                  <a:moveTo>
                    <a:pt x="32" y="150"/>
                  </a:moveTo>
                  <a:cubicBezTo>
                    <a:pt x="186" y="150"/>
                    <a:pt x="186" y="150"/>
                    <a:pt x="186" y="15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187" y="1"/>
                    <a:pt x="187" y="1"/>
                    <a:pt x="187" y="1"/>
                  </a:cubicBezTo>
                  <a:cubicBezTo>
                    <a:pt x="268" y="1"/>
                    <a:pt x="332" y="0"/>
                    <a:pt x="412" y="0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43"/>
                    <a:pt x="255" y="100"/>
                    <a:pt x="255" y="62"/>
                  </a:cubicBezTo>
                  <a:cubicBezTo>
                    <a:pt x="284" y="62"/>
                    <a:pt x="313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13" y="116"/>
                    <a:pt x="313" y="116"/>
                    <a:pt x="313" y="116"/>
                  </a:cubicBezTo>
                  <a:cubicBezTo>
                    <a:pt x="313" y="94"/>
                    <a:pt x="313" y="94"/>
                    <a:pt x="31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149"/>
                    <a:pt x="288" y="149"/>
                    <a:pt x="288" y="149"/>
                  </a:cubicBezTo>
                  <a:cubicBezTo>
                    <a:pt x="379" y="149"/>
                    <a:pt x="379" y="149"/>
                    <a:pt x="379" y="149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32" y="33"/>
                    <a:pt x="32" y="33"/>
                    <a:pt x="32" y="33"/>
                  </a:cubicBezTo>
                  <a:lnTo>
                    <a:pt x="3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5678" y="0"/>
            <a:ext cx="12203355" cy="913636"/>
            <a:chOff x="17460" y="-38993"/>
            <a:chExt cx="12203355" cy="913636"/>
          </a:xfrm>
        </p:grpSpPr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17460" y="0"/>
              <a:ext cx="12192000" cy="652321"/>
            </a:xfrm>
            <a:prstGeom prst="rect">
              <a:avLst/>
            </a:prstGeom>
            <a:solidFill>
              <a:srgbClr val="B1C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94594" y="-38993"/>
              <a:ext cx="12126221" cy="913636"/>
              <a:chOff x="94594" y="-38993"/>
              <a:chExt cx="12126221" cy="913636"/>
            </a:xfrm>
          </p:grpSpPr>
          <p:sp>
            <p:nvSpPr>
              <p:cNvPr id="5" name="Freeform 3"/>
              <p:cNvSpPr/>
              <p:nvPr/>
            </p:nvSpPr>
            <p:spPr bwMode="auto">
              <a:xfrm>
                <a:off x="1893557" y="71677"/>
                <a:ext cx="10315903" cy="684643"/>
              </a:xfrm>
              <a:custGeom>
                <a:avLst/>
                <a:gdLst>
                  <a:gd name="T0" fmla="+- 0 3326 3326"/>
                  <a:gd name="T1" fmla="*/ T0 w 7474"/>
                  <a:gd name="T2" fmla="+- 0 2203 761"/>
                  <a:gd name="T3" fmla="*/ 2203 h 1443"/>
                  <a:gd name="T4" fmla="+- 0 3485 3326"/>
                  <a:gd name="T5" fmla="*/ T4 w 7474"/>
                  <a:gd name="T6" fmla="+- 0 761 761"/>
                  <a:gd name="T7" fmla="*/ 761 h 1443"/>
                  <a:gd name="T8" fmla="+- 0 10800 3326"/>
                  <a:gd name="T9" fmla="*/ T8 w 7474"/>
                  <a:gd name="T10" fmla="+- 0 761 761"/>
                  <a:gd name="T11" fmla="*/ 761 h 1443"/>
                  <a:gd name="T12" fmla="+- 0 10800 3326"/>
                  <a:gd name="T13" fmla="*/ T12 w 7474"/>
                  <a:gd name="T14" fmla="+- 0 2191 761"/>
                  <a:gd name="T15" fmla="*/ 2191 h 1443"/>
                  <a:gd name="T16" fmla="+- 0 3326 3326"/>
                  <a:gd name="T17" fmla="*/ T16 w 7474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7474" h="1443">
                    <a:moveTo>
                      <a:pt x="0" y="1442"/>
                    </a:moveTo>
                    <a:lnTo>
                      <a:pt x="159" y="0"/>
                    </a:lnTo>
                    <a:lnTo>
                      <a:pt x="7474" y="0"/>
                    </a:lnTo>
                    <a:lnTo>
                      <a:pt x="7474" y="1430"/>
                    </a:lnTo>
                    <a:lnTo>
                      <a:pt x="0" y="1442"/>
                    </a:lnTo>
                    <a:close/>
                  </a:path>
                </a:pathLst>
              </a:custGeom>
              <a:solidFill>
                <a:srgbClr val="FBFBE1"/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1608530" y="53231"/>
                <a:ext cx="538945" cy="821412"/>
                <a:chOff x="908603" y="80216"/>
                <a:chExt cx="538945" cy="676514"/>
              </a:xfrm>
            </p:grpSpPr>
            <p:sp>
              <p:nvSpPr>
                <p:cNvPr id="12" name="Freeform 4"/>
                <p:cNvSpPr/>
                <p:nvPr/>
              </p:nvSpPr>
              <p:spPr bwMode="auto">
                <a:xfrm>
                  <a:off x="1136046" y="80216"/>
                  <a:ext cx="311502" cy="676514"/>
                </a:xfrm>
                <a:custGeom>
                  <a:avLst/>
                  <a:gdLst>
                    <a:gd name="T0" fmla="+- 0 3055 3055"/>
                    <a:gd name="T1" fmla="*/ T0 w 430"/>
                    <a:gd name="T2" fmla="+- 0 2450 761"/>
                    <a:gd name="T3" fmla="*/ 2450 h 1690"/>
                    <a:gd name="T4" fmla="+- 0 3086 3055"/>
                    <a:gd name="T5" fmla="*/ T4 w 430"/>
                    <a:gd name="T6" fmla="+- 0 1116 761"/>
                    <a:gd name="T7" fmla="*/ 1116 h 1690"/>
                    <a:gd name="T8" fmla="+- 0 3485 3055"/>
                    <a:gd name="T9" fmla="*/ T8 w 430"/>
                    <a:gd name="T10" fmla="+- 0 761 761"/>
                    <a:gd name="T11" fmla="*/ 761 h 1690"/>
                    <a:gd name="T12" fmla="+- 0 3326 3055"/>
                    <a:gd name="T13" fmla="*/ T12 w 430"/>
                    <a:gd name="T14" fmla="+- 0 2203 761"/>
                    <a:gd name="T15" fmla="*/ 2203 h 1690"/>
                    <a:gd name="T16" fmla="+- 0 3055 3055"/>
                    <a:gd name="T17" fmla="*/ T16 w 430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430" h="1690">
                      <a:moveTo>
                        <a:pt x="0" y="1689"/>
                      </a:moveTo>
                      <a:lnTo>
                        <a:pt x="31" y="355"/>
                      </a:lnTo>
                      <a:lnTo>
                        <a:pt x="430" y="0"/>
                      </a:lnTo>
                      <a:lnTo>
                        <a:pt x="271" y="1442"/>
                      </a:lnTo>
                      <a:lnTo>
                        <a:pt x="0" y="1689"/>
                      </a:lnTo>
                      <a:close/>
                    </a:path>
                  </a:pathLst>
                </a:custGeom>
                <a:solidFill>
                  <a:srgbClr val="FBB6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3" name="Freeform 5"/>
                <p:cNvSpPr/>
                <p:nvPr/>
              </p:nvSpPr>
              <p:spPr bwMode="auto">
                <a:xfrm>
                  <a:off x="908603" y="80216"/>
                  <a:ext cx="258983" cy="676514"/>
                </a:xfrm>
                <a:custGeom>
                  <a:avLst/>
                  <a:gdLst>
                    <a:gd name="T0" fmla="+- 0 3055 2731"/>
                    <a:gd name="T1" fmla="*/ T0 w 356"/>
                    <a:gd name="T2" fmla="+- 0 2450 761"/>
                    <a:gd name="T3" fmla="*/ 2450 h 1690"/>
                    <a:gd name="T4" fmla="+- 0 2798 2731"/>
                    <a:gd name="T5" fmla="*/ T4 w 356"/>
                    <a:gd name="T6" fmla="+- 0 2203 761"/>
                    <a:gd name="T7" fmla="*/ 2203 h 1690"/>
                    <a:gd name="T8" fmla="+- 0 2731 2731"/>
                    <a:gd name="T9" fmla="*/ T8 w 356"/>
                    <a:gd name="T10" fmla="+- 0 761 761"/>
                    <a:gd name="T11" fmla="*/ 761 h 1690"/>
                    <a:gd name="T12" fmla="+- 0 3086 2731"/>
                    <a:gd name="T13" fmla="*/ T12 w 356"/>
                    <a:gd name="T14" fmla="+- 0 1116 761"/>
                    <a:gd name="T15" fmla="*/ 1116 h 1690"/>
                    <a:gd name="T16" fmla="+- 0 3055 2731"/>
                    <a:gd name="T17" fmla="*/ T16 w 356"/>
                    <a:gd name="T18" fmla="+- 0 2450 761"/>
                    <a:gd name="T19" fmla="*/ 2450 h 16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56" h="1690">
                      <a:moveTo>
                        <a:pt x="324" y="1689"/>
                      </a:moveTo>
                      <a:lnTo>
                        <a:pt x="67" y="1442"/>
                      </a:lnTo>
                      <a:lnTo>
                        <a:pt x="0" y="0"/>
                      </a:lnTo>
                      <a:lnTo>
                        <a:pt x="355" y="355"/>
                      </a:lnTo>
                      <a:lnTo>
                        <a:pt x="324" y="1689"/>
                      </a:lnTo>
                      <a:close/>
                    </a:path>
                  </a:pathLst>
                </a:custGeom>
                <a:solidFill>
                  <a:srgbClr val="DB64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7" name="Freeform 6"/>
              <p:cNvSpPr/>
              <p:nvPr/>
            </p:nvSpPr>
            <p:spPr bwMode="auto">
              <a:xfrm>
                <a:off x="889114" y="71678"/>
                <a:ext cx="772509" cy="684642"/>
              </a:xfrm>
              <a:custGeom>
                <a:avLst/>
                <a:gdLst>
                  <a:gd name="T0" fmla="+- 0 2798 1553"/>
                  <a:gd name="T1" fmla="*/ T0 w 1246"/>
                  <a:gd name="T2" fmla="+- 0 2203 761"/>
                  <a:gd name="T3" fmla="*/ 2203 h 1443"/>
                  <a:gd name="T4" fmla="+- 0 1553 1553"/>
                  <a:gd name="T5" fmla="*/ T4 w 1246"/>
                  <a:gd name="T6" fmla="+- 0 2203 761"/>
                  <a:gd name="T7" fmla="*/ 2203 h 1443"/>
                  <a:gd name="T8" fmla="+- 0 1553 1553"/>
                  <a:gd name="T9" fmla="*/ T8 w 1246"/>
                  <a:gd name="T10" fmla="+- 0 761 761"/>
                  <a:gd name="T11" fmla="*/ 761 h 1443"/>
                  <a:gd name="T12" fmla="+- 0 2731 1553"/>
                  <a:gd name="T13" fmla="*/ T12 w 1246"/>
                  <a:gd name="T14" fmla="+- 0 761 761"/>
                  <a:gd name="T15" fmla="*/ 761 h 1443"/>
                  <a:gd name="T16" fmla="+- 0 2798 1553"/>
                  <a:gd name="T17" fmla="*/ T16 w 1246"/>
                  <a:gd name="T18" fmla="+- 0 2203 761"/>
                  <a:gd name="T19" fmla="*/ 2203 h 14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1246" h="1443">
                    <a:moveTo>
                      <a:pt x="1245" y="1442"/>
                    </a:moveTo>
                    <a:lnTo>
                      <a:pt x="0" y="1442"/>
                    </a:lnTo>
                    <a:lnTo>
                      <a:pt x="0" y="0"/>
                    </a:lnTo>
                    <a:lnTo>
                      <a:pt x="1178" y="0"/>
                    </a:lnTo>
                    <a:lnTo>
                      <a:pt x="1245" y="1442"/>
                    </a:lnTo>
                    <a:close/>
                  </a:path>
                </a:pathLst>
              </a:custGeom>
              <a:solidFill>
                <a:srgbClr val="F4832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889114" y="88180"/>
                <a:ext cx="719416" cy="5806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LỚP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Rounded Rectangle 17"/>
              <p:cNvSpPr/>
              <p:nvPr/>
            </p:nvSpPr>
            <p:spPr>
              <a:xfrm>
                <a:off x="94594" y="71678"/>
                <a:ext cx="747224" cy="68464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NGỮ VĂN</a:t>
                </a:r>
                <a:endParaRPr lang="en-US" sz="1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47475" y="131928"/>
                <a:ext cx="9082235" cy="5641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BÀI 4. NHỮNG DI SẢN VĂN HÓA (VĂN BẢN THÔNG TIN)</a:t>
                </a:r>
                <a:endParaRPr lang="en-U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778" b="96000" l="3125" r="96875">
                            <a14:foregroundMark x1="20536" y1="72000" x2="79018" y2="75556"/>
                            <a14:foregroundMark x1="17857" y1="68889" x2="17857" y2="76000"/>
                            <a14:foregroundMark x1="17411" y1="67556" x2="83482" y2="68000"/>
                            <a14:foregroundMark x1="86607" y1="67556" x2="82589" y2="72444"/>
                            <a14:foregroundMark x1="82143" y1="77333" x2="85268" y2="79111"/>
                            <a14:foregroundMark x1="37946" y1="36889" x2="38393" y2="60444"/>
                            <a14:foregroundMark x1="58929" y1="39556" x2="57143" y2="62667"/>
                            <a14:foregroundMark x1="68750" y1="47111" x2="70089" y2="59556"/>
                            <a14:foregroundMark x1="36607" y1="40889" x2="19643" y2="55556"/>
                            <a14:foregroundMark x1="42411" y1="46667" x2="45536" y2="59556"/>
                            <a14:foregroundMark x1="50000" y1="52889" x2="53125" y2="64889"/>
                            <a14:foregroundMark x1="74107" y1="52889" x2="75893" y2="59111"/>
                            <a14:foregroundMark x1="29464" y1="50667" x2="29018" y2="61778"/>
                            <a14:backgroundMark x1="87500" y1="67556" x2="87500" y2="6755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91" t="17646" r="10437" b="17595"/>
              <a:stretch>
                <a:fillRect/>
              </a:stretch>
            </p:blipFill>
            <p:spPr>
              <a:xfrm>
                <a:off x="11106985" y="-38993"/>
                <a:ext cx="1113830" cy="905981"/>
              </a:xfrm>
              <a:prstGeom prst="rect">
                <a:avLst/>
              </a:prstGeom>
            </p:spPr>
          </p:pic>
        </p:grpSp>
      </p:grpSp>
      <p:pic>
        <p:nvPicPr>
          <p:cNvPr id="101" name="Picture 100"/>
          <p:cNvPicPr/>
          <p:nvPr/>
        </p:nvPicPr>
        <p:blipFill>
          <a:blip r:embed="rId4"/>
          <a:stretch>
            <a:fillRect/>
          </a:stretch>
        </p:blipFill>
        <p:spPr>
          <a:xfrm>
            <a:off x="1585595" y="3195955"/>
            <a:ext cx="7092950" cy="3302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4759</Words>
  <Application>WPS Presentation</Application>
  <PresentationFormat>Custom</PresentationFormat>
  <Paragraphs>290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50" baseType="lpstr">
      <vt:lpstr>Arial</vt:lpstr>
      <vt:lpstr>SimSun</vt:lpstr>
      <vt:lpstr>Wingdings</vt:lpstr>
      <vt:lpstr>Times New Roman</vt:lpstr>
      <vt:lpstr>Arial</vt:lpstr>
      <vt:lpstr>VfFree45</vt:lpstr>
      <vt:lpstr>Segoe Print</vt:lpstr>
      <vt:lpstr>VfFree41</vt:lpstr>
      <vt:lpstr>robotoSlab</vt:lpstr>
      <vt:lpstr>Helvetica Neue</vt:lpstr>
      <vt:lpstr>Tahoma</vt:lpstr>
      <vt:lpstr>#9Slide06 SVNKarlita</vt:lpstr>
      <vt:lpstr>HL Thu phap</vt:lpstr>
      <vt:lpstr>Cormorant Garamond Bold</vt:lpstr>
      <vt:lpstr>Garamond</vt:lpstr>
      <vt:lpstr>Calibri</vt:lpstr>
      <vt:lpstr>Microsoft YaHei</vt:lpstr>
      <vt:lpstr>Arial Unicode MS</vt:lpstr>
      <vt:lpstr>Broadway</vt:lpstr>
      <vt:lpstr>#9Slide03 SVNNexa Rust Sans Bla</vt:lpstr>
      <vt:lpstr>#9Slide03 HelvetIns</vt:lpstr>
      <vt:lpstr>Oswald</vt:lpstr>
      <vt:lpstr>#9Slide03 Oswald SemiBold</vt:lpstr>
      <vt:lpstr>Bodoni MT Black</vt:lpstr>
      <vt:lpstr>iCiel Altus</vt:lpstr>
      <vt:lpstr>Calibri Light</vt:lpstr>
      <vt:lpstr>Sitka Text Semibold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Sang</dc:creator>
  <cp:lastModifiedBy>Thoa</cp:lastModifiedBy>
  <cp:revision>41</cp:revision>
  <dcterms:created xsi:type="dcterms:W3CDTF">2022-07-30T09:20:00Z</dcterms:created>
  <dcterms:modified xsi:type="dcterms:W3CDTF">2023-10-19T00:16:18Z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E558B767396B47D596775330F63853AC_12</vt:lpwstr>
  </property>
  <property fmtid="{D5CDD505-2E9C-101B-9397-08002B2CF9AE}" pid="3" name="KSOProductBuildVer">
    <vt:lpwstr>1033-12.2.0.13266</vt:lpwstr>
  </property>
</Properties>
</file>