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512" r:id="rId2"/>
    <p:sldId id="503" r:id="rId3"/>
    <p:sldId id="504" r:id="rId4"/>
    <p:sldId id="506" r:id="rId5"/>
    <p:sldId id="508" r:id="rId6"/>
    <p:sldId id="50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1168735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2189703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1584858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B62155-C1CE-4D2B-BFD3-DB47A5E8E5C0}" type="datetimeFigureOut">
              <a:rPr lang="en-US" smtClean="0"/>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146566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B62155-C1CE-4D2B-BFD3-DB47A5E8E5C0}" type="datetimeFigureOut">
              <a:rPr lang="en-US" smtClean="0"/>
              <a:t>10/18/2023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369798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B62155-C1CE-4D2B-BFD3-DB47A5E8E5C0}" type="datetimeFigureOut">
              <a:rPr lang="en-US" smtClean="0"/>
              <a:t>10/18/2023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339375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B62155-C1CE-4D2B-BFD3-DB47A5E8E5C0}" type="datetimeFigureOut">
              <a:rPr lang="en-US" smtClean="0"/>
              <a:t>10/18/2023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79748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B62155-C1CE-4D2B-BFD3-DB47A5E8E5C0}" type="datetimeFigureOut">
              <a:rPr lang="en-US" smtClean="0"/>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2128100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B62155-C1CE-4D2B-BFD3-DB47A5E8E5C0}" type="datetimeFigureOut">
              <a:rPr lang="en-US" smtClean="0"/>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382820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3567227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46955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2672093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20409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3864376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763110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62155-C1CE-4D2B-BFD3-DB47A5E8E5C0}"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A25B6-1C2A-4645-8ED5-8BC4B64BCBB4}" type="slidenum">
              <a:rPr lang="en-US" smtClean="0"/>
              <a:t>‹#›</a:t>
            </a:fld>
            <a:endParaRPr lang="en-US"/>
          </a:p>
        </p:txBody>
      </p:sp>
    </p:spTree>
    <p:extLst>
      <p:ext uri="{BB962C8B-B14F-4D97-AF65-F5344CB8AC3E}">
        <p14:creationId xmlns:p14="http://schemas.microsoft.com/office/powerpoint/2010/main" val="565751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7B62155-C1CE-4D2B-BFD3-DB47A5E8E5C0}" type="datetimeFigureOut">
              <a:rPr lang="en-US" smtClean="0"/>
              <a:t>10/18/2023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79A25B6-1C2A-4645-8ED5-8BC4B64BCBB4}" type="slidenum">
              <a:rPr lang="en-US" smtClean="0"/>
              <a:t>‹#›</a:t>
            </a:fld>
            <a:endParaRPr lang="en-US"/>
          </a:p>
        </p:txBody>
      </p:sp>
    </p:spTree>
    <p:extLst>
      <p:ext uri="{BB962C8B-B14F-4D97-AF65-F5344CB8AC3E}">
        <p14:creationId xmlns:p14="http://schemas.microsoft.com/office/powerpoint/2010/main" val="41786933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D47D3-03BA-8C39-E0F3-36B496BB46E1}"/>
              </a:ext>
            </a:extLst>
          </p:cNvPr>
          <p:cNvSpPr>
            <a:spLocks noGrp="1"/>
          </p:cNvSpPr>
          <p:nvPr>
            <p:ph type="title"/>
          </p:nvPr>
        </p:nvSpPr>
        <p:spPr/>
        <p:txBody>
          <a:bodyPr>
            <a:normAutofit fontScale="90000"/>
          </a:bodyPr>
          <a:lstStyle/>
          <a:p>
            <a:r>
              <a:rPr lang="en-US" sz="2200" b="1" dirty="0">
                <a:solidFill>
                  <a:schemeClr val="tx1"/>
                </a:solidFill>
                <a:latin typeface="Times New Roman" panose="02020603050405020304" pitchFamily="18" charset="0"/>
                <a:cs typeface="Times New Roman" panose="02020603050405020304" pitchFamily="18" charset="0"/>
              </a:rPr>
              <a:t>ĐỌC MỞ RỘNG THEO THỂ LOẠI	</a:t>
            </a:r>
            <a:br>
              <a:rPr lang="en-US" sz="2200" b="1" dirty="0">
                <a:solidFill>
                  <a:schemeClr val="tx1"/>
                </a:solidFill>
                <a:latin typeface="Times New Roman" panose="02020603050405020304" pitchFamily="18" charset="0"/>
                <a:cs typeface="Times New Roman" panose="02020603050405020304" pitchFamily="18" charset="0"/>
              </a:rPr>
            </a:br>
            <a:r>
              <a:rPr lang="en-US" sz="2200" b="1" dirty="0">
                <a:solidFill>
                  <a:schemeClr val="tx1"/>
                </a:solidFill>
                <a:latin typeface="Times New Roman" panose="02020603050405020304" pitchFamily="18" charset="0"/>
                <a:cs typeface="Times New Roman" panose="02020603050405020304" pitchFamily="18" charset="0"/>
              </a:rPr>
              <a:t>	</a:t>
            </a:r>
            <a:br>
              <a:rPr lang="en-US" b="1" dirty="0">
                <a:solidFill>
                  <a:schemeClr val="tx1"/>
                </a:solidFill>
                <a:latin typeface="Times New Roman" panose="02020603050405020304" pitchFamily="18" charset="0"/>
                <a:cs typeface="Times New Roman" panose="02020603050405020304" pitchFamily="18" charset="0"/>
              </a:rPr>
            </a:br>
            <a:r>
              <a:rPr lang="en-US" b="1" dirty="0">
                <a:solidFill>
                  <a:schemeClr val="tx1"/>
                </a:solidFill>
                <a:latin typeface="Times New Roman" panose="02020603050405020304" pitchFamily="18" charset="0"/>
                <a:cs typeface="Times New Roman" panose="02020603050405020304" pitchFamily="18" charset="0"/>
              </a:rPr>
              <a:t>			TÔI CÓ MỘT GIẤC MƠ</a:t>
            </a:r>
            <a:br>
              <a:rPr lang="en-US" b="1" dirty="0">
                <a:solidFill>
                  <a:schemeClr val="tx1"/>
                </a:solidFill>
                <a:latin typeface="Times New Roman" panose="02020603050405020304" pitchFamily="18" charset="0"/>
                <a:cs typeface="Times New Roman" panose="02020603050405020304" pitchFamily="18" charset="0"/>
              </a:rPr>
            </a:br>
            <a:r>
              <a:rPr lang="en-US" b="1" dirty="0">
                <a:solidFill>
                  <a:schemeClr val="tx1"/>
                </a:solidFill>
                <a:latin typeface="Times New Roman" panose="02020603050405020304" pitchFamily="18" charset="0"/>
                <a:cs typeface="Times New Roman" panose="02020603050405020304" pitchFamily="18" charset="0"/>
              </a:rPr>
              <a:t>									</a:t>
            </a:r>
            <a:r>
              <a:rPr lang="en-US" sz="2700" b="1" i="1" dirty="0" err="1">
                <a:solidFill>
                  <a:schemeClr val="tx1"/>
                </a:solidFill>
                <a:latin typeface="Times New Roman" panose="02020603050405020304" pitchFamily="18" charset="0"/>
                <a:cs typeface="Times New Roman" panose="02020603050405020304" pitchFamily="18" charset="0"/>
              </a:rPr>
              <a:t>Mác</a:t>
            </a:r>
            <a:r>
              <a:rPr lang="en-US" sz="2700" b="1" i="1" dirty="0">
                <a:solidFill>
                  <a:schemeClr val="tx1"/>
                </a:solidFill>
                <a:latin typeface="Times New Roman" panose="02020603050405020304" pitchFamily="18" charset="0"/>
                <a:cs typeface="Times New Roman" panose="02020603050405020304" pitchFamily="18" charset="0"/>
              </a:rPr>
              <a:t>-tin Lu-</a:t>
            </a:r>
            <a:r>
              <a:rPr lang="en-US" sz="2700" b="1" i="1" dirty="0" err="1">
                <a:solidFill>
                  <a:schemeClr val="tx1"/>
                </a:solidFill>
                <a:latin typeface="Times New Roman" panose="02020603050405020304" pitchFamily="18" charset="0"/>
                <a:cs typeface="Times New Roman" panose="02020603050405020304" pitchFamily="18" charset="0"/>
              </a:rPr>
              <a:t>thơ</a:t>
            </a:r>
            <a:r>
              <a:rPr lang="en-US" sz="2700" b="1" i="1" dirty="0">
                <a:solidFill>
                  <a:schemeClr val="tx1"/>
                </a:solidFill>
                <a:latin typeface="Times New Roman" panose="02020603050405020304" pitchFamily="18" charset="0"/>
                <a:cs typeface="Times New Roman" panose="02020603050405020304" pitchFamily="18" charset="0"/>
              </a:rPr>
              <a:t> </a:t>
            </a:r>
            <a:r>
              <a:rPr lang="en-US" sz="2700" b="1" i="1" dirty="0" err="1">
                <a:solidFill>
                  <a:schemeClr val="tx1"/>
                </a:solidFill>
                <a:latin typeface="Times New Roman" panose="02020603050405020304" pitchFamily="18" charset="0"/>
                <a:cs typeface="Times New Roman" panose="02020603050405020304" pitchFamily="18" charset="0"/>
              </a:rPr>
              <a:t>Kinh</a:t>
            </a:r>
            <a:endParaRPr lang="en-US" sz="2700" b="1" i="1" dirty="0">
              <a:solidFill>
                <a:schemeClr val="tx1"/>
              </a:solidFill>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23687241-E422-3180-9086-39268C09027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23131" y="2569369"/>
            <a:ext cx="3935550" cy="3881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99AE99B-874D-0D55-0F52-2C1679EA3F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399" y="2605088"/>
            <a:ext cx="551497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66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0110820-B3BE-B904-06F1-B1AC9017B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871192" cy="2362199"/>
          </a:xfrm>
          <a:prstGeom prst="rect">
            <a:avLst/>
          </a:prstGeom>
        </p:spPr>
      </p:pic>
      <p:sp>
        <p:nvSpPr>
          <p:cNvPr id="12" name="TextBox 11">
            <a:extLst>
              <a:ext uri="{FF2B5EF4-FFF2-40B4-BE49-F238E27FC236}">
                <a16:creationId xmlns:a16="http://schemas.microsoft.com/office/drawing/2014/main" id="{AF4264F9-3A63-ECB6-CBC4-FBA3590F9BCD}"/>
              </a:ext>
            </a:extLst>
          </p:cNvPr>
          <p:cNvSpPr txBox="1"/>
          <p:nvPr/>
        </p:nvSpPr>
        <p:spPr>
          <a:xfrm>
            <a:off x="444500" y="82462"/>
            <a:ext cx="11491093" cy="584775"/>
          </a:xfrm>
          <a:prstGeom prst="rect">
            <a:avLst/>
          </a:prstGeom>
          <a:noFill/>
        </p:spPr>
        <p:txBody>
          <a:bodyPr wrap="square">
            <a:spAutoFit/>
          </a:bodyPr>
          <a:lstStyle/>
          <a:p>
            <a:r>
              <a:rPr lang="en-US" sz="3200" b="1" dirty="0">
                <a:solidFill>
                  <a:srgbClr val="FF0000"/>
                </a:solidFill>
                <a:effectLst/>
                <a:latin typeface="Times New Roman" panose="02020603050405020304" pitchFamily="18" charset="0"/>
                <a:ea typeface="Times New Roman" panose="02020603050405020304" pitchFamily="18" charset="0"/>
              </a:rPr>
              <a:t>ĐỌC MỞ RỘNG THEO THỂ LOẠI TÔI CÓ MỘT GIẤC MƠ</a:t>
            </a:r>
            <a:endParaRPr lang="en-US" sz="3200" dirty="0"/>
          </a:p>
        </p:txBody>
      </p:sp>
      <p:sp>
        <p:nvSpPr>
          <p:cNvPr id="13" name="TextBox 12">
            <a:extLst>
              <a:ext uri="{FF2B5EF4-FFF2-40B4-BE49-F238E27FC236}">
                <a16:creationId xmlns:a16="http://schemas.microsoft.com/office/drawing/2014/main" id="{AE1666EE-1C0D-DB8E-D109-3E461F85651D}"/>
              </a:ext>
            </a:extLst>
          </p:cNvPr>
          <p:cNvSpPr txBox="1"/>
          <p:nvPr/>
        </p:nvSpPr>
        <p:spPr>
          <a:xfrm>
            <a:off x="0" y="1592944"/>
            <a:ext cx="12192000" cy="5293757"/>
          </a:xfrm>
          <a:prstGeom prst="rect">
            <a:avLst/>
          </a:prstGeom>
          <a:noFill/>
        </p:spPr>
        <p:txBody>
          <a:bodyPr wrap="square">
            <a:spAutoFit/>
          </a:bodyPr>
          <a:lstStyle/>
          <a:p>
            <a:pPr algn="just">
              <a:spcBef>
                <a:spcPts val="200"/>
              </a:spcBef>
            </a:pPr>
            <a:r>
              <a:rPr lang="vi-VN" sz="2800" b="1" spc="-50" dirty="0">
                <a:effectLst/>
                <a:latin typeface="Times New Roman" panose="02020603050405020304" pitchFamily="18" charset="0"/>
                <a:ea typeface="Times New Roman" panose="02020603050405020304" pitchFamily="18" charset="0"/>
                <a:cs typeface="Times New Roman" panose="02020603050405020304" pitchFamily="18" charset="0"/>
              </a:rPr>
              <a:t>Câu 1</a:t>
            </a:r>
            <a:r>
              <a:rPr lang="vi-VN"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viết</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ra</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nhằm</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mục</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đích</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gì</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Quan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điểm</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Mac-tin- Lu-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thơ</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Kinh</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spc="-50" dirty="0" err="1">
                <a:effectLst/>
                <a:latin typeface="Times New Roman" panose="02020603050405020304" pitchFamily="18" charset="0"/>
                <a:ea typeface="Times New Roman" panose="02020603050405020304" pitchFamily="18" charset="0"/>
                <a:cs typeface="Times New Roman" panose="02020603050405020304" pitchFamily="18" charset="0"/>
              </a:rPr>
              <a:t>gì</a:t>
            </a:r>
            <a:r>
              <a:rPr lang="en-US" sz="2800" spc="-5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0" algn="just">
              <a:spcBef>
                <a:spcPts val="870"/>
              </a:spcBef>
              <a:spcAft>
                <a:spcPts val="0"/>
              </a:spcAft>
              <a:buSzPts val="1300"/>
            </a:pPr>
            <a:r>
              <a:rPr lang="vi-VN" sz="2800" b="1" dirty="0">
                <a:effectLst/>
                <a:latin typeface="Times New Roman" panose="02020603050405020304" pitchFamily="18" charset="0"/>
                <a:ea typeface="Times New Roman" panose="02020603050405020304" pitchFamily="18" charset="0"/>
                <a:cs typeface="Times New Roman" panose="02020603050405020304" pitchFamily="18" charset="0"/>
              </a:rPr>
              <a:t>Câu 2</a:t>
            </a: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 Xác định các luận điểm, lý lẽ, bằng chứng tác giả nêu trong văn bản và vẽ sơ đồ chỉ ra mối liên hệ giữa các yếu tố ấy.</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0" algn="just">
              <a:spcBef>
                <a:spcPts val="870"/>
              </a:spcBef>
              <a:spcAft>
                <a:spcPts val="0"/>
              </a:spcAft>
              <a:buSzPts val="1300"/>
            </a:pPr>
            <a:r>
              <a:rPr lang="vi-VN" sz="2800" b="1" dirty="0">
                <a:effectLst/>
                <a:latin typeface="Times New Roman" panose="02020603050405020304" pitchFamily="18" charset="0"/>
                <a:ea typeface="Times New Roman" panose="02020603050405020304" pitchFamily="18" charset="0"/>
                <a:cs typeface="Times New Roman" panose="02020603050405020304" pitchFamily="18" charset="0"/>
              </a:rPr>
              <a:t>Câu 3</a:t>
            </a: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thay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đổi</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trật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tự</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luận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điểm</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trên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đó</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bạn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hãy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xét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cách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sắp</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xếp</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luận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điểm</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lvl="0" algn="just">
              <a:spcBef>
                <a:spcPts val="870"/>
              </a:spcBef>
              <a:spcAft>
                <a:spcPts val="0"/>
              </a:spcAft>
              <a:buSzPts val="1300"/>
            </a:pPr>
            <a:r>
              <a:rPr lang="vi-VN" sz="2800" b="1" dirty="0">
                <a:effectLst/>
                <a:latin typeface="Times New Roman" panose="02020603050405020304" pitchFamily="18" charset="0"/>
                <a:ea typeface="Times New Roman" panose="02020603050405020304" pitchFamily="18" charset="0"/>
                <a:cs typeface="Times New Roman" panose="02020603050405020304" pitchFamily="18" charset="0"/>
              </a:rPr>
              <a:t>Câu 4</a:t>
            </a: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Bạn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hãy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tìm</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hiểu</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thêm</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giấc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mơ</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nước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Mỹ</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đó</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hãy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lý</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giải</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nguyên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nhân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chọn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Tôi</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giấc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mơ</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ý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tưởng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chủ</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đạo</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xuyên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suốt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lvl="0" algn="just">
              <a:spcBef>
                <a:spcPts val="870"/>
              </a:spcBef>
              <a:spcAft>
                <a:spcPts val="0"/>
              </a:spcAft>
              <a:buSzPts val="1300"/>
            </a:pPr>
            <a:r>
              <a:rPr lang="vi-VN" sz="2800" b="1" dirty="0">
                <a:effectLst/>
                <a:latin typeface="Times New Roman" panose="02020603050405020304" pitchFamily="18" charset="0"/>
                <a:ea typeface="Times New Roman" panose="02020603050405020304" pitchFamily="18" charset="0"/>
                <a:cs typeface="Times New Roman" panose="02020603050405020304" pitchFamily="18" charset="0"/>
              </a:rPr>
              <a:t>Câu 5</a:t>
            </a: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Bạn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hãy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xác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phân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tích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vai</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trò</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mộ</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yếu</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tố</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biểu</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dùng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p>
        </p:txBody>
      </p:sp>
      <p:sp>
        <p:nvSpPr>
          <p:cNvPr id="14" name="TextBox 13">
            <a:extLst>
              <a:ext uri="{FF2B5EF4-FFF2-40B4-BE49-F238E27FC236}">
                <a16:creationId xmlns:a16="http://schemas.microsoft.com/office/drawing/2014/main" id="{6EE1252D-D68C-DF23-B59C-17F747C2302A}"/>
              </a:ext>
            </a:extLst>
          </p:cNvPr>
          <p:cNvSpPr txBox="1"/>
          <p:nvPr/>
        </p:nvSpPr>
        <p:spPr>
          <a:xfrm>
            <a:off x="5524901" y="827155"/>
            <a:ext cx="6667099" cy="541687"/>
          </a:xfrm>
          <a:prstGeom prst="rect">
            <a:avLst/>
          </a:prstGeom>
          <a:noFill/>
        </p:spPr>
        <p:txBody>
          <a:bodyPr wrap="square">
            <a:spAutoFit/>
          </a:bodyPr>
          <a:lstStyle/>
          <a:p>
            <a:pPr marR="400685" lvl="0" algn="just">
              <a:lnSpc>
                <a:spcPct val="113000"/>
              </a:lnSpc>
              <a:spcBef>
                <a:spcPts val="870"/>
              </a:spcBef>
              <a:spcAft>
                <a:spcPts val="0"/>
              </a:spcAft>
              <a:buSzPts val="1300"/>
              <a:tabLst>
                <a:tab pos="394335" algn="l"/>
              </a:tabLst>
            </a:pPr>
            <a:r>
              <a:rPr lang="vi-VN" sz="2800" dirty="0">
                <a:solidFill>
                  <a:srgbClr val="0000FF"/>
                </a:solidFill>
                <a:effectLst/>
                <a:latin typeface="Times New Roman" panose="02020603050405020304" pitchFamily="18" charset="0"/>
                <a:ea typeface="Times New Roman" panose="02020603050405020304" pitchFamily="18" charset="0"/>
              </a:rPr>
              <a:t>HS</a:t>
            </a:r>
            <a:r>
              <a:rPr lang="vi-VN" sz="2800" spc="-60" dirty="0">
                <a:solidFill>
                  <a:srgbClr val="0000FF"/>
                </a:solidFill>
                <a:effectLst/>
                <a:latin typeface="Times New Roman" panose="02020603050405020304" pitchFamily="18" charset="0"/>
                <a:ea typeface="Times New Roman" panose="02020603050405020304" pitchFamily="18" charset="0"/>
              </a:rPr>
              <a:t> </a:t>
            </a:r>
            <a:r>
              <a:rPr lang="en-US" sz="2800" spc="-60" dirty="0" err="1">
                <a:solidFill>
                  <a:srgbClr val="0000FF"/>
                </a:solidFill>
                <a:effectLst/>
                <a:latin typeface="Times New Roman" panose="02020603050405020304" pitchFamily="18" charset="0"/>
                <a:ea typeface="Times New Roman" panose="02020603050405020304" pitchFamily="18" charset="0"/>
              </a:rPr>
              <a:t>thực</a:t>
            </a:r>
            <a:r>
              <a:rPr lang="en-US" sz="2800" spc="-60" dirty="0">
                <a:solidFill>
                  <a:srgbClr val="0000FF"/>
                </a:solidFill>
                <a:effectLst/>
                <a:latin typeface="Times New Roman" panose="02020603050405020304" pitchFamily="18" charset="0"/>
                <a:ea typeface="Times New Roman" panose="02020603050405020304" pitchFamily="18" charset="0"/>
              </a:rPr>
              <a:t> </a:t>
            </a:r>
            <a:r>
              <a:rPr lang="en-US" sz="2800" spc="-60" dirty="0" err="1">
                <a:solidFill>
                  <a:srgbClr val="0000FF"/>
                </a:solidFill>
                <a:effectLst/>
                <a:latin typeface="Times New Roman" panose="02020603050405020304" pitchFamily="18" charset="0"/>
                <a:ea typeface="Times New Roman" panose="02020603050405020304" pitchFamily="18" charset="0"/>
              </a:rPr>
              <a:t>hiện</a:t>
            </a:r>
            <a:r>
              <a:rPr lang="en-US" sz="2800" spc="-60" dirty="0">
                <a:solidFill>
                  <a:srgbClr val="0000FF"/>
                </a:solidFill>
                <a:effectLst/>
                <a:latin typeface="Times New Roman" panose="02020603050405020304" pitchFamily="18" charset="0"/>
                <a:ea typeface="Times New Roman" panose="02020603050405020304" pitchFamily="18" charset="0"/>
              </a:rPr>
              <a:t> </a:t>
            </a:r>
            <a:r>
              <a:rPr lang="en-US" sz="2800" spc="-60" dirty="0" err="1">
                <a:solidFill>
                  <a:srgbClr val="0000FF"/>
                </a:solidFill>
                <a:effectLst/>
                <a:latin typeface="Times New Roman" panose="02020603050405020304" pitchFamily="18" charset="0"/>
                <a:ea typeface="Times New Roman" panose="02020603050405020304" pitchFamily="18" charset="0"/>
              </a:rPr>
              <a:t>nhiệm</a:t>
            </a:r>
            <a:r>
              <a:rPr lang="en-US" sz="2800" spc="-60" dirty="0">
                <a:solidFill>
                  <a:srgbClr val="0000FF"/>
                </a:solidFill>
                <a:effectLst/>
                <a:latin typeface="Times New Roman" panose="02020603050405020304" pitchFamily="18" charset="0"/>
                <a:ea typeface="Times New Roman" panose="02020603050405020304" pitchFamily="18" charset="0"/>
              </a:rPr>
              <a:t> </a:t>
            </a:r>
            <a:r>
              <a:rPr lang="en-US" sz="2800" spc="-60" dirty="0" err="1">
                <a:solidFill>
                  <a:srgbClr val="0000FF"/>
                </a:solidFill>
                <a:effectLst/>
                <a:latin typeface="Times New Roman" panose="02020603050405020304" pitchFamily="18" charset="0"/>
                <a:ea typeface="Times New Roman" panose="02020603050405020304" pitchFamily="18" charset="0"/>
              </a:rPr>
              <a:t>vụ</a:t>
            </a:r>
            <a:r>
              <a:rPr lang="vi-VN" sz="2800" spc="-60" dirty="0">
                <a:solidFill>
                  <a:srgbClr val="0000FF"/>
                </a:solidFill>
                <a:effectLst/>
                <a:latin typeface="Times New Roman" panose="02020603050405020304" pitchFamily="18" charset="0"/>
                <a:ea typeface="Times New Roman" panose="02020603050405020304" pitchFamily="18" charset="0"/>
              </a:rPr>
              <a:t> (thời gian 15 phút)</a:t>
            </a:r>
            <a:endParaRPr lang="en-US" sz="2800" dirty="0">
              <a:solidFill>
                <a:srgbClr val="0000F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671907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C2A066E4-0815-94C9-36DC-4D5D61D432A7}"/>
              </a:ext>
            </a:extLst>
          </p:cNvPr>
          <p:cNvGraphicFramePr>
            <a:graphicFrameLocks noGrp="1"/>
          </p:cNvGraphicFramePr>
          <p:nvPr>
            <p:extLst>
              <p:ext uri="{D42A27DB-BD31-4B8C-83A1-F6EECF244321}">
                <p14:modId xmlns:p14="http://schemas.microsoft.com/office/powerpoint/2010/main" val="1611834373"/>
              </p:ext>
            </p:extLst>
          </p:nvPr>
        </p:nvGraphicFramePr>
        <p:xfrm>
          <a:off x="0" y="640944"/>
          <a:ext cx="12192000" cy="3409750"/>
        </p:xfrm>
        <a:graphic>
          <a:graphicData uri="http://schemas.openxmlformats.org/drawingml/2006/table">
            <a:tbl>
              <a:tblPr firstRow="1" bandRow="1">
                <a:tableStyleId>{5C22544A-7EE6-4342-B048-85BDC9FD1C3A}</a:tableStyleId>
              </a:tblPr>
              <a:tblGrid>
                <a:gridCol w="1111910">
                  <a:extLst>
                    <a:ext uri="{9D8B030D-6E8A-4147-A177-3AD203B41FA5}">
                      <a16:colId xmlns:a16="http://schemas.microsoft.com/office/drawing/2014/main" val="2500301267"/>
                    </a:ext>
                  </a:extLst>
                </a:gridCol>
                <a:gridCol w="11080090">
                  <a:extLst>
                    <a:ext uri="{9D8B030D-6E8A-4147-A177-3AD203B41FA5}">
                      <a16:colId xmlns:a16="http://schemas.microsoft.com/office/drawing/2014/main" val="2476448354"/>
                    </a:ext>
                  </a:extLst>
                </a:gridCol>
              </a:tblGrid>
              <a:tr h="849992">
                <a:tc>
                  <a:txBody>
                    <a:bodyPr/>
                    <a:lstStyle/>
                    <a:p>
                      <a:pPr algn="ctr"/>
                      <a:r>
                        <a:rPr lang="vi-VN" sz="2400" dirty="0">
                          <a:latin typeface="Times New Roman" panose="02020603050405020304" pitchFamily="18" charset="0"/>
                          <a:cs typeface="Times New Roman" panose="02020603050405020304" pitchFamily="18" charset="0"/>
                        </a:rPr>
                        <a:t>Stt</a:t>
                      </a:r>
                      <a:endParaRPr lang="en-US" sz="2400" dirty="0">
                        <a:latin typeface="Times New Roman" panose="02020603050405020304" pitchFamily="18" charset="0"/>
                        <a:cs typeface="Times New Roman" panose="02020603050405020304" pitchFamily="18" charset="0"/>
                      </a:endParaRPr>
                    </a:p>
                  </a:txBody>
                  <a:tcPr/>
                </a:tc>
                <a:tc>
                  <a:txBody>
                    <a:bodyPr/>
                    <a:lstStyle/>
                    <a:p>
                      <a:pPr algn="ctr"/>
                      <a:r>
                        <a:rPr lang="vi-VN" sz="2400" dirty="0">
                          <a:latin typeface="Times New Roman" panose="02020603050405020304" pitchFamily="18" charset="0"/>
                          <a:cs typeface="Times New Roman" panose="02020603050405020304" pitchFamily="18" charset="0"/>
                        </a:rPr>
                        <a:t>Nội dung</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61965318"/>
                  </a:ext>
                </a:extLst>
              </a:tr>
              <a:tr h="2067497">
                <a:tc>
                  <a:txBody>
                    <a:bodyPr/>
                    <a:lstStyle/>
                    <a:p>
                      <a:pPr algn="ctr"/>
                      <a:endParaRPr lang="en-US" sz="2400" dirty="0">
                        <a:latin typeface="Times New Roman" panose="02020603050405020304" pitchFamily="18" charset="0"/>
                        <a:cs typeface="Times New Roman" panose="02020603050405020304" pitchFamily="18" charset="0"/>
                      </a:endParaRPr>
                    </a:p>
                  </a:txBody>
                  <a:tcPr/>
                </a:tc>
                <a:tc>
                  <a:txBody>
                    <a:bodyPr/>
                    <a:lstStyle/>
                    <a:p>
                      <a:endParaRPr lang="en-US" sz="2400" i="1"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791624348"/>
                  </a:ext>
                </a:extLst>
              </a:tr>
              <a:tr h="492261">
                <a:tc>
                  <a:txBody>
                    <a:bodyPr/>
                    <a:lstStyle/>
                    <a:p>
                      <a:pPr algn="ctr"/>
                      <a:endParaRPr lang="en-US" sz="2400" dirty="0">
                        <a:latin typeface="Times New Roman" panose="02020603050405020304" pitchFamily="18" charset="0"/>
                        <a:cs typeface="Times New Roman" panose="02020603050405020304" pitchFamily="18" charset="0"/>
                      </a:endParaRPr>
                    </a:p>
                  </a:txBody>
                  <a:tcPr/>
                </a:tc>
                <a:tc>
                  <a:txBody>
                    <a:bodyPr/>
                    <a:lstStyle/>
                    <a:p>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3971373"/>
                  </a:ext>
                </a:extLst>
              </a:tr>
            </a:tbl>
          </a:graphicData>
        </a:graphic>
      </p:graphicFrame>
      <p:sp>
        <p:nvSpPr>
          <p:cNvPr id="5" name="TextBox 4">
            <a:extLst>
              <a:ext uri="{FF2B5EF4-FFF2-40B4-BE49-F238E27FC236}">
                <a16:creationId xmlns:a16="http://schemas.microsoft.com/office/drawing/2014/main" id="{3535A939-F121-EEF7-58E5-6459E34D2E68}"/>
              </a:ext>
            </a:extLst>
          </p:cNvPr>
          <p:cNvSpPr txBox="1"/>
          <p:nvPr/>
        </p:nvSpPr>
        <p:spPr>
          <a:xfrm>
            <a:off x="444500" y="32350"/>
            <a:ext cx="11366500" cy="584775"/>
          </a:xfrm>
          <a:prstGeom prst="rect">
            <a:avLst/>
          </a:prstGeom>
          <a:noFill/>
        </p:spPr>
        <p:txBody>
          <a:bodyPr wrap="square">
            <a:spAutoFit/>
          </a:bodyPr>
          <a:lstStyle/>
          <a:p>
            <a:r>
              <a:rPr lang="en-US" sz="32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ĐỌC MỞ RỘNG THEO THỂ LOẠI TÔI CÓ MỘT GIẤC MƠ</a:t>
            </a:r>
            <a:endParaRPr lang="en-US" sz="3200" dirty="0">
              <a:latin typeface="Times New Roman" panose="02020603050405020304" pitchFamily="18" charset="0"/>
              <a:cs typeface="Times New Roman" panose="02020603050405020304" pitchFamily="18" charset="0"/>
            </a:endParaRPr>
          </a:p>
        </p:txBody>
      </p:sp>
      <p:graphicFrame>
        <p:nvGraphicFramePr>
          <p:cNvPr id="9" name="Content Placeholder 3">
            <a:extLst>
              <a:ext uri="{FF2B5EF4-FFF2-40B4-BE49-F238E27FC236}">
                <a16:creationId xmlns:a16="http://schemas.microsoft.com/office/drawing/2014/main" id="{3B59142C-95AD-A589-D6BC-2E6114D854B8}"/>
              </a:ext>
            </a:extLst>
          </p:cNvPr>
          <p:cNvGraphicFramePr>
            <a:graphicFrameLocks noGrp="1"/>
          </p:cNvGraphicFramePr>
          <p:nvPr>
            <p:ph idx="1"/>
            <p:extLst>
              <p:ext uri="{D42A27DB-BD31-4B8C-83A1-F6EECF244321}">
                <p14:modId xmlns:p14="http://schemas.microsoft.com/office/powerpoint/2010/main" val="99251568"/>
              </p:ext>
            </p:extLst>
          </p:nvPr>
        </p:nvGraphicFramePr>
        <p:xfrm>
          <a:off x="0" y="4050694"/>
          <a:ext cx="12192000" cy="2774956"/>
        </p:xfrm>
        <a:graphic>
          <a:graphicData uri="http://schemas.openxmlformats.org/drawingml/2006/table">
            <a:tbl>
              <a:tblPr firstRow="1" bandRow="1">
                <a:tableStyleId>{5C22544A-7EE6-4342-B048-85BDC9FD1C3A}</a:tableStyleId>
              </a:tblPr>
              <a:tblGrid>
                <a:gridCol w="1111910">
                  <a:extLst>
                    <a:ext uri="{9D8B030D-6E8A-4147-A177-3AD203B41FA5}">
                      <a16:colId xmlns:a16="http://schemas.microsoft.com/office/drawing/2014/main" val="2990322581"/>
                    </a:ext>
                  </a:extLst>
                </a:gridCol>
                <a:gridCol w="11080090">
                  <a:extLst>
                    <a:ext uri="{9D8B030D-6E8A-4147-A177-3AD203B41FA5}">
                      <a16:colId xmlns:a16="http://schemas.microsoft.com/office/drawing/2014/main" val="1489251028"/>
                    </a:ext>
                  </a:extLst>
                </a:gridCol>
              </a:tblGrid>
              <a:tr h="585542">
                <a:tc>
                  <a:txBody>
                    <a:bodyPr/>
                    <a:lstStyle/>
                    <a:p>
                      <a:pPr algn="ctr"/>
                      <a:endParaRPr lang="en-US" sz="2400" b="0" dirty="0">
                        <a:solidFill>
                          <a:schemeClr val="tx1"/>
                        </a:solidFill>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3060334190"/>
                  </a:ext>
                </a:extLst>
              </a:tr>
              <a:tr h="1094707">
                <a:tc>
                  <a:txBody>
                    <a:bodyPr/>
                    <a:lstStyle/>
                    <a:p>
                      <a:pPr algn="ctr"/>
                      <a:endParaRPr lang="en-US"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176776162"/>
                  </a:ext>
                </a:extLst>
              </a:tr>
              <a:tr h="1094707">
                <a:tc>
                  <a:txBody>
                    <a:bodyPr/>
                    <a:lstStyle/>
                    <a:p>
                      <a:pPr algn="ctr"/>
                      <a:endParaRPr lang="en-US" sz="24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endParaRPr lang="en-US" sz="2000" i="1"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906606713"/>
                  </a:ext>
                </a:extLst>
              </a:tr>
            </a:tbl>
          </a:graphicData>
        </a:graphic>
      </p:graphicFrame>
      <p:sp>
        <p:nvSpPr>
          <p:cNvPr id="2" name="Content Placeholder 5">
            <a:extLst>
              <a:ext uri="{FF2B5EF4-FFF2-40B4-BE49-F238E27FC236}">
                <a16:creationId xmlns:a16="http://schemas.microsoft.com/office/drawing/2014/main" id="{FF3CC025-D191-30AC-0B6E-DF62CD60E08A}"/>
              </a:ext>
            </a:extLst>
          </p:cNvPr>
          <p:cNvSpPr txBox="1">
            <a:spLocks/>
          </p:cNvSpPr>
          <p:nvPr/>
        </p:nvSpPr>
        <p:spPr>
          <a:xfrm>
            <a:off x="96256" y="2099396"/>
            <a:ext cx="1201163" cy="48321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vi-VN" sz="3000" dirty="0">
                <a:latin typeface="Times New Roman" panose="02020603050405020304" pitchFamily="18" charset="0"/>
                <a:cs typeface="Times New Roman" panose="02020603050405020304" pitchFamily="18" charset="0"/>
              </a:rPr>
              <a:t>Câu 1</a:t>
            </a:r>
            <a:endParaRPr lang="en-US" sz="3000" dirty="0">
              <a:latin typeface="Times New Roman" panose="02020603050405020304" pitchFamily="18" charset="0"/>
              <a:cs typeface="Times New Roman" panose="02020603050405020304" pitchFamily="18" charset="0"/>
            </a:endParaRPr>
          </a:p>
          <a:p>
            <a:pPr marL="0" indent="0">
              <a:buFont typeface="Wingdings 3" charset="2"/>
              <a:buNone/>
            </a:pPr>
            <a:endParaRPr lang="en-US" dirty="0"/>
          </a:p>
        </p:txBody>
      </p:sp>
      <p:sp>
        <p:nvSpPr>
          <p:cNvPr id="3" name="Content Placeholder 2">
            <a:extLst>
              <a:ext uri="{FF2B5EF4-FFF2-40B4-BE49-F238E27FC236}">
                <a16:creationId xmlns:a16="http://schemas.microsoft.com/office/drawing/2014/main" id="{B5F325E5-4761-3474-064B-4D487C89334F}"/>
              </a:ext>
            </a:extLst>
          </p:cNvPr>
          <p:cNvSpPr txBox="1">
            <a:spLocks/>
          </p:cNvSpPr>
          <p:nvPr/>
        </p:nvSpPr>
        <p:spPr>
          <a:xfrm>
            <a:off x="1134247" y="1461746"/>
            <a:ext cx="10961497" cy="2075537"/>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Văn</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bản</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khẳng</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định</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quyền</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bình</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đẳng</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của</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người</a:t>
            </a:r>
            <a:r>
              <a:rPr lang="en-US" sz="3200" dirty="0">
                <a:solidFill>
                  <a:schemeClr val="dk1"/>
                </a:solidFill>
                <a:latin typeface="Times New Roman" panose="02020603050405020304" pitchFamily="18" charset="0"/>
                <a:cs typeface="Times New Roman" panose="02020603050405020304" pitchFamily="18" charset="0"/>
              </a:rPr>
              <a:t> da </a:t>
            </a:r>
            <a:r>
              <a:rPr lang="en-US" sz="3200" dirty="0" err="1">
                <a:solidFill>
                  <a:schemeClr val="dk1"/>
                </a:solidFill>
                <a:latin typeface="Times New Roman" panose="02020603050405020304" pitchFamily="18" charset="0"/>
                <a:cs typeface="Times New Roman" panose="02020603050405020304" pitchFamily="18" charset="0"/>
              </a:rPr>
              <a:t>đen</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và</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kêu</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gọi</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sự</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đấu</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tranh</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giành</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quyền</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bình</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đẳng</a:t>
            </a:r>
            <a:r>
              <a:rPr lang="en-US" sz="3200" dirty="0">
                <a:solidFill>
                  <a:schemeClr val="dk1"/>
                </a:solidFill>
                <a:latin typeface="Times New Roman" panose="02020603050405020304" pitchFamily="18" charset="0"/>
                <a:cs typeface="Times New Roman" panose="02020603050405020304" pitchFamily="18" charset="0"/>
              </a:rPr>
              <a:t>.</a:t>
            </a:r>
          </a:p>
          <a:p>
            <a:pPr marL="0" indent="0">
              <a:buNone/>
            </a:pPr>
            <a:r>
              <a:rPr lang="en-US" sz="3200" dirty="0">
                <a:solidFill>
                  <a:schemeClr val="dk1"/>
                </a:solidFill>
                <a:latin typeface="Times New Roman" panose="02020603050405020304" pitchFamily="18" charset="0"/>
                <a:cs typeface="Times New Roman" panose="02020603050405020304" pitchFamily="18" charset="0"/>
              </a:rPr>
              <a:t>– Quan </a:t>
            </a:r>
            <a:r>
              <a:rPr lang="en-US" sz="3200" dirty="0" err="1">
                <a:solidFill>
                  <a:schemeClr val="dk1"/>
                </a:solidFill>
                <a:latin typeface="Times New Roman" panose="02020603050405020304" pitchFamily="18" charset="0"/>
                <a:cs typeface="Times New Roman" panose="02020603050405020304" pitchFamily="18" charset="0"/>
              </a:rPr>
              <a:t>điểm</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của</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Mác</a:t>
            </a:r>
            <a:r>
              <a:rPr lang="en-US" sz="3200" dirty="0">
                <a:solidFill>
                  <a:schemeClr val="dk1"/>
                </a:solidFill>
                <a:latin typeface="Times New Roman" panose="02020603050405020304" pitchFamily="18" charset="0"/>
                <a:cs typeface="Times New Roman" panose="02020603050405020304" pitchFamily="18" charset="0"/>
              </a:rPr>
              <a:t>-tin Lu-</a:t>
            </a:r>
            <a:r>
              <a:rPr lang="en-US" sz="3200" dirty="0" err="1">
                <a:solidFill>
                  <a:schemeClr val="dk1"/>
                </a:solidFill>
                <a:latin typeface="Times New Roman" panose="02020603050405020304" pitchFamily="18" charset="0"/>
                <a:cs typeface="Times New Roman" panose="02020603050405020304" pitchFamily="18" charset="0"/>
              </a:rPr>
              <a:t>thơ</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Kinh</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là</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người</a:t>
            </a:r>
            <a:r>
              <a:rPr lang="en-US" sz="3200" dirty="0">
                <a:solidFill>
                  <a:schemeClr val="dk1"/>
                </a:solidFill>
                <a:latin typeface="Times New Roman" panose="02020603050405020304" pitchFamily="18" charset="0"/>
                <a:cs typeface="Times New Roman" panose="02020603050405020304" pitchFamily="18" charset="0"/>
              </a:rPr>
              <a:t> da </a:t>
            </a:r>
            <a:r>
              <a:rPr lang="en-US" sz="3200" dirty="0" err="1">
                <a:solidFill>
                  <a:schemeClr val="dk1"/>
                </a:solidFill>
                <a:latin typeface="Times New Roman" panose="02020603050405020304" pitchFamily="18" charset="0"/>
                <a:cs typeface="Times New Roman" panose="02020603050405020304" pitchFamily="18" charset="0"/>
              </a:rPr>
              <a:t>đen</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được</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đối</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xử</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bình</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đẳng</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với</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người</a:t>
            </a:r>
            <a:r>
              <a:rPr lang="en-US" sz="3200" dirty="0">
                <a:solidFill>
                  <a:schemeClr val="dk1"/>
                </a:solidFill>
                <a:latin typeface="Times New Roman" panose="02020603050405020304" pitchFamily="18" charset="0"/>
                <a:cs typeface="Times New Roman" panose="02020603050405020304" pitchFamily="18" charset="0"/>
              </a:rPr>
              <a:t> da </a:t>
            </a:r>
            <a:r>
              <a:rPr lang="en-US" sz="3200" dirty="0" err="1">
                <a:solidFill>
                  <a:schemeClr val="dk1"/>
                </a:solidFill>
                <a:latin typeface="Times New Roman" panose="02020603050405020304" pitchFamily="18" charset="0"/>
                <a:cs typeface="Times New Roman" panose="02020603050405020304" pitchFamily="18" charset="0"/>
              </a:rPr>
              <a:t>trắng</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như</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trong</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Tuyên</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ngôn</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Độc</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lập</a:t>
            </a:r>
            <a:r>
              <a:rPr lang="en-US" sz="3200" dirty="0">
                <a:solidFill>
                  <a:schemeClr val="dk1"/>
                </a:solidFill>
                <a:latin typeface="Times New Roman" panose="02020603050405020304" pitchFamily="18" charset="0"/>
                <a:cs typeface="Times New Roman" panose="02020603050405020304" pitchFamily="18" charset="0"/>
              </a:rPr>
              <a:t> </a:t>
            </a:r>
            <a:r>
              <a:rPr lang="en-US" sz="3200" dirty="0" err="1">
                <a:solidFill>
                  <a:schemeClr val="dk1"/>
                </a:solidFill>
                <a:latin typeface="Times New Roman" panose="02020603050405020304" pitchFamily="18" charset="0"/>
                <a:cs typeface="Times New Roman" panose="02020603050405020304" pitchFamily="18" charset="0"/>
              </a:rPr>
              <a:t>Mỹ</a:t>
            </a:r>
            <a:r>
              <a:rPr lang="en-US" sz="3200" dirty="0">
                <a:solidFill>
                  <a:schemeClr val="dk1"/>
                </a:solidFill>
                <a:latin typeface="Times New Roman" panose="02020603050405020304" pitchFamily="18" charset="0"/>
                <a:cs typeface="Times New Roman" panose="02020603050405020304" pitchFamily="18" charset="0"/>
              </a:rPr>
              <a:t>: </a:t>
            </a:r>
            <a:r>
              <a:rPr lang="en-US" sz="3200" i="1" dirty="0">
                <a:solidFill>
                  <a:schemeClr val="dk1"/>
                </a:solidFill>
                <a:latin typeface="Times New Roman" panose="02020603050405020304" pitchFamily="18" charset="0"/>
                <a:cs typeface="Times New Roman" panose="02020603050405020304" pitchFamily="18" charset="0"/>
              </a:rPr>
              <a:t>“</a:t>
            </a:r>
            <a:r>
              <a:rPr lang="en-US" sz="3200" i="1" dirty="0" err="1">
                <a:solidFill>
                  <a:schemeClr val="dk1"/>
                </a:solidFill>
                <a:latin typeface="Times New Roman" panose="02020603050405020304" pitchFamily="18" charset="0"/>
                <a:cs typeface="Times New Roman" panose="02020603050405020304" pitchFamily="18" charset="0"/>
              </a:rPr>
              <a:t>tất</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cả</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mọi</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người</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sinh</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ra</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đều</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có</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quyền</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bình</a:t>
            </a:r>
            <a:r>
              <a:rPr lang="en-US" sz="3200" i="1" dirty="0">
                <a:solidFill>
                  <a:schemeClr val="dk1"/>
                </a:solidFill>
                <a:latin typeface="Times New Roman" panose="02020603050405020304" pitchFamily="18" charset="0"/>
                <a:cs typeface="Times New Roman" panose="02020603050405020304" pitchFamily="18" charset="0"/>
              </a:rPr>
              <a:t> </a:t>
            </a:r>
            <a:r>
              <a:rPr lang="en-US" sz="3200" i="1" dirty="0" err="1">
                <a:solidFill>
                  <a:schemeClr val="dk1"/>
                </a:solidFill>
                <a:latin typeface="Times New Roman" panose="02020603050405020304" pitchFamily="18" charset="0"/>
                <a:cs typeface="Times New Roman" panose="02020603050405020304" pitchFamily="18" charset="0"/>
              </a:rPr>
              <a:t>đẳng</a:t>
            </a:r>
            <a:r>
              <a:rPr lang="en-US" sz="3200" i="1" dirty="0">
                <a:solidFill>
                  <a:schemeClr val="dk1"/>
                </a:solidFill>
                <a:latin typeface="Times New Roman" panose="02020603050405020304" pitchFamily="18" charset="0"/>
                <a:cs typeface="Times New Roman" panose="02020603050405020304" pitchFamily="18" charset="0"/>
              </a:rPr>
              <a:t>”.</a:t>
            </a:r>
          </a:p>
        </p:txBody>
      </p:sp>
      <p:sp>
        <p:nvSpPr>
          <p:cNvPr id="6" name="Content Placeholder 5">
            <a:extLst>
              <a:ext uri="{FF2B5EF4-FFF2-40B4-BE49-F238E27FC236}">
                <a16:creationId xmlns:a16="http://schemas.microsoft.com/office/drawing/2014/main" id="{26C4D6A6-A1DC-7AE6-2742-7E839120F2DA}"/>
              </a:ext>
            </a:extLst>
          </p:cNvPr>
          <p:cNvSpPr txBox="1">
            <a:spLocks/>
          </p:cNvSpPr>
          <p:nvPr/>
        </p:nvSpPr>
        <p:spPr>
          <a:xfrm>
            <a:off x="60160" y="3619522"/>
            <a:ext cx="1227219" cy="48321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vi-VN" sz="3000" dirty="0">
                <a:latin typeface="Times New Roman" panose="02020603050405020304" pitchFamily="18" charset="0"/>
                <a:cs typeface="Times New Roman" panose="02020603050405020304" pitchFamily="18" charset="0"/>
              </a:rPr>
              <a:t>Câu 2</a:t>
            </a:r>
            <a:endParaRPr lang="en-US" sz="3000" dirty="0">
              <a:latin typeface="Times New Roman" panose="02020603050405020304" pitchFamily="18" charset="0"/>
              <a:cs typeface="Times New Roman" panose="02020603050405020304" pitchFamily="18" charset="0"/>
            </a:endParaRPr>
          </a:p>
          <a:p>
            <a:pPr marL="0" indent="0">
              <a:buFont typeface="Wingdings 3" charset="2"/>
              <a:buNone/>
            </a:pPr>
            <a:endParaRPr lang="en-US" dirty="0"/>
          </a:p>
        </p:txBody>
      </p:sp>
    </p:spTree>
    <p:extLst>
      <p:ext uri="{BB962C8B-B14F-4D97-AF65-F5344CB8AC3E}">
        <p14:creationId xmlns:p14="http://schemas.microsoft.com/office/powerpoint/2010/main" val="127631519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AA1E305-E08D-66EF-E3E4-D570D8842C5C}"/>
              </a:ext>
            </a:extLst>
          </p:cNvPr>
          <p:cNvGraphicFramePr>
            <a:graphicFrameLocks noGrp="1"/>
          </p:cNvGraphicFramePr>
          <p:nvPr>
            <p:extLst>
              <p:ext uri="{D42A27DB-BD31-4B8C-83A1-F6EECF244321}">
                <p14:modId xmlns:p14="http://schemas.microsoft.com/office/powerpoint/2010/main" val="969415503"/>
              </p:ext>
            </p:extLst>
          </p:nvPr>
        </p:nvGraphicFramePr>
        <p:xfrm>
          <a:off x="-12030" y="-126659"/>
          <a:ext cx="12191998" cy="7077644"/>
        </p:xfrm>
        <a:graphic>
          <a:graphicData uri="http://schemas.openxmlformats.org/drawingml/2006/table">
            <a:tbl>
              <a:tblPr firstRow="1" bandRow="1">
                <a:tableStyleId>{5C22544A-7EE6-4342-B048-85BDC9FD1C3A}</a:tableStyleId>
              </a:tblPr>
              <a:tblGrid>
                <a:gridCol w="2849524">
                  <a:extLst>
                    <a:ext uri="{9D8B030D-6E8A-4147-A177-3AD203B41FA5}">
                      <a16:colId xmlns:a16="http://schemas.microsoft.com/office/drawing/2014/main" val="3664479718"/>
                    </a:ext>
                  </a:extLst>
                </a:gridCol>
                <a:gridCol w="4501769">
                  <a:extLst>
                    <a:ext uri="{9D8B030D-6E8A-4147-A177-3AD203B41FA5}">
                      <a16:colId xmlns:a16="http://schemas.microsoft.com/office/drawing/2014/main" val="2530529937"/>
                    </a:ext>
                  </a:extLst>
                </a:gridCol>
                <a:gridCol w="4840705">
                  <a:extLst>
                    <a:ext uri="{9D8B030D-6E8A-4147-A177-3AD203B41FA5}">
                      <a16:colId xmlns:a16="http://schemas.microsoft.com/office/drawing/2014/main" val="2685666753"/>
                    </a:ext>
                  </a:extLst>
                </a:gridCol>
              </a:tblGrid>
              <a:tr h="666096">
                <a:tc>
                  <a:txBody>
                    <a:bodyPr/>
                    <a:lstStyle/>
                    <a:p>
                      <a:pPr algn="ctr">
                        <a:lnSpc>
                          <a:spcPct val="200000"/>
                        </a:lnSpc>
                      </a:pPr>
                      <a:r>
                        <a:rPr lang="en-US" sz="2000" b="1"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Luận</a:t>
                      </a:r>
                      <a:r>
                        <a:rPr lang="en-US" sz="2000" b="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điểm</a:t>
                      </a:r>
                      <a:endParaRPr lang="en-US" sz="2000" dirty="0">
                        <a:effectLst/>
                        <a:latin typeface=".VnTime"/>
                        <a:ea typeface="Times New Roman" panose="02020603050405020304" pitchFamily="18" charset="0"/>
                        <a:cs typeface="Times New Roman" panose="02020603050405020304" pitchFamily="18" charset="0"/>
                      </a:endParaRPr>
                    </a:p>
                  </a:txBody>
                  <a:tcPr marL="76200" marR="76200" marT="76200" marB="76200"/>
                </a:tc>
                <a:tc>
                  <a:txBody>
                    <a:bodyPr/>
                    <a:lstStyle/>
                    <a:p>
                      <a:pPr algn="ctr">
                        <a:lnSpc>
                          <a:spcPct val="200000"/>
                        </a:lnSpc>
                      </a:pPr>
                      <a:r>
                        <a:rPr lang="en-US" sz="2000" b="1"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Lí</a:t>
                      </a:r>
                      <a:r>
                        <a:rPr lang="en-US" sz="2000" b="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lẽ</a:t>
                      </a:r>
                      <a:endParaRPr lang="en-US" sz="2000" dirty="0">
                        <a:effectLst/>
                        <a:latin typeface=".VnTime"/>
                        <a:ea typeface="Times New Roman" panose="02020603050405020304" pitchFamily="18" charset="0"/>
                        <a:cs typeface="Times New Roman" panose="02020603050405020304" pitchFamily="18" charset="0"/>
                      </a:endParaRPr>
                    </a:p>
                  </a:txBody>
                  <a:tcPr marL="76200" marR="76200" marT="76200" marB="76200"/>
                </a:tc>
                <a:tc>
                  <a:txBody>
                    <a:bodyPr/>
                    <a:lstStyle/>
                    <a:p>
                      <a:pPr algn="ctr">
                        <a:lnSpc>
                          <a:spcPct val="200000"/>
                        </a:lnSpc>
                      </a:pPr>
                      <a:r>
                        <a:rPr lang="en-US" sz="2000" b="1"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Bằng</a:t>
                      </a:r>
                      <a:r>
                        <a:rPr lang="en-US" sz="2000" b="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chứng</a:t>
                      </a:r>
                      <a:endParaRPr lang="en-US" sz="2000" dirty="0">
                        <a:effectLst/>
                        <a:latin typeface=".VnTime"/>
                        <a:ea typeface="Times New Roman" panose="02020603050405020304" pitchFamily="18" charset="0"/>
                        <a:cs typeface="Times New Roman" panose="02020603050405020304" pitchFamily="18" charset="0"/>
                      </a:endParaRPr>
                    </a:p>
                  </a:txBody>
                  <a:tcPr marL="76200" marR="76200" marT="76200" marB="76200"/>
                </a:tc>
                <a:extLst>
                  <a:ext uri="{0D108BD9-81ED-4DB2-BD59-A6C34878D82A}">
                    <a16:rowId xmlns:a16="http://schemas.microsoft.com/office/drawing/2014/main" val="3265490451"/>
                  </a:ext>
                </a:extLst>
              </a:tr>
              <a:tr h="1447295">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VnTime"/>
                        <a:ea typeface="Times New Roman" panose="02020603050405020304" pitchFamily="18" charset="0"/>
                        <a:cs typeface="Times New Roman" panose="02020603050405020304" pitchFamily="18" charset="0"/>
                      </a:endParaRPr>
                    </a:p>
                  </a:txBody>
                  <a:tcPr marL="76200" marR="76200" marT="76200" marB="76200"/>
                </a:tc>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VnTime"/>
                        <a:ea typeface="Times New Roman" panose="02020603050405020304" pitchFamily="18" charset="0"/>
                        <a:cs typeface="Times New Roman" panose="02020603050405020304" pitchFamily="18" charset="0"/>
                      </a:endParaRPr>
                    </a:p>
                  </a:txBody>
                  <a:tcPr marL="76200" marR="76200" marT="76200" marB="76200"/>
                </a:tc>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VnTime"/>
                        <a:ea typeface="Times New Roman" panose="02020603050405020304" pitchFamily="18" charset="0"/>
                        <a:cs typeface="Times New Roman" panose="02020603050405020304" pitchFamily="18" charset="0"/>
                      </a:endParaRPr>
                    </a:p>
                  </a:txBody>
                  <a:tcPr marL="76200" marR="76200" marT="76200" marB="76200"/>
                </a:tc>
                <a:extLst>
                  <a:ext uri="{0D108BD9-81ED-4DB2-BD59-A6C34878D82A}">
                    <a16:rowId xmlns:a16="http://schemas.microsoft.com/office/drawing/2014/main" val="3186318464"/>
                  </a:ext>
                </a:extLst>
              </a:tr>
              <a:tr h="2221231">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VnTime"/>
                        <a:ea typeface="Times New Roman" panose="02020603050405020304" pitchFamily="18" charset="0"/>
                        <a:cs typeface="Times New Roman" panose="02020603050405020304" pitchFamily="18" charset="0"/>
                      </a:endParaRPr>
                    </a:p>
                  </a:txBody>
                  <a:tcPr marL="76200" marR="76200" marT="76200" marB="76200"/>
                </a:tc>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VnTime"/>
                        <a:ea typeface="Times New Roman" panose="02020603050405020304" pitchFamily="18" charset="0"/>
                        <a:cs typeface="Times New Roman" panose="02020603050405020304" pitchFamily="18" charset="0"/>
                      </a:endParaRPr>
                    </a:p>
                  </a:txBody>
                  <a:tcPr marL="76200" marR="76200" marT="76200" marB="76200"/>
                </a:tc>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VnTime"/>
                        <a:ea typeface="Times New Roman" panose="02020603050405020304" pitchFamily="18" charset="0"/>
                        <a:cs typeface="Times New Roman" panose="02020603050405020304" pitchFamily="18" charset="0"/>
                      </a:endParaRPr>
                    </a:p>
                  </a:txBody>
                  <a:tcPr marL="76200" marR="76200" marT="76200" marB="76200"/>
                </a:tc>
                <a:extLst>
                  <a:ext uri="{0D108BD9-81ED-4DB2-BD59-A6C34878D82A}">
                    <a16:rowId xmlns:a16="http://schemas.microsoft.com/office/drawing/2014/main" val="1751362690"/>
                  </a:ext>
                </a:extLst>
              </a:tr>
              <a:tr h="2734240">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vi-VN"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6200" marR="76200" marT="76200" marB="76200"/>
                </a:tc>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vi-VN"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6200" marR="76200" marT="76200" marB="76200"/>
                </a:tc>
                <a:tc>
                  <a:txBody>
                    <a:bodyPr/>
                    <a:lstStyle/>
                    <a:p>
                      <a:pPr algn="just">
                        <a:lnSpc>
                          <a:spcPct val="200000"/>
                        </a:lnSpc>
                      </a:pPr>
                      <a:r>
                        <a:rPr lang="en-US" sz="14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VnTime"/>
                        <a:ea typeface="Times New Roman" panose="02020603050405020304" pitchFamily="18" charset="0"/>
                        <a:cs typeface="Times New Roman" panose="02020603050405020304" pitchFamily="18" charset="0"/>
                      </a:endParaRPr>
                    </a:p>
                  </a:txBody>
                  <a:tcPr marL="76200" marR="76200" marT="76200" marB="76200"/>
                </a:tc>
                <a:extLst>
                  <a:ext uri="{0D108BD9-81ED-4DB2-BD59-A6C34878D82A}">
                    <a16:rowId xmlns:a16="http://schemas.microsoft.com/office/drawing/2014/main" val="517892912"/>
                  </a:ext>
                </a:extLst>
              </a:tr>
            </a:tbl>
          </a:graphicData>
        </a:graphic>
      </p:graphicFrame>
      <p:sp>
        <p:nvSpPr>
          <p:cNvPr id="2" name="Content Placeholder 5">
            <a:extLst>
              <a:ext uri="{FF2B5EF4-FFF2-40B4-BE49-F238E27FC236}">
                <a16:creationId xmlns:a16="http://schemas.microsoft.com/office/drawing/2014/main" id="{07974BAE-89D9-2968-30A7-2587E5997030}"/>
              </a:ext>
            </a:extLst>
          </p:cNvPr>
          <p:cNvSpPr txBox="1">
            <a:spLocks/>
          </p:cNvSpPr>
          <p:nvPr/>
        </p:nvSpPr>
        <p:spPr>
          <a:xfrm>
            <a:off x="-24064" y="543533"/>
            <a:ext cx="2851484" cy="141760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vi-VN"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Cần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lên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tiếng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thảm</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đen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bị</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xử</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bất</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400" dirty="0"/>
          </a:p>
        </p:txBody>
      </p:sp>
      <p:sp>
        <p:nvSpPr>
          <p:cNvPr id="3" name="Content Placeholder 5">
            <a:extLst>
              <a:ext uri="{FF2B5EF4-FFF2-40B4-BE49-F238E27FC236}">
                <a16:creationId xmlns:a16="http://schemas.microsoft.com/office/drawing/2014/main" id="{865AD9D9-060F-4782-C2D1-CFEFA973AD50}"/>
              </a:ext>
            </a:extLst>
          </p:cNvPr>
          <p:cNvSpPr txBox="1">
            <a:spLocks/>
          </p:cNvSpPr>
          <p:nvPr/>
        </p:nvSpPr>
        <p:spPr>
          <a:xfrm>
            <a:off x="0" y="2126950"/>
            <a:ext cx="2851484" cy="2228480"/>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vi-VN"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quá</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giành</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địa</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xứng</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đáng</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mình</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tranh</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phép</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sai</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lầm</a:t>
            </a:r>
            <a:r>
              <a:rPr lang="en-US" sz="3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p>
        </p:txBody>
      </p:sp>
      <p:sp>
        <p:nvSpPr>
          <p:cNvPr id="4" name="Content Placeholder 5">
            <a:extLst>
              <a:ext uri="{FF2B5EF4-FFF2-40B4-BE49-F238E27FC236}">
                <a16:creationId xmlns:a16="http://schemas.microsoft.com/office/drawing/2014/main" id="{A6938B57-8AFD-4E78-B1E4-14742FC4BD2D}"/>
              </a:ext>
            </a:extLst>
          </p:cNvPr>
          <p:cNvSpPr txBox="1">
            <a:spLocks/>
          </p:cNvSpPr>
          <p:nvPr/>
        </p:nvSpPr>
        <p:spPr>
          <a:xfrm>
            <a:off x="12033" y="4704345"/>
            <a:ext cx="2839451" cy="209349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lnSpc>
                <a:spcPct val="120000"/>
              </a:lnSpc>
              <a:spcBef>
                <a:spcPts val="0"/>
              </a:spcBef>
              <a:buNone/>
            </a:pPr>
            <a:r>
              <a:rPr lang="vi-VN"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khi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đen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xử</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đẳng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thì</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tranh</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mới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dừng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VnTime"/>
              <a:ea typeface="Times New Roman" panose="02020603050405020304" pitchFamily="18" charset="0"/>
              <a:cs typeface="Times New Roman" panose="02020603050405020304" pitchFamily="18" charset="0"/>
            </a:endParaRPr>
          </a:p>
          <a:p>
            <a:pPr marL="0" indent="0">
              <a:buFont typeface="Wingdings 3" charset="2"/>
              <a:buNone/>
            </a:pPr>
            <a:endParaRPr lang="en-US" dirty="0"/>
          </a:p>
        </p:txBody>
      </p:sp>
      <p:sp>
        <p:nvSpPr>
          <p:cNvPr id="6" name="Content Placeholder 2">
            <a:extLst>
              <a:ext uri="{FF2B5EF4-FFF2-40B4-BE49-F238E27FC236}">
                <a16:creationId xmlns:a16="http://schemas.microsoft.com/office/drawing/2014/main" id="{8844D3C3-2687-3439-7D13-708754341994}"/>
              </a:ext>
            </a:extLst>
          </p:cNvPr>
          <p:cNvSpPr txBox="1">
            <a:spLocks/>
          </p:cNvSpPr>
          <p:nvPr/>
        </p:nvSpPr>
        <p:spPr>
          <a:xfrm>
            <a:off x="2827429" y="608706"/>
            <a:ext cx="4563985" cy="141760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spcBef>
                <a:spcPts val="0"/>
              </a:spcBef>
              <a:buNone/>
            </a:pPr>
            <a:r>
              <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trăm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Lin-</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cơn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kí</a:t>
            </a:r>
            <a:r>
              <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bản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Tuyên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ngôn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Giải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phóng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nô</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200" dirty="0">
              <a:latin typeface=".VnTime"/>
              <a:ea typeface="Times New Roman" panose="02020603050405020304" pitchFamily="18" charset="0"/>
              <a:cs typeface="Times New Roman" panose="02020603050405020304" pitchFamily="18" charset="0"/>
            </a:endParaRPr>
          </a:p>
          <a:p>
            <a:pPr marL="0" indent="0" algn="just">
              <a:spcBef>
                <a:spcPts val="0"/>
              </a:spcBef>
              <a:buNone/>
            </a:pP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Nhưng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trăm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đen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vẫn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chưa</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do.</a:t>
            </a:r>
            <a:endPar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0"/>
              </a:spcBef>
              <a:buNone/>
            </a:pPr>
            <a:endParaRPr lang="en-US" sz="2200" dirty="0">
              <a:latin typeface=".VnTime"/>
              <a:ea typeface="Times New Roman" panose="02020603050405020304" pitchFamily="18" charset="0"/>
              <a:cs typeface="Times New Roman" panose="02020603050405020304" pitchFamily="18" charset="0"/>
            </a:endParaRPr>
          </a:p>
        </p:txBody>
      </p:sp>
      <p:sp>
        <p:nvSpPr>
          <p:cNvPr id="7" name="Content Placeholder 2">
            <a:extLst>
              <a:ext uri="{FF2B5EF4-FFF2-40B4-BE49-F238E27FC236}">
                <a16:creationId xmlns:a16="http://schemas.microsoft.com/office/drawing/2014/main" id="{8A933910-0164-D240-996E-993781FA9970}"/>
              </a:ext>
            </a:extLst>
          </p:cNvPr>
          <p:cNvSpPr txBox="1">
            <a:spLocks/>
          </p:cNvSpPr>
          <p:nvPr/>
        </p:nvSpPr>
        <p:spPr>
          <a:xfrm>
            <a:off x="2851485" y="2030694"/>
            <a:ext cx="4539929" cy="225254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spcBef>
                <a:spcPts val="0"/>
              </a:spcBef>
              <a:buNone/>
            </a:pP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phản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kháng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đầy</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sáng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tạo</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bạo</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loạn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VnTime"/>
              <a:ea typeface="Times New Roman" panose="02020603050405020304" pitchFamily="18" charset="0"/>
              <a:cs typeface="Times New Roman" panose="02020603050405020304" pitchFamily="18" charset="0"/>
            </a:endParaRPr>
          </a:p>
          <a:p>
            <a:pPr marL="0" indent="0" algn="just">
              <a:spcBef>
                <a:spcPts val="0"/>
              </a:spcBef>
              <a:buNone/>
            </a:pP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Tinh</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thần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quật</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cường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mới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vừa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trào</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sôi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cộng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đồng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đen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VnTime"/>
              <a:ea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4B60FAE6-5BC0-7C72-F31A-61566C4E0102}"/>
              </a:ext>
            </a:extLst>
          </p:cNvPr>
          <p:cNvSpPr txBox="1">
            <a:spLocks/>
          </p:cNvSpPr>
          <p:nvPr/>
        </p:nvSpPr>
        <p:spPr>
          <a:xfrm>
            <a:off x="2863515" y="4469799"/>
            <a:ext cx="4527899" cy="247875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spcBef>
                <a:spcPts val="0"/>
              </a:spcBef>
              <a:buNone/>
            </a:pPr>
            <a:r>
              <a:rPr lang="vi-VN"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Giấc</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mơ</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bắt</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nguồn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sâu</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thẳm</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trừ</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giấc</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mơ</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Mỹ</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niềm</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rằng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Mỹ</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luôn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tạo</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cơ</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đẳng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tất</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bất</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kể</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xuất</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thân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cảnh</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địa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VnTime"/>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7F1A171D-BDD1-B14E-8238-FCE7D1A27548}"/>
              </a:ext>
            </a:extLst>
          </p:cNvPr>
          <p:cNvSpPr txBox="1">
            <a:spLocks/>
          </p:cNvSpPr>
          <p:nvPr/>
        </p:nvSpPr>
        <p:spPr>
          <a:xfrm>
            <a:off x="7391414" y="573179"/>
            <a:ext cx="4800586" cy="153678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spcBef>
                <a:spcPts val="0"/>
              </a:spcBef>
              <a:buNone/>
            </a:pPr>
            <a:r>
              <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đen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vẫn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bị</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thít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chặt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gông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cùm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nghèo</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đói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giữa</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đại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dương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bao la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phồn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thịnh</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vật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chất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kẻ</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lưu</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vong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ngay</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quê</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hương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mình</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200" dirty="0">
              <a:latin typeface=".VnTime"/>
              <a:ea typeface="Times New Roman" panose="02020603050405020304" pitchFamily="18"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D8040E6F-A2AB-03C4-714B-619BB054BC3C}"/>
              </a:ext>
            </a:extLst>
          </p:cNvPr>
          <p:cNvSpPr txBox="1">
            <a:spLocks/>
          </p:cNvSpPr>
          <p:nvPr/>
        </p:nvSpPr>
        <p:spPr>
          <a:xfrm>
            <a:off x="7391412" y="2138979"/>
            <a:ext cx="4800586" cy="212975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spcBef>
                <a:spcPts val="0"/>
              </a:spcBef>
              <a:buNone/>
            </a:pPr>
            <a:r>
              <a:rPr lang="vi-VN"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rất</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trắng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ra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vận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mệnh</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họ</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liền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vận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mệnh</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đen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rằng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họ</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tách</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rời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so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4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đen</a:t>
            </a:r>
            <a:r>
              <a:rPr lang="en-US" sz="24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VnTime"/>
              <a:ea typeface="Times New Roman" panose="02020603050405020304" pitchFamily="18" charset="0"/>
              <a:cs typeface="Times New Roman" panose="02020603050405020304" pitchFamily="18" charset="0"/>
            </a:endParaRPr>
          </a:p>
        </p:txBody>
      </p:sp>
      <p:sp>
        <p:nvSpPr>
          <p:cNvPr id="11" name="Content Placeholder 2">
            <a:extLst>
              <a:ext uri="{FF2B5EF4-FFF2-40B4-BE49-F238E27FC236}">
                <a16:creationId xmlns:a16="http://schemas.microsoft.com/office/drawing/2014/main" id="{A962D5D8-B7CD-5B8A-B238-DE79DDC4A523}"/>
              </a:ext>
            </a:extLst>
          </p:cNvPr>
          <p:cNvSpPr txBox="1">
            <a:spLocks/>
          </p:cNvSpPr>
          <p:nvPr/>
        </p:nvSpPr>
        <p:spPr>
          <a:xfrm>
            <a:off x="7391412" y="4162927"/>
            <a:ext cx="4800586" cy="281780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lnSpc>
                <a:spcPct val="120000"/>
              </a:lnSpc>
              <a:spcBef>
                <a:spcPts val="0"/>
              </a:spcBef>
              <a:buNone/>
            </a:pP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đen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nạn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câm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lặng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vấn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nạn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bạo</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lực</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nh</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sát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vi-VN" sz="2200" dirty="0">
              <a:latin typeface=".VnTime"/>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phẩm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lòng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bị</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tước</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đoạt</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bởi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tấm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biển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dành</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da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trắng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200" dirty="0">
              <a:latin typeface=".VnTime"/>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bầu</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cử</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họ</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rằng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bầu</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cũng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chẳng</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gì</a:t>
            </a:r>
            <a:r>
              <a:rPr lang="en-US" sz="22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200" dirty="0">
              <a:latin typeface=".VnTime"/>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786016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 calcmode="lin" valueType="num">
                                      <p:cBhvr>
                                        <p:cTn id="28"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 calcmode="lin" valueType="num">
                                      <p:cBhvr>
                                        <p:cTn id="35"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37" dur="5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 calcmode="lin" valueType="num">
                                      <p:cBhvr>
                                        <p:cTn id="42"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9">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 calcmode="lin" valueType="num">
                                      <p:cBhvr>
                                        <p:cTn id="49"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7">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7">
                                            <p:txEl>
                                              <p:pRg st="1" end="1"/>
                                            </p:txEl>
                                          </p:spTgt>
                                        </p:tgtEl>
                                        <p:attrNameLst>
                                          <p:attrName>style.visibility</p:attrName>
                                        </p:attrNameLst>
                                      </p:cBhvr>
                                      <p:to>
                                        <p:strVal val="visible"/>
                                      </p:to>
                                    </p:set>
                                    <p:anim calcmode="lin" valueType="num">
                                      <p:cBhvr>
                                        <p:cTn id="56"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57"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58" dur="500"/>
                                        <p:tgtEl>
                                          <p:spTgt spid="7">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0">
                                            <p:txEl>
                                              <p:pRg st="0" end="0"/>
                                            </p:txEl>
                                          </p:spTgt>
                                        </p:tgtEl>
                                        <p:attrNameLst>
                                          <p:attrName>style.visibility</p:attrName>
                                        </p:attrNameLst>
                                      </p:cBhvr>
                                      <p:to>
                                        <p:strVal val="visible"/>
                                      </p:to>
                                    </p:set>
                                    <p:anim calcmode="lin" valueType="num">
                                      <p:cBhvr>
                                        <p:cTn id="63"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10">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8">
                                            <p:txEl>
                                              <p:pRg st="0" end="0"/>
                                            </p:txEl>
                                          </p:spTgt>
                                        </p:tgtEl>
                                        <p:attrNameLst>
                                          <p:attrName>style.visibility</p:attrName>
                                        </p:attrNameLst>
                                      </p:cBhvr>
                                      <p:to>
                                        <p:strVal val="visible"/>
                                      </p:to>
                                    </p:set>
                                    <p:anim calcmode="lin" valueType="num">
                                      <p:cBhvr>
                                        <p:cTn id="70"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72" dur="500"/>
                                        <p:tgtEl>
                                          <p:spTgt spid="8">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11">
                                            <p:txEl>
                                              <p:pRg st="0" end="0"/>
                                            </p:txEl>
                                          </p:spTgt>
                                        </p:tgtEl>
                                        <p:attrNameLst>
                                          <p:attrName>style.visibility</p:attrName>
                                        </p:attrNameLst>
                                      </p:cBhvr>
                                      <p:to>
                                        <p:strVal val="visible"/>
                                      </p:to>
                                    </p:set>
                                    <p:anim calcmode="lin" valueType="num">
                                      <p:cBhvr>
                                        <p:cTn id="77"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11">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11">
                                            <p:txEl>
                                              <p:pRg st="1" end="1"/>
                                            </p:txEl>
                                          </p:spTgt>
                                        </p:tgtEl>
                                        <p:attrNameLst>
                                          <p:attrName>style.visibility</p:attrName>
                                        </p:attrNameLst>
                                      </p:cBhvr>
                                      <p:to>
                                        <p:strVal val="visible"/>
                                      </p:to>
                                    </p:set>
                                    <p:anim calcmode="lin" valueType="num">
                                      <p:cBhvr>
                                        <p:cTn id="84" dur="5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85" dur="500" fill="hold"/>
                                        <p:tgtEl>
                                          <p:spTgt spid="11">
                                            <p:txEl>
                                              <p:pRg st="1" end="1"/>
                                            </p:txEl>
                                          </p:spTgt>
                                        </p:tgtEl>
                                        <p:attrNameLst>
                                          <p:attrName>ppt_h</p:attrName>
                                        </p:attrNameLst>
                                      </p:cBhvr>
                                      <p:tavLst>
                                        <p:tav tm="0">
                                          <p:val>
                                            <p:fltVal val="0"/>
                                          </p:val>
                                        </p:tav>
                                        <p:tav tm="100000">
                                          <p:val>
                                            <p:strVal val="#ppt_h"/>
                                          </p:val>
                                        </p:tav>
                                      </p:tavLst>
                                    </p:anim>
                                    <p:animEffect transition="in" filter="fade">
                                      <p:cBhvr>
                                        <p:cTn id="86" dur="500"/>
                                        <p:tgtEl>
                                          <p:spTgt spid="11">
                                            <p:txEl>
                                              <p:pRg st="1" end="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11">
                                            <p:txEl>
                                              <p:pRg st="2" end="2"/>
                                            </p:txEl>
                                          </p:spTgt>
                                        </p:tgtEl>
                                        <p:attrNameLst>
                                          <p:attrName>style.visibility</p:attrName>
                                        </p:attrNameLst>
                                      </p:cBhvr>
                                      <p:to>
                                        <p:strVal val="visible"/>
                                      </p:to>
                                    </p:set>
                                    <p:anim calcmode="lin" valueType="num">
                                      <p:cBhvr>
                                        <p:cTn id="91" dur="5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92" dur="500" fill="hold"/>
                                        <p:tgtEl>
                                          <p:spTgt spid="11">
                                            <p:txEl>
                                              <p:pRg st="2" end="2"/>
                                            </p:txEl>
                                          </p:spTgt>
                                        </p:tgtEl>
                                        <p:attrNameLst>
                                          <p:attrName>ppt_h</p:attrName>
                                        </p:attrNameLst>
                                      </p:cBhvr>
                                      <p:tavLst>
                                        <p:tav tm="0">
                                          <p:val>
                                            <p:fltVal val="0"/>
                                          </p:val>
                                        </p:tav>
                                        <p:tav tm="100000">
                                          <p:val>
                                            <p:strVal val="#ppt_h"/>
                                          </p:val>
                                        </p:tav>
                                      </p:tavLst>
                                    </p:anim>
                                    <p:animEffect transition="in" filter="fade">
                                      <p:cBhvr>
                                        <p:cTn id="93"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build="p"/>
      <p:bldP spid="7" grpId="0" build="p"/>
      <p:bldP spid="8" grpId="0" build="p"/>
      <p:bldP spid="9" grpId="0" build="p"/>
      <p:bldP spid="10" grpId="0" build="p"/>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C2A066E4-0815-94C9-36DC-4D5D61D432A7}"/>
              </a:ext>
            </a:extLst>
          </p:cNvPr>
          <p:cNvGraphicFramePr>
            <a:graphicFrameLocks noGrp="1"/>
          </p:cNvGraphicFramePr>
          <p:nvPr>
            <p:extLst>
              <p:ext uri="{D42A27DB-BD31-4B8C-83A1-F6EECF244321}">
                <p14:modId xmlns:p14="http://schemas.microsoft.com/office/powerpoint/2010/main" val="1721200883"/>
              </p:ext>
            </p:extLst>
          </p:nvPr>
        </p:nvGraphicFramePr>
        <p:xfrm>
          <a:off x="0" y="475844"/>
          <a:ext cx="12192001" cy="457200"/>
        </p:xfrm>
        <a:graphic>
          <a:graphicData uri="http://schemas.openxmlformats.org/drawingml/2006/table">
            <a:tbl>
              <a:tblPr firstRow="1" bandRow="1">
                <a:tableStyleId>{5C22544A-7EE6-4342-B048-85BDC9FD1C3A}</a:tableStyleId>
              </a:tblPr>
              <a:tblGrid>
                <a:gridCol w="1111910">
                  <a:extLst>
                    <a:ext uri="{9D8B030D-6E8A-4147-A177-3AD203B41FA5}">
                      <a16:colId xmlns:a16="http://schemas.microsoft.com/office/drawing/2014/main" val="2500301267"/>
                    </a:ext>
                  </a:extLst>
                </a:gridCol>
                <a:gridCol w="11080091">
                  <a:extLst>
                    <a:ext uri="{9D8B030D-6E8A-4147-A177-3AD203B41FA5}">
                      <a16:colId xmlns:a16="http://schemas.microsoft.com/office/drawing/2014/main" val="2476448354"/>
                    </a:ext>
                  </a:extLst>
                </a:gridCol>
              </a:tblGrid>
              <a:tr h="239731">
                <a:tc>
                  <a:txBody>
                    <a:bodyPr/>
                    <a:lstStyle/>
                    <a:p>
                      <a:pPr algn="ctr"/>
                      <a:r>
                        <a:rPr lang="vi-VN" sz="2400" dirty="0">
                          <a:latin typeface="Times New Roman" panose="02020603050405020304" pitchFamily="18" charset="0"/>
                          <a:cs typeface="Times New Roman" panose="02020603050405020304" pitchFamily="18" charset="0"/>
                        </a:rPr>
                        <a:t>Stt</a:t>
                      </a:r>
                      <a:endParaRPr lang="en-US" sz="2400" dirty="0">
                        <a:latin typeface="Times New Roman" panose="02020603050405020304" pitchFamily="18" charset="0"/>
                        <a:cs typeface="Times New Roman" panose="02020603050405020304" pitchFamily="18" charset="0"/>
                      </a:endParaRPr>
                    </a:p>
                  </a:txBody>
                  <a:tcPr/>
                </a:tc>
                <a:tc>
                  <a:txBody>
                    <a:bodyPr/>
                    <a:lstStyle/>
                    <a:p>
                      <a:pPr algn="ctr"/>
                      <a:r>
                        <a:rPr lang="vi-VN" sz="2400" dirty="0">
                          <a:latin typeface="Times New Roman" panose="02020603050405020304" pitchFamily="18" charset="0"/>
                          <a:cs typeface="Times New Roman" panose="02020603050405020304" pitchFamily="18" charset="0"/>
                        </a:rPr>
                        <a:t>Nội dung</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61965318"/>
                  </a:ext>
                </a:extLst>
              </a:tr>
            </a:tbl>
          </a:graphicData>
        </a:graphic>
      </p:graphicFrame>
      <p:sp>
        <p:nvSpPr>
          <p:cNvPr id="5" name="TextBox 4">
            <a:extLst>
              <a:ext uri="{FF2B5EF4-FFF2-40B4-BE49-F238E27FC236}">
                <a16:creationId xmlns:a16="http://schemas.microsoft.com/office/drawing/2014/main" id="{3535A939-F121-EEF7-58E5-6459E34D2E68}"/>
              </a:ext>
            </a:extLst>
          </p:cNvPr>
          <p:cNvSpPr txBox="1"/>
          <p:nvPr/>
        </p:nvSpPr>
        <p:spPr>
          <a:xfrm>
            <a:off x="2484394" y="57750"/>
            <a:ext cx="6643838" cy="369332"/>
          </a:xfrm>
          <a:prstGeom prst="rect">
            <a:avLst/>
          </a:prstGeom>
          <a:noFill/>
        </p:spPr>
        <p:txBody>
          <a:bodyPr wrap="square">
            <a:spAutoFit/>
          </a:bodyPr>
          <a:lstStyle/>
          <a:p>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ĐỌC MỞ RỘNG THEO THỂ LOẠI TÔI CÓ MỘT GIẤC MƠ</a:t>
            </a:r>
            <a:endParaRPr lang="en-US" dirty="0">
              <a:latin typeface="Times New Roman" panose="02020603050405020304" pitchFamily="18" charset="0"/>
              <a:cs typeface="Times New Roman" panose="02020603050405020304" pitchFamily="18" charset="0"/>
            </a:endParaRPr>
          </a:p>
        </p:txBody>
      </p:sp>
      <p:graphicFrame>
        <p:nvGraphicFramePr>
          <p:cNvPr id="9" name="Content Placeholder 3">
            <a:extLst>
              <a:ext uri="{FF2B5EF4-FFF2-40B4-BE49-F238E27FC236}">
                <a16:creationId xmlns:a16="http://schemas.microsoft.com/office/drawing/2014/main" id="{3B59142C-95AD-A589-D6BC-2E6114D854B8}"/>
              </a:ext>
            </a:extLst>
          </p:cNvPr>
          <p:cNvGraphicFramePr>
            <a:graphicFrameLocks noGrp="1"/>
          </p:cNvGraphicFramePr>
          <p:nvPr>
            <p:ph idx="1"/>
            <p:extLst>
              <p:ext uri="{D42A27DB-BD31-4B8C-83A1-F6EECF244321}">
                <p14:modId xmlns:p14="http://schemas.microsoft.com/office/powerpoint/2010/main" val="609602798"/>
              </p:ext>
            </p:extLst>
          </p:nvPr>
        </p:nvGraphicFramePr>
        <p:xfrm>
          <a:off x="0" y="933044"/>
          <a:ext cx="12192001" cy="5924956"/>
        </p:xfrm>
        <a:graphic>
          <a:graphicData uri="http://schemas.openxmlformats.org/drawingml/2006/table">
            <a:tbl>
              <a:tblPr firstRow="1" bandRow="1">
                <a:tableStyleId>{5C22544A-7EE6-4342-B048-85BDC9FD1C3A}</a:tableStyleId>
              </a:tblPr>
              <a:tblGrid>
                <a:gridCol w="1111910">
                  <a:extLst>
                    <a:ext uri="{9D8B030D-6E8A-4147-A177-3AD203B41FA5}">
                      <a16:colId xmlns:a16="http://schemas.microsoft.com/office/drawing/2014/main" val="2990322581"/>
                    </a:ext>
                  </a:extLst>
                </a:gridCol>
                <a:gridCol w="11080091">
                  <a:extLst>
                    <a:ext uri="{9D8B030D-6E8A-4147-A177-3AD203B41FA5}">
                      <a16:colId xmlns:a16="http://schemas.microsoft.com/office/drawing/2014/main" val="1489251028"/>
                    </a:ext>
                  </a:extLst>
                </a:gridCol>
              </a:tblGrid>
              <a:tr h="1615040">
                <a:tc>
                  <a:txBody>
                    <a:bodyPr/>
                    <a:lstStyle/>
                    <a:p>
                      <a:pPr algn="ctr"/>
                      <a:endParaRPr lang="en-US" sz="2400" b="0" dirty="0">
                        <a:solidFill>
                          <a:schemeClr val="tx1"/>
                        </a:solidFill>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2200" b="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3060334190"/>
                  </a:ext>
                </a:extLst>
              </a:tr>
              <a:tr h="2154958">
                <a:tc>
                  <a:txBody>
                    <a:bodyPr/>
                    <a:lstStyle/>
                    <a:p>
                      <a:pPr algn="ctr"/>
                      <a:endParaRPr lang="en-US"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22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176776162"/>
                  </a:ext>
                </a:extLst>
              </a:tr>
              <a:tr h="2154958">
                <a:tc>
                  <a:txBody>
                    <a:bodyPr/>
                    <a:lstStyle/>
                    <a:p>
                      <a:pPr algn="ctr"/>
                      <a:endParaRPr lang="en-US" sz="24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endParaRPr lang="en-US" sz="2200" i="1"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906606713"/>
                  </a:ext>
                </a:extLst>
              </a:tr>
            </a:tbl>
          </a:graphicData>
        </a:graphic>
      </p:graphicFrame>
      <p:sp>
        <p:nvSpPr>
          <p:cNvPr id="2" name="Content Placeholder 5">
            <a:extLst>
              <a:ext uri="{FF2B5EF4-FFF2-40B4-BE49-F238E27FC236}">
                <a16:creationId xmlns:a16="http://schemas.microsoft.com/office/drawing/2014/main" id="{029CD416-D6C7-7969-7F63-2AACAC30BFD7}"/>
              </a:ext>
            </a:extLst>
          </p:cNvPr>
          <p:cNvSpPr txBox="1">
            <a:spLocks/>
          </p:cNvSpPr>
          <p:nvPr/>
        </p:nvSpPr>
        <p:spPr>
          <a:xfrm>
            <a:off x="0" y="1380290"/>
            <a:ext cx="1201163" cy="48321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vi-VN" sz="3000" dirty="0">
                <a:latin typeface="Times New Roman" panose="02020603050405020304" pitchFamily="18" charset="0"/>
                <a:cs typeface="Times New Roman" panose="02020603050405020304" pitchFamily="18" charset="0"/>
              </a:rPr>
              <a:t>Câu 3</a:t>
            </a:r>
            <a:endParaRPr lang="en-US" sz="3000" dirty="0">
              <a:latin typeface="Times New Roman" panose="02020603050405020304" pitchFamily="18" charset="0"/>
              <a:cs typeface="Times New Roman" panose="02020603050405020304" pitchFamily="18" charset="0"/>
            </a:endParaRPr>
          </a:p>
          <a:p>
            <a:pPr marL="0" indent="0">
              <a:buFont typeface="Wingdings 3" charset="2"/>
              <a:buNone/>
            </a:pPr>
            <a:endParaRPr lang="en-US" dirty="0"/>
          </a:p>
        </p:txBody>
      </p:sp>
      <p:sp>
        <p:nvSpPr>
          <p:cNvPr id="3" name="Content Placeholder 5">
            <a:extLst>
              <a:ext uri="{FF2B5EF4-FFF2-40B4-BE49-F238E27FC236}">
                <a16:creationId xmlns:a16="http://schemas.microsoft.com/office/drawing/2014/main" id="{30983F72-62BE-1CCD-F0CA-32575B32A82E}"/>
              </a:ext>
            </a:extLst>
          </p:cNvPr>
          <p:cNvSpPr txBox="1">
            <a:spLocks/>
          </p:cNvSpPr>
          <p:nvPr/>
        </p:nvSpPr>
        <p:spPr>
          <a:xfrm>
            <a:off x="29341" y="3403814"/>
            <a:ext cx="1201163" cy="48321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vi-VN" sz="3000" dirty="0">
                <a:latin typeface="Times New Roman" panose="02020603050405020304" pitchFamily="18" charset="0"/>
                <a:cs typeface="Times New Roman" panose="02020603050405020304" pitchFamily="18" charset="0"/>
              </a:rPr>
              <a:t>Câu 4</a:t>
            </a:r>
            <a:endParaRPr lang="en-US" sz="3000" dirty="0">
              <a:latin typeface="Times New Roman" panose="02020603050405020304" pitchFamily="18" charset="0"/>
              <a:cs typeface="Times New Roman" panose="02020603050405020304" pitchFamily="18" charset="0"/>
            </a:endParaRPr>
          </a:p>
          <a:p>
            <a:pPr marL="0" indent="0">
              <a:buFont typeface="Wingdings 3" charset="2"/>
              <a:buNone/>
            </a:pPr>
            <a:endParaRPr lang="en-US" dirty="0"/>
          </a:p>
        </p:txBody>
      </p:sp>
      <p:sp>
        <p:nvSpPr>
          <p:cNvPr id="6" name="Content Placeholder 5">
            <a:extLst>
              <a:ext uri="{FF2B5EF4-FFF2-40B4-BE49-F238E27FC236}">
                <a16:creationId xmlns:a16="http://schemas.microsoft.com/office/drawing/2014/main" id="{6A9D138E-66D1-374D-EAE3-807434C5D7E1}"/>
              </a:ext>
            </a:extLst>
          </p:cNvPr>
          <p:cNvSpPr txBox="1">
            <a:spLocks/>
          </p:cNvSpPr>
          <p:nvPr/>
        </p:nvSpPr>
        <p:spPr>
          <a:xfrm>
            <a:off x="0" y="5411204"/>
            <a:ext cx="1201163" cy="48321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vi-VN" sz="3000" dirty="0">
                <a:latin typeface="Times New Roman" panose="02020603050405020304" pitchFamily="18" charset="0"/>
                <a:cs typeface="Times New Roman" panose="02020603050405020304" pitchFamily="18" charset="0"/>
              </a:rPr>
              <a:t>Câu 5</a:t>
            </a:r>
            <a:endParaRPr lang="en-US" sz="3000" dirty="0">
              <a:latin typeface="Times New Roman" panose="02020603050405020304" pitchFamily="18" charset="0"/>
              <a:cs typeface="Times New Roman" panose="02020603050405020304" pitchFamily="18" charset="0"/>
            </a:endParaRPr>
          </a:p>
          <a:p>
            <a:pPr marL="0" indent="0">
              <a:buFont typeface="Wingdings 3" charset="2"/>
              <a:buNone/>
            </a:pPr>
            <a:endParaRPr lang="en-US" dirty="0"/>
          </a:p>
        </p:txBody>
      </p:sp>
      <p:sp>
        <p:nvSpPr>
          <p:cNvPr id="7" name="Content Placeholder 2">
            <a:extLst>
              <a:ext uri="{FF2B5EF4-FFF2-40B4-BE49-F238E27FC236}">
                <a16:creationId xmlns:a16="http://schemas.microsoft.com/office/drawing/2014/main" id="{7ABB2E43-8FBF-AFB3-706F-6B5A8C64B627}"/>
              </a:ext>
            </a:extLst>
          </p:cNvPr>
          <p:cNvSpPr txBox="1">
            <a:spLocks/>
          </p:cNvSpPr>
          <p:nvPr/>
        </p:nvSpPr>
        <p:spPr>
          <a:xfrm>
            <a:off x="1096518" y="4745588"/>
            <a:ext cx="11066141" cy="20739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600" dirty="0" err="1">
                <a:solidFill>
                  <a:schemeClr val="dk1"/>
                </a:solidFill>
                <a:latin typeface="Times New Roman" panose="02020603050405020304" pitchFamily="18" charset="0"/>
                <a:cs typeface="Times New Roman" panose="02020603050405020304" pitchFamily="18" charset="0"/>
              </a:rPr>
              <a:t>Một</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số</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yếu</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tố</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biểu</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cảm</a:t>
            </a:r>
            <a:r>
              <a:rPr lang="en-US" sz="2600" dirty="0">
                <a:solidFill>
                  <a:schemeClr val="dk1"/>
                </a:solidFill>
                <a:latin typeface="Times New Roman" panose="02020603050405020304" pitchFamily="18" charset="0"/>
                <a:cs typeface="Times New Roman" panose="02020603050405020304" pitchFamily="18" charset="0"/>
              </a:rPr>
              <a:t> </a:t>
            </a:r>
            <a:r>
              <a:rPr lang="vi-VN" sz="2600" dirty="0">
                <a:solidFill>
                  <a:schemeClr val="dk1"/>
                </a:solidFill>
                <a:latin typeface="Times New Roman" panose="02020603050405020304" pitchFamily="18" charset="0"/>
                <a:cs typeface="Times New Roman" panose="02020603050405020304" pitchFamily="18" charset="0"/>
              </a:rPr>
              <a:t>(</a:t>
            </a:r>
            <a:r>
              <a:rPr lang="en-US" sz="2600" dirty="0" err="1">
                <a:solidFill>
                  <a:schemeClr val="dk1"/>
                </a:solidFill>
                <a:latin typeface="Times New Roman" panose="02020603050405020304" pitchFamily="18" charset="0"/>
                <a:cs typeface="Times New Roman" panose="02020603050405020304" pitchFamily="18" charset="0"/>
              </a:rPr>
              <a:t>hình</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ảnh</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câu</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văn</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có</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sức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truyền</a:t>
            </a:r>
            <a:r>
              <a:rPr lang="en-US" sz="2600" dirty="0">
                <a:solidFill>
                  <a:schemeClr val="dk1"/>
                </a:solidFill>
                <a:latin typeface="Times New Roman" panose="02020603050405020304" pitchFamily="18" charset="0"/>
                <a:cs typeface="Times New Roman" panose="02020603050405020304" pitchFamily="18" charset="0"/>
              </a:rPr>
              <a:t> </a:t>
            </a:r>
            <a:r>
              <a:rPr lang="vi-VN" sz="2600" dirty="0">
                <a:solidFill>
                  <a:schemeClr val="dk1"/>
                </a:solidFill>
                <a:latin typeface="Times New Roman" panose="02020603050405020304" pitchFamily="18" charset="0"/>
                <a:cs typeface="Times New Roman" panose="02020603050405020304" pitchFamily="18" charset="0"/>
              </a:rPr>
              <a:t>cảm)</a:t>
            </a:r>
            <a:endParaRPr lang="en-US" sz="2600" dirty="0">
              <a:solidFill>
                <a:schemeClr val="dk1"/>
              </a:solidFill>
              <a:latin typeface="Times New Roman" panose="02020603050405020304" pitchFamily="18" charset="0"/>
              <a:cs typeface="Times New Roman" panose="02020603050405020304" pitchFamily="18" charset="0"/>
            </a:endParaRPr>
          </a:p>
          <a:p>
            <a:pPr marL="0" indent="0">
              <a:buNone/>
            </a:pPr>
            <a:r>
              <a:rPr lang="en-US" sz="2600" dirty="0">
                <a:solidFill>
                  <a:schemeClr val="dk1"/>
                </a:solidFill>
                <a:latin typeface="Times New Roman" panose="02020603050405020304" pitchFamily="18" charset="0"/>
                <a:cs typeface="Times New Roman" panose="02020603050405020304" pitchFamily="18" charset="0"/>
              </a:rPr>
              <a:t>+ </a:t>
            </a:r>
            <a:r>
              <a:rPr lang="vi-VN" sz="2600" dirty="0">
                <a:solidFill>
                  <a:schemeClr val="dk1"/>
                </a:solidFill>
                <a:latin typeface="Times New Roman" panose="02020603050405020304" pitchFamily="18" charset="0"/>
                <a:cs typeface="Times New Roman" panose="02020603050405020304" pitchFamily="18" charset="0"/>
              </a:rPr>
              <a:t>“</a:t>
            </a:r>
            <a:r>
              <a:rPr lang="en-US" sz="2600" i="1" dirty="0" err="1">
                <a:solidFill>
                  <a:schemeClr val="dk1"/>
                </a:solidFill>
                <a:latin typeface="Times New Roman" panose="02020603050405020304" pitchFamily="18" charset="0"/>
                <a:cs typeface="Times New Roman" panose="02020603050405020304" pitchFamily="18" charset="0"/>
              </a:rPr>
              <a:t>Cuộc</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đấu</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tranh</a:t>
            </a:r>
            <a:r>
              <a:rPr lang="en-US" sz="2600" i="1" dirty="0">
                <a:solidFill>
                  <a:schemeClr val="dk1"/>
                </a:solidFill>
                <a:latin typeface="Times New Roman" panose="02020603050405020304" pitchFamily="18" charset="0"/>
                <a:cs typeface="Times New Roman" panose="02020603050405020304" pitchFamily="18" charset="0"/>
              </a:rPr>
              <a:t> </a:t>
            </a:r>
            <a:r>
              <a:rPr lang="vi-VN" sz="2600" i="1" dirty="0">
                <a:solidFill>
                  <a:schemeClr val="dk1"/>
                </a:solidFill>
                <a:latin typeface="Times New Roman" panose="02020603050405020304" pitchFamily="18" charset="0"/>
                <a:cs typeface="Times New Roman" panose="02020603050405020304" pitchFamily="18" charset="0"/>
              </a:rPr>
              <a:t>...</a:t>
            </a:r>
            <a:r>
              <a:rPr lang="en-US" sz="2600" i="1" dirty="0" err="1">
                <a:solidFill>
                  <a:schemeClr val="dk1"/>
                </a:solidFill>
                <a:latin typeface="Times New Roman" panose="02020603050405020304" pitchFamily="18" charset="0"/>
                <a:cs typeface="Times New Roman" panose="02020603050405020304" pitchFamily="18" charset="0"/>
              </a:rPr>
              <a:t>nền</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tảng</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cao</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quý</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của</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nhân</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phẩm</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và</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kỉ</a:t>
            </a:r>
            <a:r>
              <a:rPr lang="en-US" sz="2600" i="1" dirty="0">
                <a:solidFill>
                  <a:schemeClr val="dk1"/>
                </a:solidFill>
                <a:latin typeface="Times New Roman" panose="02020603050405020304" pitchFamily="18" charset="0"/>
                <a:cs typeface="Times New Roman" panose="02020603050405020304" pitchFamily="18" charset="0"/>
              </a:rPr>
              <a:t> </a:t>
            </a:r>
            <a:r>
              <a:rPr lang="vi-VN" sz="2600" i="1" dirty="0">
                <a:solidFill>
                  <a:schemeClr val="dk1"/>
                </a:solidFill>
                <a:latin typeface="Times New Roman" panose="02020603050405020304" pitchFamily="18" charset="0"/>
                <a:cs typeface="Times New Roman" panose="02020603050405020304" pitchFamily="18" charset="0"/>
              </a:rPr>
              <a:t>cương”</a:t>
            </a:r>
            <a:r>
              <a:rPr lang="en-US" sz="2600" i="1" dirty="0">
                <a:solidFill>
                  <a:schemeClr val="dk1"/>
                </a:solidFill>
                <a:latin typeface="Times New Roman" panose="02020603050405020304" pitchFamily="18" charset="0"/>
                <a:cs typeface="Times New Roman" panose="02020603050405020304" pitchFamily="18" charset="0"/>
              </a:rPr>
              <a:t>.</a:t>
            </a:r>
          </a:p>
          <a:p>
            <a:pPr marL="0" indent="0" algn="just">
              <a:buNone/>
            </a:pPr>
            <a:r>
              <a:rPr lang="en-US" sz="2600" dirty="0">
                <a:solidFill>
                  <a:schemeClr val="dk1"/>
                </a:solidFill>
                <a:latin typeface="Times New Roman" panose="02020603050405020304" pitchFamily="18" charset="0"/>
                <a:cs typeface="Times New Roman" panose="02020603050405020304" pitchFamily="18" charset="0"/>
              </a:rPr>
              <a:t>+ </a:t>
            </a:r>
            <a:r>
              <a:rPr lang="vi-VN" sz="2600" i="1" dirty="0">
                <a:solidFill>
                  <a:schemeClr val="dk1"/>
                </a:solidFill>
                <a:latin typeface="Times New Roman" panose="02020603050405020304" pitchFamily="18" charset="0"/>
                <a:cs typeface="Times New Roman" panose="02020603050405020304" pitchFamily="18" charset="0"/>
              </a:rPr>
              <a:t>“</a:t>
            </a:r>
            <a:r>
              <a:rPr lang="en-US" sz="2600" i="1" dirty="0" err="1">
                <a:solidFill>
                  <a:schemeClr val="dk1"/>
                </a:solidFill>
                <a:latin typeface="Times New Roman" panose="02020603050405020304" pitchFamily="18" charset="0"/>
                <a:cs typeface="Times New Roman" panose="02020603050405020304" pitchFamily="18" charset="0"/>
              </a:rPr>
              <a:t>Chúng</a:t>
            </a:r>
            <a:r>
              <a:rPr lang="en-US" sz="2600" i="1" dirty="0">
                <a:solidFill>
                  <a:schemeClr val="dk1"/>
                </a:solidFill>
                <a:latin typeface="Times New Roman" panose="02020603050405020304" pitchFamily="18" charset="0"/>
                <a:cs typeface="Times New Roman" panose="02020603050405020304" pitchFamily="18" charset="0"/>
              </a:rPr>
              <a:t> ta </a:t>
            </a:r>
            <a:r>
              <a:rPr lang="en-US" sz="2600" i="1" dirty="0" err="1">
                <a:solidFill>
                  <a:schemeClr val="dk1"/>
                </a:solidFill>
                <a:latin typeface="Times New Roman" panose="02020603050405020304" pitchFamily="18" charset="0"/>
                <a:cs typeface="Times New Roman" panose="02020603050405020304" pitchFamily="18" charset="0"/>
              </a:rPr>
              <a:t>sẽ</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không</a:t>
            </a:r>
            <a:r>
              <a:rPr lang="en-US" sz="2600" i="1" dirty="0">
                <a:solidFill>
                  <a:schemeClr val="dk1"/>
                </a:solidFill>
                <a:latin typeface="Times New Roman" panose="02020603050405020304" pitchFamily="18" charset="0"/>
                <a:cs typeface="Times New Roman" panose="02020603050405020304" pitchFamily="18" charset="0"/>
              </a:rPr>
              <a:t> bao </a:t>
            </a:r>
            <a:r>
              <a:rPr lang="en-US" sz="2600" i="1" dirty="0" err="1">
                <a:solidFill>
                  <a:schemeClr val="dk1"/>
                </a:solidFill>
                <a:latin typeface="Times New Roman" panose="02020603050405020304" pitchFamily="18" charset="0"/>
                <a:cs typeface="Times New Roman" panose="02020603050405020304" pitchFamily="18" charset="0"/>
              </a:rPr>
              <a:t>giờ</a:t>
            </a:r>
            <a:r>
              <a:rPr lang="en-US" sz="2600" i="1" dirty="0">
                <a:solidFill>
                  <a:schemeClr val="dk1"/>
                </a:solidFill>
                <a:latin typeface="Times New Roman" panose="02020603050405020304" pitchFamily="18" charset="0"/>
                <a:cs typeface="Times New Roman" panose="02020603050405020304" pitchFamily="18" charset="0"/>
              </a:rPr>
              <a:t> </a:t>
            </a:r>
            <a:r>
              <a:rPr lang="vi-VN" sz="2600" i="1" dirty="0">
                <a:solidFill>
                  <a:schemeClr val="dk1"/>
                </a:solidFill>
                <a:latin typeface="Times New Roman" panose="02020603050405020304" pitchFamily="18" charset="0"/>
                <a:cs typeface="Times New Roman" panose="02020603050405020304" pitchFamily="18" charset="0"/>
              </a:rPr>
              <a:t>...</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ven</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xa</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lộ</a:t>
            </a:r>
            <a:r>
              <a:rPr lang="en-US" sz="2600" i="1" dirty="0">
                <a:solidFill>
                  <a:schemeClr val="dk1"/>
                </a:solidFill>
                <a:latin typeface="Times New Roman" panose="02020603050405020304" pitchFamily="18" charset="0"/>
                <a:cs typeface="Times New Roman" panose="02020603050405020304" pitchFamily="18" charset="0"/>
              </a:rPr>
              <a:t> hay </a:t>
            </a:r>
            <a:r>
              <a:rPr lang="en-US" sz="2600" i="1" dirty="0" err="1">
                <a:solidFill>
                  <a:schemeClr val="dk1"/>
                </a:solidFill>
                <a:latin typeface="Times New Roman" panose="02020603050405020304" pitchFamily="18" charset="0"/>
                <a:cs typeface="Times New Roman" panose="02020603050405020304" pitchFamily="18" charset="0"/>
              </a:rPr>
              <a:t>khách</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sạn</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trong</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thành</a:t>
            </a:r>
            <a:r>
              <a:rPr lang="en-US" sz="2600" i="1" dirty="0">
                <a:solidFill>
                  <a:schemeClr val="dk1"/>
                </a:solidFill>
                <a:latin typeface="Times New Roman" panose="02020603050405020304" pitchFamily="18" charset="0"/>
                <a:cs typeface="Times New Roman" panose="02020603050405020304" pitchFamily="18" charset="0"/>
              </a:rPr>
              <a:t> </a:t>
            </a:r>
            <a:r>
              <a:rPr lang="vi-VN" sz="2600" i="1" dirty="0">
                <a:solidFill>
                  <a:schemeClr val="dk1"/>
                </a:solidFill>
                <a:latin typeface="Times New Roman" panose="02020603050405020304" pitchFamily="18" charset="0"/>
                <a:cs typeface="Times New Roman" panose="02020603050405020304" pitchFamily="18" charset="0"/>
              </a:rPr>
              <a:t>phố”</a:t>
            </a:r>
            <a:r>
              <a:rPr lang="en-US" sz="2600" dirty="0">
                <a:solidFill>
                  <a:schemeClr val="dk1"/>
                </a:solidFill>
                <a:latin typeface="Times New Roman" panose="02020603050405020304" pitchFamily="18" charset="0"/>
                <a:cs typeface="Times New Roman" panose="02020603050405020304" pitchFamily="18" charset="0"/>
              </a:rPr>
              <a:t>.</a:t>
            </a:r>
          </a:p>
          <a:p>
            <a:pPr marL="0" indent="0">
              <a:buNone/>
            </a:pPr>
            <a:r>
              <a:rPr lang="en-US" sz="2600" dirty="0">
                <a:solidFill>
                  <a:schemeClr val="dk1"/>
                </a:solidFill>
                <a:latin typeface="Times New Roman" panose="02020603050405020304" pitchFamily="18" charset="0"/>
                <a:cs typeface="Times New Roman" panose="02020603050405020304" pitchFamily="18" charset="0"/>
              </a:rPr>
              <a:t>+ </a:t>
            </a:r>
            <a:r>
              <a:rPr lang="vi-VN" sz="2600" i="1" dirty="0">
                <a:solidFill>
                  <a:schemeClr val="dk1"/>
                </a:solidFill>
                <a:latin typeface="Times New Roman" panose="02020603050405020304" pitchFamily="18" charset="0"/>
                <a:cs typeface="Times New Roman" panose="02020603050405020304" pitchFamily="18" charset="0"/>
              </a:rPr>
              <a:t>“</a:t>
            </a:r>
            <a:r>
              <a:rPr lang="en-US" sz="2600" i="1" dirty="0" err="1">
                <a:solidFill>
                  <a:schemeClr val="dk1"/>
                </a:solidFill>
                <a:latin typeface="Times New Roman" panose="02020603050405020304" pitchFamily="18" charset="0"/>
                <a:cs typeface="Times New Roman" panose="02020603050405020304" pitchFamily="18" charset="0"/>
              </a:rPr>
              <a:t>Tôi</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mơ</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rằng</a:t>
            </a:r>
            <a:r>
              <a:rPr lang="en-US" sz="2600" i="1" dirty="0">
                <a:solidFill>
                  <a:schemeClr val="dk1"/>
                </a:solidFill>
                <a:latin typeface="Times New Roman" panose="02020603050405020304" pitchFamily="18" charset="0"/>
                <a:cs typeface="Times New Roman" panose="02020603050405020304" pitchFamily="18" charset="0"/>
              </a:rPr>
              <a:t> </a:t>
            </a:r>
            <a:r>
              <a:rPr lang="vi-VN"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Chúng</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bằng</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màu</a:t>
            </a:r>
            <a:r>
              <a:rPr lang="en-US" sz="2600" i="1" dirty="0">
                <a:solidFill>
                  <a:schemeClr val="dk1"/>
                </a:solidFill>
                <a:latin typeface="Times New Roman" panose="02020603050405020304" pitchFamily="18" charset="0"/>
                <a:cs typeface="Times New Roman" panose="02020603050405020304" pitchFamily="18" charset="0"/>
              </a:rPr>
              <a:t> da, </a:t>
            </a:r>
            <a:r>
              <a:rPr lang="en-US" sz="2600" i="1" dirty="0" err="1">
                <a:solidFill>
                  <a:schemeClr val="dk1"/>
                </a:solidFill>
                <a:latin typeface="Times New Roman" panose="02020603050405020304" pitchFamily="18" charset="0"/>
                <a:cs typeface="Times New Roman" panose="02020603050405020304" pitchFamily="18" charset="0"/>
              </a:rPr>
              <a:t>mà</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phán</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xét</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bằng</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nhân</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cách</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của</a:t>
            </a:r>
            <a:r>
              <a:rPr lang="en-US" sz="2600" i="1" dirty="0">
                <a:solidFill>
                  <a:schemeClr val="dk1"/>
                </a:solidFill>
                <a:latin typeface="Times New Roman" panose="02020603050405020304" pitchFamily="18" charset="0"/>
                <a:cs typeface="Times New Roman" panose="02020603050405020304" pitchFamily="18" charset="0"/>
              </a:rPr>
              <a:t> </a:t>
            </a:r>
            <a:r>
              <a:rPr lang="vi-VN" sz="2600" i="1" dirty="0">
                <a:solidFill>
                  <a:schemeClr val="dk1"/>
                </a:solidFill>
                <a:latin typeface="Times New Roman" panose="02020603050405020304" pitchFamily="18" charset="0"/>
                <a:cs typeface="Times New Roman" panose="02020603050405020304" pitchFamily="18" charset="0"/>
              </a:rPr>
              <a:t>chúng”.</a:t>
            </a:r>
            <a:endParaRPr lang="en-US" sz="2600" i="1" dirty="0">
              <a:solidFill>
                <a:schemeClr val="dk1"/>
              </a:solidFill>
              <a:latin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AEF3E59B-9BA4-9652-F398-21B044384A3E}"/>
              </a:ext>
            </a:extLst>
          </p:cNvPr>
          <p:cNvSpPr txBox="1">
            <a:spLocks/>
          </p:cNvSpPr>
          <p:nvPr/>
        </p:nvSpPr>
        <p:spPr>
          <a:xfrm>
            <a:off x="1155397" y="2585918"/>
            <a:ext cx="11007262" cy="219682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lgn="just">
              <a:spcBef>
                <a:spcPts val="0"/>
              </a:spcBef>
              <a:buClrTx/>
              <a:buSzTx/>
              <a:buNone/>
              <a:defRPr/>
            </a:pPr>
            <a:r>
              <a:rPr lang="vi-VN"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Giấc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mơ</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Mỹ</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là</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một</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đặc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tính</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quốc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gia</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của</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Hoa</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Kỳ</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tập</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hợp</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các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lý</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tưởng</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dân</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chủ</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quyền</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tự</a:t>
            </a:r>
            <a:r>
              <a:rPr lang="en-US" sz="2600" dirty="0">
                <a:solidFill>
                  <a:schemeClr val="dk1"/>
                </a:solidFill>
                <a:latin typeface="Times New Roman" panose="02020603050405020304" pitchFamily="18" charset="0"/>
                <a:cs typeface="Times New Roman" panose="02020603050405020304" pitchFamily="18" charset="0"/>
              </a:rPr>
              <a:t> do, </a:t>
            </a:r>
            <a:r>
              <a:rPr lang="en-US" sz="2600" dirty="0" err="1">
                <a:solidFill>
                  <a:schemeClr val="dk1"/>
                </a:solidFill>
                <a:latin typeface="Times New Roman" panose="02020603050405020304" pitchFamily="18" charset="0"/>
                <a:cs typeface="Times New Roman" panose="02020603050405020304" pitchFamily="18" charset="0"/>
              </a:rPr>
              <a:t>cơ</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hội</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và</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bình</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đẳng</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Chính</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điều</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này</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đã</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cho</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thấy</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người</a:t>
            </a:r>
            <a:r>
              <a:rPr lang="en-US" sz="2600" dirty="0">
                <a:solidFill>
                  <a:schemeClr val="dk1"/>
                </a:solidFill>
                <a:latin typeface="Times New Roman" panose="02020603050405020304" pitchFamily="18" charset="0"/>
                <a:cs typeface="Times New Roman" panose="02020603050405020304" pitchFamily="18" charset="0"/>
              </a:rPr>
              <a:t> da </a:t>
            </a:r>
            <a:r>
              <a:rPr lang="en-US" sz="2600" dirty="0" err="1">
                <a:solidFill>
                  <a:schemeClr val="dk1"/>
                </a:solidFill>
                <a:latin typeface="Times New Roman" panose="02020603050405020304" pitchFamily="18" charset="0"/>
                <a:cs typeface="Times New Roman" panose="02020603050405020304" pitchFamily="18" charset="0"/>
              </a:rPr>
              <a:t>đen</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cũng</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được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bình</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đẳng</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như</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người</a:t>
            </a:r>
            <a:r>
              <a:rPr lang="en-US" sz="2600" dirty="0">
                <a:solidFill>
                  <a:schemeClr val="dk1"/>
                </a:solidFill>
                <a:latin typeface="Times New Roman" panose="02020603050405020304" pitchFamily="18" charset="0"/>
                <a:cs typeface="Times New Roman" panose="02020603050405020304" pitchFamily="18" charset="0"/>
              </a:rPr>
              <a:t> da </a:t>
            </a:r>
            <a:r>
              <a:rPr lang="en-US" sz="2600" dirty="0" err="1">
                <a:solidFill>
                  <a:schemeClr val="dk1"/>
                </a:solidFill>
                <a:latin typeface="Times New Roman" panose="02020603050405020304" pitchFamily="18" charset="0"/>
                <a:cs typeface="Times New Roman" panose="02020603050405020304" pitchFamily="18" charset="0"/>
              </a:rPr>
              <a:t>trắng</a:t>
            </a:r>
            <a:r>
              <a:rPr lang="en-US" sz="2600" dirty="0">
                <a:solidFill>
                  <a:schemeClr val="dk1"/>
                </a:solidFill>
                <a:latin typeface="Times New Roman" panose="02020603050405020304" pitchFamily="18" charset="0"/>
                <a:cs typeface="Times New Roman" panose="02020603050405020304" pitchFamily="18" charset="0"/>
              </a:rPr>
              <a:t>.</a:t>
            </a:r>
            <a:endParaRPr lang="vi-VN" sz="2600" dirty="0">
              <a:solidFill>
                <a:schemeClr val="dk1"/>
              </a:solidFill>
              <a:latin typeface="Times New Roman" panose="02020603050405020304" pitchFamily="18" charset="0"/>
              <a:cs typeface="Times New Roman" panose="02020603050405020304" pitchFamily="18" charset="0"/>
            </a:endParaRPr>
          </a:p>
          <a:p>
            <a:pPr marL="0" lvl="0" indent="0">
              <a:spcBef>
                <a:spcPts val="0"/>
              </a:spcBef>
              <a:buClrTx/>
              <a:buSzTx/>
              <a:buNone/>
              <a:defRPr/>
            </a:pPr>
            <a:r>
              <a:rPr lang="vi-VN"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Nhưng</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thực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tế</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văn</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bản</a:t>
            </a:r>
            <a:r>
              <a:rPr lang="en-US" sz="2600"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Tôi</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có</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một</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giấc</a:t>
            </a:r>
            <a:r>
              <a:rPr lang="en-US" sz="2600" i="1" dirty="0">
                <a:solidFill>
                  <a:schemeClr val="dk1"/>
                </a:solidFill>
                <a:latin typeface="Times New Roman" panose="02020603050405020304" pitchFamily="18" charset="0"/>
                <a:cs typeface="Times New Roman" panose="02020603050405020304" pitchFamily="18" charset="0"/>
              </a:rPr>
              <a:t> </a:t>
            </a:r>
            <a:r>
              <a:rPr lang="en-US" sz="2600" i="1" dirty="0" err="1">
                <a:solidFill>
                  <a:schemeClr val="dk1"/>
                </a:solidFill>
                <a:latin typeface="Times New Roman" panose="02020603050405020304" pitchFamily="18" charset="0"/>
                <a:cs typeface="Times New Roman" panose="02020603050405020304" pitchFamily="18" charset="0"/>
              </a:rPr>
              <a:t>mơ</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ra</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đời</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người</a:t>
            </a:r>
            <a:r>
              <a:rPr lang="en-US" sz="2600" dirty="0">
                <a:solidFill>
                  <a:schemeClr val="dk1"/>
                </a:solidFill>
                <a:latin typeface="Times New Roman" panose="02020603050405020304" pitchFamily="18" charset="0"/>
                <a:cs typeface="Times New Roman" panose="02020603050405020304" pitchFamily="18" charset="0"/>
              </a:rPr>
              <a:t> da </a:t>
            </a:r>
            <a:r>
              <a:rPr lang="en-US" sz="2600" dirty="0" err="1">
                <a:solidFill>
                  <a:schemeClr val="dk1"/>
                </a:solidFill>
                <a:latin typeface="Times New Roman" panose="02020603050405020304" pitchFamily="18" charset="0"/>
                <a:cs typeface="Times New Roman" panose="02020603050405020304" pitchFamily="18" charset="0"/>
              </a:rPr>
              <a:t>đen</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chưa</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có</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được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sự</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bình</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đẳng</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đó</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Tác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giả</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đã</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dựa</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vào</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giấc</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mơ</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Mỹ</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để</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lấy</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tên</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cho</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bài</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nói</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của</a:t>
            </a:r>
            <a:r>
              <a:rPr lang="en-US" sz="2600" dirty="0">
                <a:solidFill>
                  <a:schemeClr val="dk1"/>
                </a:solidFill>
                <a:latin typeface="Times New Roman" panose="02020603050405020304" pitchFamily="18" charset="0"/>
                <a:cs typeface="Times New Roman" panose="02020603050405020304" pitchFamily="18" charset="0"/>
              </a:rPr>
              <a:t> </a:t>
            </a:r>
            <a:r>
              <a:rPr lang="en-US" sz="2600" dirty="0" err="1">
                <a:solidFill>
                  <a:schemeClr val="dk1"/>
                </a:solidFill>
                <a:latin typeface="Times New Roman" panose="02020603050405020304" pitchFamily="18" charset="0"/>
                <a:cs typeface="Times New Roman" panose="02020603050405020304" pitchFamily="18" charset="0"/>
              </a:rPr>
              <a:t>mình</a:t>
            </a:r>
            <a:r>
              <a:rPr lang="en-US" sz="2600" dirty="0">
                <a:solidFill>
                  <a:schemeClr val="dk1"/>
                </a:solidFill>
                <a:latin typeface="Times New Roman" panose="02020603050405020304" pitchFamily="18" charset="0"/>
                <a:cs typeface="Times New Roman" panose="02020603050405020304" pitchFamily="18" charset="0"/>
              </a:rPr>
              <a:t>.</a:t>
            </a:r>
          </a:p>
        </p:txBody>
      </p:sp>
      <p:sp>
        <p:nvSpPr>
          <p:cNvPr id="10" name="Content Placeholder 2">
            <a:extLst>
              <a:ext uri="{FF2B5EF4-FFF2-40B4-BE49-F238E27FC236}">
                <a16:creationId xmlns:a16="http://schemas.microsoft.com/office/drawing/2014/main" id="{8D56C83F-6233-D32B-4CCA-FF4DCC12A1D2}"/>
              </a:ext>
            </a:extLst>
          </p:cNvPr>
          <p:cNvSpPr txBox="1">
            <a:spLocks/>
          </p:cNvSpPr>
          <p:nvPr/>
        </p:nvSpPr>
        <p:spPr>
          <a:xfrm>
            <a:off x="1175449" y="1155786"/>
            <a:ext cx="10961497" cy="13421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lgn="just">
              <a:spcBef>
                <a:spcPts val="0"/>
              </a:spcBef>
              <a:buClrTx/>
              <a:buSzTx/>
              <a:buNone/>
              <a:defRPr/>
            </a:pPr>
            <a:r>
              <a:rPr lang="vi-VN"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Không</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thể</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thay</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đổi</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trật</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tự</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các</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luận</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điểm</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trong</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văn</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bản</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trên</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Vì</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các</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luận</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điểm</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được</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trình</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bày</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theo</a:t>
            </a:r>
            <a:r>
              <a:rPr lang="en-US" sz="2400" dirty="0">
                <a:solidFill>
                  <a:schemeClr val="dk1"/>
                </a:solidFill>
                <a:latin typeface="Times New Roman" panose="02020603050405020304" pitchFamily="18" charset="0"/>
                <a:cs typeface="Times New Roman" panose="02020603050405020304" pitchFamily="18" charset="0"/>
              </a:rPr>
              <a:t> </a:t>
            </a:r>
            <a:r>
              <a:rPr lang="en-US" sz="2400" i="1" dirty="0" err="1">
                <a:solidFill>
                  <a:schemeClr val="dk1"/>
                </a:solidFill>
                <a:latin typeface="Times New Roman" panose="02020603050405020304" pitchFamily="18" charset="0"/>
                <a:cs typeface="Times New Roman" panose="02020603050405020304" pitchFamily="18" charset="0"/>
              </a:rPr>
              <a:t>thứ</a:t>
            </a:r>
            <a:r>
              <a:rPr lang="en-US" sz="2400" i="1" dirty="0">
                <a:solidFill>
                  <a:schemeClr val="dk1"/>
                </a:solidFill>
                <a:latin typeface="Times New Roman" panose="02020603050405020304" pitchFamily="18" charset="0"/>
                <a:cs typeface="Times New Roman" panose="02020603050405020304" pitchFamily="18" charset="0"/>
              </a:rPr>
              <a:t> </a:t>
            </a:r>
            <a:r>
              <a:rPr lang="en-US" sz="2400" i="1" dirty="0" err="1">
                <a:solidFill>
                  <a:schemeClr val="dk1"/>
                </a:solidFill>
                <a:latin typeface="Times New Roman" panose="02020603050405020304" pitchFamily="18" charset="0"/>
                <a:cs typeface="Times New Roman" panose="02020603050405020304" pitchFamily="18" charset="0"/>
              </a:rPr>
              <a:t>tự</a:t>
            </a:r>
            <a:r>
              <a:rPr lang="en-US" sz="2400" i="1" dirty="0">
                <a:solidFill>
                  <a:schemeClr val="dk1"/>
                </a:solidFill>
                <a:latin typeface="Times New Roman" panose="02020603050405020304" pitchFamily="18" charset="0"/>
                <a:cs typeface="Times New Roman" panose="02020603050405020304" pitchFamily="18" charset="0"/>
              </a:rPr>
              <a:t> </a:t>
            </a:r>
            <a:r>
              <a:rPr lang="vi-VN" sz="2400" i="1" dirty="0">
                <a:solidFill>
                  <a:schemeClr val="dk1"/>
                </a:solidFill>
                <a:latin typeface="Times New Roman" panose="02020603050405020304" pitchFamily="18" charset="0"/>
                <a:cs typeface="Times New Roman" panose="02020603050405020304" pitchFamily="18" charset="0"/>
              </a:rPr>
              <a:t>,</a:t>
            </a:r>
            <a:r>
              <a:rPr lang="en-US" sz="2400" dirty="0" err="1">
                <a:solidFill>
                  <a:schemeClr val="dk1"/>
                </a:solidFill>
                <a:latin typeface="Times New Roman" panose="02020603050405020304" pitchFamily="18" charset="0"/>
                <a:cs typeface="Times New Roman" panose="02020603050405020304" pitchFamily="18" charset="0"/>
              </a:rPr>
              <a:t>mang</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tính</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liên</a:t>
            </a:r>
            <a:r>
              <a:rPr lang="en-US" sz="2400" dirty="0">
                <a:solidFill>
                  <a:schemeClr val="dk1"/>
                </a:solidFill>
                <a:latin typeface="Times New Roman" panose="02020603050405020304" pitchFamily="18" charset="0"/>
                <a:cs typeface="Times New Roman" panose="02020603050405020304" pitchFamily="18" charset="0"/>
              </a:rPr>
              <a:t> </a:t>
            </a:r>
            <a:r>
              <a:rPr lang="en-US" sz="2400" dirty="0" err="1">
                <a:solidFill>
                  <a:schemeClr val="dk1"/>
                </a:solidFill>
                <a:latin typeface="Times New Roman" panose="02020603050405020304" pitchFamily="18" charset="0"/>
                <a:cs typeface="Times New Roman" panose="02020603050405020304" pitchFamily="18" charset="0"/>
              </a:rPr>
              <a:t>kết</a:t>
            </a:r>
            <a:r>
              <a:rPr lang="en-US" sz="2400" dirty="0">
                <a:solidFill>
                  <a:schemeClr val="dk1"/>
                </a:solidFill>
                <a:latin typeface="Times New Roman" panose="02020603050405020304" pitchFamily="18" charset="0"/>
                <a:cs typeface="Times New Roman" panose="02020603050405020304" pitchFamily="18" charset="0"/>
              </a:rPr>
              <a:t> </a:t>
            </a:r>
            <a:r>
              <a:rPr lang="vi-VN" sz="2400" dirty="0">
                <a:solidFill>
                  <a:schemeClr val="dk1"/>
                </a:solidFill>
                <a:latin typeface="Times New Roman" panose="02020603050405020304" pitchFamily="18" charset="0"/>
                <a:cs typeface="Times New Roman" panose="02020603050405020304" pitchFamily="18" charset="0"/>
              </a:rPr>
              <a:t>cao</a:t>
            </a:r>
            <a:r>
              <a:rPr lang="vi-VN" sz="3200" dirty="0">
                <a:solidFill>
                  <a:schemeClr val="dk1"/>
                </a:solidFill>
                <a:latin typeface="Times New Roman" panose="02020603050405020304" pitchFamily="18" charset="0"/>
                <a:cs typeface="Times New Roman" panose="02020603050405020304" pitchFamily="18" charset="0"/>
              </a:rPr>
              <a:t>.</a:t>
            </a:r>
            <a:endParaRPr lang="en-US" sz="3200" dirty="0">
              <a:solidFill>
                <a:schemeClr val="dk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277233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p:cTn id="14"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p:cTn id="28"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 calcmode="lin" valueType="num">
                                      <p:cBhvr>
                                        <p:cTn id="35"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36"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37" dur="500"/>
                                        <p:tgtEl>
                                          <p:spTgt spid="8">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 calcmode="lin" valueType="num">
                                      <p:cBhvr>
                                        <p:cTn id="49"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7">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7">
                                            <p:txEl>
                                              <p:pRg st="1" end="1"/>
                                            </p:txEl>
                                          </p:spTgt>
                                        </p:tgtEl>
                                        <p:attrNameLst>
                                          <p:attrName>style.visibility</p:attrName>
                                        </p:attrNameLst>
                                      </p:cBhvr>
                                      <p:to>
                                        <p:strVal val="visible"/>
                                      </p:to>
                                    </p:set>
                                    <p:anim calcmode="lin" valueType="num">
                                      <p:cBhvr>
                                        <p:cTn id="56"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57"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58" dur="500"/>
                                        <p:tgtEl>
                                          <p:spTgt spid="7">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7">
                                            <p:txEl>
                                              <p:pRg st="2" end="2"/>
                                            </p:txEl>
                                          </p:spTgt>
                                        </p:tgtEl>
                                        <p:attrNameLst>
                                          <p:attrName>style.visibility</p:attrName>
                                        </p:attrNameLst>
                                      </p:cBhvr>
                                      <p:to>
                                        <p:strVal val="visible"/>
                                      </p:to>
                                    </p:set>
                                    <p:anim calcmode="lin" valueType="num">
                                      <p:cBhvr>
                                        <p:cTn id="63"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64"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65" dur="500"/>
                                        <p:tgtEl>
                                          <p:spTgt spid="7">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7">
                                            <p:txEl>
                                              <p:pRg st="3" end="3"/>
                                            </p:txEl>
                                          </p:spTgt>
                                        </p:tgtEl>
                                        <p:attrNameLst>
                                          <p:attrName>style.visibility</p:attrName>
                                        </p:attrNameLst>
                                      </p:cBhvr>
                                      <p:to>
                                        <p:strVal val="visible"/>
                                      </p:to>
                                    </p:set>
                                    <p:anim calcmode="lin" valueType="num">
                                      <p:cBhvr>
                                        <p:cTn id="70"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71" dur="5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7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build="p"/>
      <p:bldP spid="8" grpId="0" build="p"/>
      <p:bldP spid="1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2F8AAE-65FD-F245-1CBB-4FA4B4048D92}"/>
              </a:ext>
            </a:extLst>
          </p:cNvPr>
          <p:cNvSpPr txBox="1"/>
          <p:nvPr/>
        </p:nvSpPr>
        <p:spPr>
          <a:xfrm>
            <a:off x="368300" y="1263864"/>
            <a:ext cx="11531600" cy="2062103"/>
          </a:xfrm>
          <a:prstGeom prst="rect">
            <a:avLst/>
          </a:prstGeom>
          <a:noFill/>
        </p:spPr>
        <p:txBody>
          <a:bodyPr wrap="square">
            <a:spAutoFit/>
          </a:bodyPr>
          <a:lstStyle/>
          <a:p>
            <a:pPr algn="just">
              <a:spcBef>
                <a:spcPts val="200"/>
              </a:spcBef>
            </a:pPr>
            <a:r>
              <a:rPr lang="en-US" sz="3200" b="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Nội dung</a:t>
            </a:r>
            <a:endParaRPr lang="en-US" sz="3200" b="1">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r>
              <a:rPr lang="en-US" sz="3200">
                <a:solidFill>
                  <a:srgbClr val="222222"/>
                </a:solidFill>
                <a:effectLst/>
                <a:latin typeface="Times New Roman" panose="02020603050405020304" pitchFamily="18" charset="0"/>
                <a:ea typeface="Times New Roman" panose="02020603050405020304" pitchFamily="18" charset="0"/>
              </a:rPr>
              <a:t>– Văn bản viết ra nhằm mục đích khẳng định quyền bình đẳng của người da đen. Đây là lời kêu gọi sự đấu tranh giành quyền bình đẳng cho người da đen.</a:t>
            </a:r>
            <a:endParaRPr lang="en-US" sz="32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98EAD766-DEEE-5B87-D363-22100B1B7052}"/>
              </a:ext>
            </a:extLst>
          </p:cNvPr>
          <p:cNvSpPr txBox="1"/>
          <p:nvPr/>
        </p:nvSpPr>
        <p:spPr>
          <a:xfrm>
            <a:off x="368299" y="3959939"/>
            <a:ext cx="11531599" cy="1569660"/>
          </a:xfrm>
          <a:prstGeom prst="rect">
            <a:avLst/>
          </a:prstGeom>
          <a:noFill/>
        </p:spPr>
        <p:txBody>
          <a:bodyPr wrap="square">
            <a:spAutoFit/>
          </a:bodyPr>
          <a:lstStyle/>
          <a:p>
            <a:pPr algn="just">
              <a:spcBef>
                <a:spcPts val="200"/>
              </a:spcBef>
            </a:pPr>
            <a:r>
              <a:rPr lang="en-US" sz="1800" b="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Nghệ</a:t>
            </a:r>
            <a:r>
              <a:rPr lang="en-US" sz="3200" b="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thuật</a:t>
            </a:r>
            <a:endParaRPr lang="en-US" sz="32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Sử</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dụng</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những</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hình</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ảnh</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câu</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văn</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có</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sức</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truyền</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cảm</a:t>
            </a:r>
            <a:endParaRPr lang="en-US" sz="3200" dirty="0">
              <a:effectLst/>
              <a:latin typeface="Times New Roman" panose="02020603050405020304" pitchFamily="18" charset="0"/>
              <a:ea typeface="Times New Roman" panose="02020603050405020304" pitchFamily="18" charset="0"/>
            </a:endParaRPr>
          </a:p>
          <a:p>
            <a:pPr algn="just"/>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Lập</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luận</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chặt</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chẽ</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thuyết</a:t>
            </a:r>
            <a:r>
              <a:rPr lang="en-US" sz="3200" dirty="0">
                <a:solidFill>
                  <a:srgbClr val="222222"/>
                </a:solidFill>
                <a:effectLst/>
                <a:latin typeface="Times New Roman" panose="02020603050405020304" pitchFamily="18" charset="0"/>
                <a:ea typeface="Times New Roman" panose="02020603050405020304" pitchFamily="18" charset="0"/>
              </a:rPr>
              <a:t> </a:t>
            </a:r>
            <a:r>
              <a:rPr lang="en-US" sz="3200" dirty="0" err="1">
                <a:solidFill>
                  <a:srgbClr val="222222"/>
                </a:solidFill>
                <a:effectLst/>
                <a:latin typeface="Times New Roman" panose="02020603050405020304" pitchFamily="18" charset="0"/>
                <a:ea typeface="Times New Roman" panose="02020603050405020304" pitchFamily="18" charset="0"/>
              </a:rPr>
              <a:t>phục</a:t>
            </a:r>
            <a:endParaRPr lang="en-US"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913512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592</TotalTime>
  <Words>910</Words>
  <Application>Microsoft Office PowerPoint</Application>
  <PresentationFormat>Widescreen</PresentationFormat>
  <Paragraphs>58</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.VnTime</vt:lpstr>
      <vt:lpstr>Arial</vt:lpstr>
      <vt:lpstr>Calibri Light</vt:lpstr>
      <vt:lpstr>Times New Roman</vt:lpstr>
      <vt:lpstr>Trebuchet MS</vt:lpstr>
      <vt:lpstr>Wingdings 3</vt:lpstr>
      <vt:lpstr>Facet</vt:lpstr>
      <vt:lpstr>ĐỌC MỞ RỘNG THEO THỂ LOẠI       TÔI CÓ MỘT GIẤC MƠ          Mác-tin Lu-thơ Kinh</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Tống Văn Điệp</cp:lastModifiedBy>
  <cp:revision>69</cp:revision>
  <dcterms:created xsi:type="dcterms:W3CDTF">2022-07-29T12:38:06Z</dcterms:created>
  <dcterms:modified xsi:type="dcterms:W3CDTF">2023-10-18T14:45:09Z</dcterms:modified>
</cp:coreProperties>
</file>