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8" r:id="rId3"/>
    <p:sldMasterId id="2147483696" r:id="rId4"/>
    <p:sldMasterId id="2147483713" r:id="rId5"/>
    <p:sldMasterId id="2147483725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70" r:id="rId13"/>
    <p:sldId id="263" r:id="rId14"/>
    <p:sldId id="264" r:id="rId15"/>
    <p:sldId id="265" r:id="rId16"/>
    <p:sldId id="266" r:id="rId17"/>
    <p:sldId id="267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4AB2CB-2386-4DA9-AFC2-0141A2A60875}" type="doc">
      <dgm:prSet loTypeId="urn:microsoft.com/office/officeart/2008/layout/LinedList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03BEEA57-F801-4B51-AA00-9D8D82449D40}">
      <dgm:prSet custT="1"/>
      <dgm:spPr/>
      <dgm:t>
        <a:bodyPr/>
        <a:lstStyle/>
        <a:p>
          <a:pPr rtl="0"/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Tại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sao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các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nguyên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tố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vi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lượng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chiếm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một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tỉ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lệ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rất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nhỏ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nhưng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không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thể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thiếu</a:t>
          </a:r>
          <a:r>
            <a: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?</a:t>
          </a:r>
          <a:endParaRPr lang="en-US" sz="20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455D8A-3D55-4EBD-A106-BDE665EE8AFA}" type="parTrans" cxnId="{28EBFFFF-8C63-4C57-8D23-2CF30AEB0AA0}">
      <dgm:prSet/>
      <dgm:spPr/>
      <dgm:t>
        <a:bodyPr/>
        <a:lstStyle/>
        <a:p>
          <a:endParaRPr lang="en-US"/>
        </a:p>
      </dgm:t>
    </dgm:pt>
    <dgm:pt modelId="{179441A6-75DC-4907-8EB4-CADC53D83F03}" type="sibTrans" cxnId="{28EBFFFF-8C63-4C57-8D23-2CF30AEB0AA0}">
      <dgm:prSet/>
      <dgm:spPr/>
      <dgm:t>
        <a:bodyPr/>
        <a:lstStyle/>
        <a:p>
          <a:endParaRPr lang="en-US"/>
        </a:p>
      </dgm:t>
    </dgm:pt>
    <dgm:pt modelId="{DFD78D5F-666E-44C0-9108-834C229F23D9}" type="pres">
      <dgm:prSet presAssocID="{504AB2CB-2386-4DA9-AFC2-0141A2A6087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BF87FB5-CC2A-4548-BC06-6EDB6BECF8F4}" type="pres">
      <dgm:prSet presAssocID="{03BEEA57-F801-4B51-AA00-9D8D82449D40}" presName="thickLine" presStyleLbl="alignNode1" presStyleIdx="0" presStyleCnt="1"/>
      <dgm:spPr/>
    </dgm:pt>
    <dgm:pt modelId="{5E2DCB74-3774-40DE-BE38-C2B65490D105}" type="pres">
      <dgm:prSet presAssocID="{03BEEA57-F801-4B51-AA00-9D8D82449D40}" presName="horz1" presStyleCnt="0"/>
      <dgm:spPr/>
    </dgm:pt>
    <dgm:pt modelId="{89B1675B-F22A-4BE0-9E99-6A7E14463BC4}" type="pres">
      <dgm:prSet presAssocID="{03BEEA57-F801-4B51-AA00-9D8D82449D40}" presName="tx1" presStyleLbl="revTx" presStyleIdx="0" presStyleCnt="1"/>
      <dgm:spPr/>
      <dgm:t>
        <a:bodyPr/>
        <a:lstStyle/>
        <a:p>
          <a:endParaRPr lang="en-US"/>
        </a:p>
      </dgm:t>
    </dgm:pt>
    <dgm:pt modelId="{A0718915-FEF6-4159-B074-D623B8E8CF5D}" type="pres">
      <dgm:prSet presAssocID="{03BEEA57-F801-4B51-AA00-9D8D82449D40}" presName="vert1" presStyleCnt="0"/>
      <dgm:spPr/>
    </dgm:pt>
  </dgm:ptLst>
  <dgm:cxnLst>
    <dgm:cxn modelId="{426424DC-3454-4BE0-AD69-91B59E1F658B}" type="presOf" srcId="{504AB2CB-2386-4DA9-AFC2-0141A2A60875}" destId="{DFD78D5F-666E-44C0-9108-834C229F23D9}" srcOrd="0" destOrd="0" presId="urn:microsoft.com/office/officeart/2008/layout/LinedList"/>
    <dgm:cxn modelId="{28EBFFFF-8C63-4C57-8D23-2CF30AEB0AA0}" srcId="{504AB2CB-2386-4DA9-AFC2-0141A2A60875}" destId="{03BEEA57-F801-4B51-AA00-9D8D82449D40}" srcOrd="0" destOrd="0" parTransId="{11455D8A-3D55-4EBD-A106-BDE665EE8AFA}" sibTransId="{179441A6-75DC-4907-8EB4-CADC53D83F03}"/>
    <dgm:cxn modelId="{BF4273E3-1FFB-4700-9093-F9D73C671065}" type="presOf" srcId="{03BEEA57-F801-4B51-AA00-9D8D82449D40}" destId="{89B1675B-F22A-4BE0-9E99-6A7E14463BC4}" srcOrd="0" destOrd="0" presId="urn:microsoft.com/office/officeart/2008/layout/LinedList"/>
    <dgm:cxn modelId="{C14962B1-35D2-4BD8-91C2-08056C1F77A5}" type="presParOf" srcId="{DFD78D5F-666E-44C0-9108-834C229F23D9}" destId="{4BF87FB5-CC2A-4548-BC06-6EDB6BECF8F4}" srcOrd="0" destOrd="0" presId="urn:microsoft.com/office/officeart/2008/layout/LinedList"/>
    <dgm:cxn modelId="{42CB76CD-616A-43D1-B774-FF3054F4E641}" type="presParOf" srcId="{DFD78D5F-666E-44C0-9108-834C229F23D9}" destId="{5E2DCB74-3774-40DE-BE38-C2B65490D105}" srcOrd="1" destOrd="0" presId="urn:microsoft.com/office/officeart/2008/layout/LinedList"/>
    <dgm:cxn modelId="{F7EC59F8-71CB-42D4-B8F6-EE64A7889614}" type="presParOf" srcId="{5E2DCB74-3774-40DE-BE38-C2B65490D105}" destId="{89B1675B-F22A-4BE0-9E99-6A7E14463BC4}" srcOrd="0" destOrd="0" presId="urn:microsoft.com/office/officeart/2008/layout/LinedList"/>
    <dgm:cxn modelId="{DDE81699-72A8-429E-B736-87A6362547FE}" type="presParOf" srcId="{5E2DCB74-3774-40DE-BE38-C2B65490D105}" destId="{A0718915-FEF6-4159-B074-D623B8E8CF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202E84-DD13-4804-AF59-485F60432761}" type="doc">
      <dgm:prSet loTypeId="urn:microsoft.com/office/officeart/2005/8/layout/chevronAccent+Icon" loCatId="process" qsTypeId="urn:microsoft.com/office/officeart/2005/8/quickstyle/simple3#1" qsCatId="simple" csTypeId="urn:microsoft.com/office/officeart/2005/8/colors/colorful4#1" csCatId="colorful"/>
      <dgm:spPr/>
      <dgm:t>
        <a:bodyPr/>
        <a:lstStyle/>
        <a:p>
          <a:endParaRPr lang="en-US"/>
        </a:p>
      </dgm:t>
    </dgm:pt>
    <dgm:pt modelId="{5B84107D-3E64-4A0A-A9BE-DF3E0958B5D5}">
      <dgm:prSet custT="1"/>
      <dgm:spPr/>
      <dgm:t>
        <a:bodyPr/>
        <a:lstStyle/>
        <a:p>
          <a:pPr rtl="0"/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Tại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sao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các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nhà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dinh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dưỡng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đưa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ra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lời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khuyên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: “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Nên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thường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xuyên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thay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đổi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món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ăn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giữa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các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bữa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ăn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và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trong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một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bữa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ăn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nên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ăn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nhiều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món</a:t>
          </a:r>
          <a:r>
            <a:rPr lang="en-US" sz="2000" b="1" i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”?</a:t>
          </a:r>
        </a:p>
      </dgm:t>
    </dgm:pt>
    <dgm:pt modelId="{F765C16C-36C8-43D0-9C16-2EF9395B4358}" type="parTrans" cxnId="{8B0F2514-BF60-4948-A767-50D48AC728C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80492E2-7581-4530-8ED3-947BA444F956}" type="sibTrans" cxnId="{8B0F2514-BF60-4948-A767-50D48AC728C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37FD690-1CE1-46CF-B776-6E8695458FD9}" type="pres">
      <dgm:prSet presAssocID="{22202E84-DD13-4804-AF59-485F6043276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5B3E49-EC61-4837-8635-2AAEFCFF0870}" type="pres">
      <dgm:prSet presAssocID="{5B84107D-3E64-4A0A-A9BE-DF3E0958B5D5}" presName="composite" presStyleCnt="0"/>
      <dgm:spPr/>
    </dgm:pt>
    <dgm:pt modelId="{D622EA33-5DA3-46AB-A71C-B6E8E17A1F87}" type="pres">
      <dgm:prSet presAssocID="{5B84107D-3E64-4A0A-A9BE-DF3E0958B5D5}" presName="bgChev" presStyleLbl="node1" presStyleIdx="0" presStyleCnt="1"/>
      <dgm:spPr/>
    </dgm:pt>
    <dgm:pt modelId="{196364A5-8AF8-4A76-984D-D176F0116B76}" type="pres">
      <dgm:prSet presAssocID="{5B84107D-3E64-4A0A-A9BE-DF3E0958B5D5}" presName="tx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0F2514-BF60-4948-A767-50D48AC728CE}" srcId="{22202E84-DD13-4804-AF59-485F60432761}" destId="{5B84107D-3E64-4A0A-A9BE-DF3E0958B5D5}" srcOrd="0" destOrd="0" parTransId="{F765C16C-36C8-43D0-9C16-2EF9395B4358}" sibTransId="{F80492E2-7581-4530-8ED3-947BA444F956}"/>
    <dgm:cxn modelId="{F2ED4A94-E330-41CB-BA9E-72A5CAE83658}" type="presOf" srcId="{5B84107D-3E64-4A0A-A9BE-DF3E0958B5D5}" destId="{196364A5-8AF8-4A76-984D-D176F0116B76}" srcOrd="0" destOrd="0" presId="urn:microsoft.com/office/officeart/2005/8/layout/chevronAccent+Icon"/>
    <dgm:cxn modelId="{F4F9AA21-7937-45C1-BEEE-FE55B3DC6064}" type="presOf" srcId="{22202E84-DD13-4804-AF59-485F60432761}" destId="{137FD690-1CE1-46CF-B776-6E8695458FD9}" srcOrd="0" destOrd="0" presId="urn:microsoft.com/office/officeart/2005/8/layout/chevronAccent+Icon"/>
    <dgm:cxn modelId="{017B0045-7A19-46B0-AE3D-94373B5221C2}" type="presParOf" srcId="{137FD690-1CE1-46CF-B776-6E8695458FD9}" destId="{B95B3E49-EC61-4837-8635-2AAEFCFF0870}" srcOrd="0" destOrd="0" presId="urn:microsoft.com/office/officeart/2005/8/layout/chevronAccent+Icon"/>
    <dgm:cxn modelId="{2619CCE1-49C1-495C-94FD-97A9FDB991FD}" type="presParOf" srcId="{B95B3E49-EC61-4837-8635-2AAEFCFF0870}" destId="{D622EA33-5DA3-46AB-A71C-B6E8E17A1F87}" srcOrd="0" destOrd="0" presId="urn:microsoft.com/office/officeart/2005/8/layout/chevronAccent+Icon"/>
    <dgm:cxn modelId="{E9737FA6-F921-4495-AAE3-18CD9028AB8A}" type="presParOf" srcId="{B95B3E49-EC61-4837-8635-2AAEFCFF0870}" destId="{196364A5-8AF8-4A76-984D-D176F0116B76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0CDE0A-3AB2-4C10-88CF-CEAAABC7390E}" type="doc">
      <dgm:prSet loTypeId="urn:microsoft.com/office/officeart/2008/layout/VerticalAccentList" loCatId="list" qsTypeId="urn:microsoft.com/office/officeart/2005/8/quickstyle/simple3#2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495C6FFE-D2CD-4E89-950A-F2E1C481F4D0}">
      <dgm:prSet custT="1"/>
      <dgm:spPr/>
      <dgm:t>
        <a:bodyPr/>
        <a:lstStyle/>
        <a:p>
          <a:pPr rtl="0"/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Là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thành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phần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cấu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tạo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nên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tế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bào</a:t>
          </a:r>
          <a:endParaRPr lang="en-US" sz="20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4653EC-2361-4A74-B918-FE03056DEB64}" type="parTrans" cxnId="{440A01B8-45CE-4E83-92A2-6317F7856155}">
      <dgm:prSet/>
      <dgm:spPr/>
      <dgm:t>
        <a:bodyPr/>
        <a:lstStyle/>
        <a:p>
          <a:endParaRPr lang="en-US"/>
        </a:p>
      </dgm:t>
    </dgm:pt>
    <dgm:pt modelId="{2449F06B-2E19-4412-82B1-72748CE460E7}" type="sibTrans" cxnId="{440A01B8-45CE-4E83-92A2-6317F7856155}">
      <dgm:prSet/>
      <dgm:spPr/>
      <dgm:t>
        <a:bodyPr/>
        <a:lstStyle/>
        <a:p>
          <a:endParaRPr lang="en-US"/>
        </a:p>
      </dgm:t>
    </dgm:pt>
    <dgm:pt modelId="{9B071A4D-BCBD-4AC1-8C03-E8D0E53329F7}">
      <dgm:prSet custT="1"/>
      <dgm:spPr/>
      <dgm:t>
        <a:bodyPr/>
        <a:lstStyle/>
        <a:p>
          <a:pPr rtl="0"/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Là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dung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môi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hòa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tan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nhiều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chất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cần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thiết</a:t>
          </a:r>
          <a:endParaRPr lang="en-US" sz="20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BBFB75-EFE5-4C5E-82BF-C3F025CC28A8}" type="parTrans" cxnId="{A838A9D9-D1D6-494F-AABB-97395B9E7E18}">
      <dgm:prSet/>
      <dgm:spPr/>
      <dgm:t>
        <a:bodyPr/>
        <a:lstStyle/>
        <a:p>
          <a:endParaRPr lang="en-US"/>
        </a:p>
      </dgm:t>
    </dgm:pt>
    <dgm:pt modelId="{B19BD61C-504A-4E78-8CCA-346A181A1079}" type="sibTrans" cxnId="{A838A9D9-D1D6-494F-AABB-97395B9E7E18}">
      <dgm:prSet/>
      <dgm:spPr/>
      <dgm:t>
        <a:bodyPr/>
        <a:lstStyle/>
        <a:p>
          <a:endParaRPr lang="en-US"/>
        </a:p>
      </dgm:t>
    </dgm:pt>
    <dgm:pt modelId="{3118DE74-EA3F-4EDE-A298-1A0A59238562}">
      <dgm:prSet custT="1"/>
      <dgm:spPr/>
      <dgm:t>
        <a:bodyPr/>
        <a:lstStyle/>
        <a:p>
          <a:pPr rtl="0"/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Là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nguyên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liệu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và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môi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trường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cho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nhiều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phản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ứng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sinh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hóa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trong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tế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bào</a:t>
          </a:r>
          <a:endParaRPr lang="en-US" sz="20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C2C822-B227-4DE1-A6AE-F0E89DFBD6A0}" type="parTrans" cxnId="{CD69A689-8A60-44F1-AB5F-4AA03A34E8FF}">
      <dgm:prSet/>
      <dgm:spPr/>
      <dgm:t>
        <a:bodyPr/>
        <a:lstStyle/>
        <a:p>
          <a:endParaRPr lang="en-US"/>
        </a:p>
      </dgm:t>
    </dgm:pt>
    <dgm:pt modelId="{8C44FBB4-01EE-48FE-B9A5-694EDFA5779A}" type="sibTrans" cxnId="{CD69A689-8A60-44F1-AB5F-4AA03A34E8FF}">
      <dgm:prSet/>
      <dgm:spPr/>
      <dgm:t>
        <a:bodyPr/>
        <a:lstStyle/>
        <a:p>
          <a:endParaRPr lang="en-US"/>
        </a:p>
      </dgm:t>
    </dgm:pt>
    <dgm:pt modelId="{3735C3D6-6215-44E4-BE28-7CF735BE5E36}">
      <dgm:prSet custT="1"/>
      <dgm:spPr/>
      <dgm:t>
        <a:bodyPr/>
        <a:lstStyle/>
        <a:p>
          <a:pPr rtl="0"/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Đảm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bảo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sự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cân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bằng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và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ổn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định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nhiệt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độ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của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cơ</a:t>
          </a:r>
          <a:r>
            <a:rPr lang="en-US" sz="2000" b="1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dirty="0" err="1">
              <a:latin typeface="Arial" panose="020B0604020202020204" pitchFamily="34" charset="0"/>
              <a:cs typeface="Arial" panose="020B0604020202020204" pitchFamily="34" charset="0"/>
            </a:rPr>
            <a:t>thể</a:t>
          </a:r>
          <a:endParaRPr lang="en-US" sz="20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42B655-389B-4A3A-9C16-2E0A37B43C14}" type="parTrans" cxnId="{172F15C6-2927-41E0-95D0-8CD7D31117BA}">
      <dgm:prSet/>
      <dgm:spPr/>
      <dgm:t>
        <a:bodyPr/>
        <a:lstStyle/>
        <a:p>
          <a:endParaRPr lang="en-US"/>
        </a:p>
      </dgm:t>
    </dgm:pt>
    <dgm:pt modelId="{B2CCABD6-D2C0-4277-882D-B24FDE63149D}" type="sibTrans" cxnId="{172F15C6-2927-41E0-95D0-8CD7D31117BA}">
      <dgm:prSet/>
      <dgm:spPr/>
      <dgm:t>
        <a:bodyPr/>
        <a:lstStyle/>
        <a:p>
          <a:endParaRPr lang="en-US"/>
        </a:p>
      </dgm:t>
    </dgm:pt>
    <dgm:pt modelId="{25CA3218-D4F1-4761-8CDB-D7ECBA063229}" type="pres">
      <dgm:prSet presAssocID="{610CDE0A-3AB2-4C10-88CF-CEAAABC7390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57C5A941-5604-4664-AB9E-88BCE7D941C5}" type="pres">
      <dgm:prSet presAssocID="{495C6FFE-D2CD-4E89-950A-F2E1C481F4D0}" presName="parenttextcomposite" presStyleCnt="0"/>
      <dgm:spPr/>
    </dgm:pt>
    <dgm:pt modelId="{EE3B5DDE-C923-4991-A978-AED53F646613}" type="pres">
      <dgm:prSet presAssocID="{495C6FFE-D2CD-4E89-950A-F2E1C481F4D0}" presName="parenttext" presStyleLbl="revTx" presStyleIdx="0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C82D54-0854-4868-8D98-ABFC05EC9E9C}" type="pres">
      <dgm:prSet presAssocID="{495C6FFE-D2CD-4E89-950A-F2E1C481F4D0}" presName="parallelogramComposite" presStyleCnt="0"/>
      <dgm:spPr/>
    </dgm:pt>
    <dgm:pt modelId="{FA43167F-D62C-4593-BF4E-FA79115641F9}" type="pres">
      <dgm:prSet presAssocID="{495C6FFE-D2CD-4E89-950A-F2E1C481F4D0}" presName="parallelogram1" presStyleLbl="alignNode1" presStyleIdx="0" presStyleCnt="28"/>
      <dgm:spPr/>
    </dgm:pt>
    <dgm:pt modelId="{43C5B21A-27DD-4983-BA1B-F36CE391AA38}" type="pres">
      <dgm:prSet presAssocID="{495C6FFE-D2CD-4E89-950A-F2E1C481F4D0}" presName="parallelogram2" presStyleLbl="alignNode1" presStyleIdx="1" presStyleCnt="28"/>
      <dgm:spPr/>
    </dgm:pt>
    <dgm:pt modelId="{BAE33942-7717-4927-9C31-00488A9F582E}" type="pres">
      <dgm:prSet presAssocID="{495C6FFE-D2CD-4E89-950A-F2E1C481F4D0}" presName="parallelogram3" presStyleLbl="alignNode1" presStyleIdx="2" presStyleCnt="28"/>
      <dgm:spPr/>
    </dgm:pt>
    <dgm:pt modelId="{1C63174D-92E9-4224-BC3C-2AD772CDF506}" type="pres">
      <dgm:prSet presAssocID="{495C6FFE-D2CD-4E89-950A-F2E1C481F4D0}" presName="parallelogram4" presStyleLbl="alignNode1" presStyleIdx="3" presStyleCnt="28"/>
      <dgm:spPr/>
    </dgm:pt>
    <dgm:pt modelId="{561B6236-FAB9-4AD7-8737-88C1FF27F2BE}" type="pres">
      <dgm:prSet presAssocID="{495C6FFE-D2CD-4E89-950A-F2E1C481F4D0}" presName="parallelogram5" presStyleLbl="alignNode1" presStyleIdx="4" presStyleCnt="28"/>
      <dgm:spPr/>
    </dgm:pt>
    <dgm:pt modelId="{919949DB-A41F-4AAD-8C95-F6C37BFC9F52}" type="pres">
      <dgm:prSet presAssocID="{495C6FFE-D2CD-4E89-950A-F2E1C481F4D0}" presName="parallelogram6" presStyleLbl="alignNode1" presStyleIdx="5" presStyleCnt="28"/>
      <dgm:spPr/>
    </dgm:pt>
    <dgm:pt modelId="{AB1ED2CE-F80F-4E94-AB3E-1D72BC3969AB}" type="pres">
      <dgm:prSet presAssocID="{495C6FFE-D2CD-4E89-950A-F2E1C481F4D0}" presName="parallelogram7" presStyleLbl="alignNode1" presStyleIdx="6" presStyleCnt="28"/>
      <dgm:spPr/>
    </dgm:pt>
    <dgm:pt modelId="{19111394-054B-4238-A94C-45E2A0FD814B}" type="pres">
      <dgm:prSet presAssocID="{2449F06B-2E19-4412-82B1-72748CE460E7}" presName="sibTrans" presStyleCnt="0"/>
      <dgm:spPr/>
    </dgm:pt>
    <dgm:pt modelId="{B47AD3DD-A509-409B-9C64-8123FCEEF3E4}" type="pres">
      <dgm:prSet presAssocID="{9B071A4D-BCBD-4AC1-8C03-E8D0E53329F7}" presName="parenttextcomposite" presStyleCnt="0"/>
      <dgm:spPr/>
    </dgm:pt>
    <dgm:pt modelId="{537536A0-E9CA-405E-800F-5D747885EA11}" type="pres">
      <dgm:prSet presAssocID="{9B071A4D-BCBD-4AC1-8C03-E8D0E53329F7}" presName="parenttext" presStyleLbl="revTx" presStyleIdx="1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CFD4EA-11D2-47C5-BD49-DAB92E6617D1}" type="pres">
      <dgm:prSet presAssocID="{9B071A4D-BCBD-4AC1-8C03-E8D0E53329F7}" presName="parallelogramComposite" presStyleCnt="0"/>
      <dgm:spPr/>
    </dgm:pt>
    <dgm:pt modelId="{EA2F4721-3ED4-45EC-803E-949667845A75}" type="pres">
      <dgm:prSet presAssocID="{9B071A4D-BCBD-4AC1-8C03-E8D0E53329F7}" presName="parallelogram1" presStyleLbl="alignNode1" presStyleIdx="7" presStyleCnt="28"/>
      <dgm:spPr/>
    </dgm:pt>
    <dgm:pt modelId="{C29BF0A1-263D-44D6-8959-6A0C26ABC7BD}" type="pres">
      <dgm:prSet presAssocID="{9B071A4D-BCBD-4AC1-8C03-E8D0E53329F7}" presName="parallelogram2" presStyleLbl="alignNode1" presStyleIdx="8" presStyleCnt="28"/>
      <dgm:spPr/>
    </dgm:pt>
    <dgm:pt modelId="{939D5B06-FAE9-43E9-AAF1-DEDD0479DF46}" type="pres">
      <dgm:prSet presAssocID="{9B071A4D-BCBD-4AC1-8C03-E8D0E53329F7}" presName="parallelogram3" presStyleLbl="alignNode1" presStyleIdx="9" presStyleCnt="28"/>
      <dgm:spPr/>
    </dgm:pt>
    <dgm:pt modelId="{91CEBD8E-325D-48C2-A3D4-7A00AE0236A2}" type="pres">
      <dgm:prSet presAssocID="{9B071A4D-BCBD-4AC1-8C03-E8D0E53329F7}" presName="parallelogram4" presStyleLbl="alignNode1" presStyleIdx="10" presStyleCnt="28"/>
      <dgm:spPr/>
    </dgm:pt>
    <dgm:pt modelId="{FB222901-F93B-4B25-BF8D-F1B50E983CCD}" type="pres">
      <dgm:prSet presAssocID="{9B071A4D-BCBD-4AC1-8C03-E8D0E53329F7}" presName="parallelogram5" presStyleLbl="alignNode1" presStyleIdx="11" presStyleCnt="28"/>
      <dgm:spPr/>
    </dgm:pt>
    <dgm:pt modelId="{A381069F-A153-493D-8A0B-8B92AB92E564}" type="pres">
      <dgm:prSet presAssocID="{9B071A4D-BCBD-4AC1-8C03-E8D0E53329F7}" presName="parallelogram6" presStyleLbl="alignNode1" presStyleIdx="12" presStyleCnt="28"/>
      <dgm:spPr/>
    </dgm:pt>
    <dgm:pt modelId="{9BDB1844-DA22-4463-906E-54A884AA1A50}" type="pres">
      <dgm:prSet presAssocID="{9B071A4D-BCBD-4AC1-8C03-E8D0E53329F7}" presName="parallelogram7" presStyleLbl="alignNode1" presStyleIdx="13" presStyleCnt="28"/>
      <dgm:spPr/>
    </dgm:pt>
    <dgm:pt modelId="{1020EABD-8132-4CAD-A6B3-756B263C262E}" type="pres">
      <dgm:prSet presAssocID="{B19BD61C-504A-4E78-8CCA-346A181A1079}" presName="sibTrans" presStyleCnt="0"/>
      <dgm:spPr/>
    </dgm:pt>
    <dgm:pt modelId="{14A6A5B3-FFA6-48FC-8755-3CAA4E88C8D2}" type="pres">
      <dgm:prSet presAssocID="{3118DE74-EA3F-4EDE-A298-1A0A59238562}" presName="parenttextcomposite" presStyleCnt="0"/>
      <dgm:spPr/>
    </dgm:pt>
    <dgm:pt modelId="{FC79DCE6-4B23-4964-A951-617BEB23FCA5}" type="pres">
      <dgm:prSet presAssocID="{3118DE74-EA3F-4EDE-A298-1A0A59238562}" presName="parenttext" presStyleLbl="revTx" presStyleIdx="2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6421F7-364F-4FEF-BE22-D2C3E55CCE36}" type="pres">
      <dgm:prSet presAssocID="{3118DE74-EA3F-4EDE-A298-1A0A59238562}" presName="parallelogramComposite" presStyleCnt="0"/>
      <dgm:spPr/>
    </dgm:pt>
    <dgm:pt modelId="{BEFA9FA0-F75F-426F-9DFE-DAAB2513BAFC}" type="pres">
      <dgm:prSet presAssocID="{3118DE74-EA3F-4EDE-A298-1A0A59238562}" presName="parallelogram1" presStyleLbl="alignNode1" presStyleIdx="14" presStyleCnt="28"/>
      <dgm:spPr/>
    </dgm:pt>
    <dgm:pt modelId="{A353227C-A20C-47FB-A100-9B0E4E06F672}" type="pres">
      <dgm:prSet presAssocID="{3118DE74-EA3F-4EDE-A298-1A0A59238562}" presName="parallelogram2" presStyleLbl="alignNode1" presStyleIdx="15" presStyleCnt="28"/>
      <dgm:spPr/>
    </dgm:pt>
    <dgm:pt modelId="{9296F69E-97CA-420C-8C86-8EDE5FA10D1D}" type="pres">
      <dgm:prSet presAssocID="{3118DE74-EA3F-4EDE-A298-1A0A59238562}" presName="parallelogram3" presStyleLbl="alignNode1" presStyleIdx="16" presStyleCnt="28"/>
      <dgm:spPr/>
    </dgm:pt>
    <dgm:pt modelId="{AE5B0E08-84F8-41A7-88E9-DF5E81C4CF2F}" type="pres">
      <dgm:prSet presAssocID="{3118DE74-EA3F-4EDE-A298-1A0A59238562}" presName="parallelogram4" presStyleLbl="alignNode1" presStyleIdx="17" presStyleCnt="28"/>
      <dgm:spPr/>
    </dgm:pt>
    <dgm:pt modelId="{AB9EBDF1-BD28-4444-BD80-A6ED140F9DA8}" type="pres">
      <dgm:prSet presAssocID="{3118DE74-EA3F-4EDE-A298-1A0A59238562}" presName="parallelogram5" presStyleLbl="alignNode1" presStyleIdx="18" presStyleCnt="28"/>
      <dgm:spPr/>
    </dgm:pt>
    <dgm:pt modelId="{06128939-AEBC-4974-A924-432BA9726576}" type="pres">
      <dgm:prSet presAssocID="{3118DE74-EA3F-4EDE-A298-1A0A59238562}" presName="parallelogram6" presStyleLbl="alignNode1" presStyleIdx="19" presStyleCnt="28"/>
      <dgm:spPr/>
    </dgm:pt>
    <dgm:pt modelId="{2AAFE7FE-CB4E-4E49-8361-CA2D047CE08C}" type="pres">
      <dgm:prSet presAssocID="{3118DE74-EA3F-4EDE-A298-1A0A59238562}" presName="parallelogram7" presStyleLbl="alignNode1" presStyleIdx="20" presStyleCnt="28"/>
      <dgm:spPr/>
    </dgm:pt>
    <dgm:pt modelId="{04F0291A-E014-4CED-832B-6ACE142A7C4F}" type="pres">
      <dgm:prSet presAssocID="{8C44FBB4-01EE-48FE-B9A5-694EDFA5779A}" presName="sibTrans" presStyleCnt="0"/>
      <dgm:spPr/>
    </dgm:pt>
    <dgm:pt modelId="{7F24ECE4-C704-4016-A25C-9A33B12E553E}" type="pres">
      <dgm:prSet presAssocID="{3735C3D6-6215-44E4-BE28-7CF735BE5E36}" presName="parenttextcomposite" presStyleCnt="0"/>
      <dgm:spPr/>
    </dgm:pt>
    <dgm:pt modelId="{38058605-2B67-41A0-A2D8-87F83880D60E}" type="pres">
      <dgm:prSet presAssocID="{3735C3D6-6215-44E4-BE28-7CF735BE5E36}" presName="parenttext" presStyleLbl="revTx" presStyleIdx="3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412879-12CE-4FFE-B9C4-1BF5F0CFC69E}" type="pres">
      <dgm:prSet presAssocID="{3735C3D6-6215-44E4-BE28-7CF735BE5E36}" presName="parallelogramComposite" presStyleCnt="0"/>
      <dgm:spPr/>
    </dgm:pt>
    <dgm:pt modelId="{379DF451-115E-40CD-8075-46715CBC11B9}" type="pres">
      <dgm:prSet presAssocID="{3735C3D6-6215-44E4-BE28-7CF735BE5E36}" presName="parallelogram1" presStyleLbl="alignNode1" presStyleIdx="21" presStyleCnt="28"/>
      <dgm:spPr/>
    </dgm:pt>
    <dgm:pt modelId="{2B711C7E-8256-41DA-8C82-6219063DB399}" type="pres">
      <dgm:prSet presAssocID="{3735C3D6-6215-44E4-BE28-7CF735BE5E36}" presName="parallelogram2" presStyleLbl="alignNode1" presStyleIdx="22" presStyleCnt="28"/>
      <dgm:spPr/>
    </dgm:pt>
    <dgm:pt modelId="{5DC7D930-EAA7-4E65-852E-29B23BF5EA46}" type="pres">
      <dgm:prSet presAssocID="{3735C3D6-6215-44E4-BE28-7CF735BE5E36}" presName="parallelogram3" presStyleLbl="alignNode1" presStyleIdx="23" presStyleCnt="28"/>
      <dgm:spPr/>
    </dgm:pt>
    <dgm:pt modelId="{318A3252-CFB4-4DFC-A51F-510B90755C4E}" type="pres">
      <dgm:prSet presAssocID="{3735C3D6-6215-44E4-BE28-7CF735BE5E36}" presName="parallelogram4" presStyleLbl="alignNode1" presStyleIdx="24" presStyleCnt="28"/>
      <dgm:spPr/>
    </dgm:pt>
    <dgm:pt modelId="{3EC7B962-343A-4F0E-9982-7C3D263B56EE}" type="pres">
      <dgm:prSet presAssocID="{3735C3D6-6215-44E4-BE28-7CF735BE5E36}" presName="parallelogram5" presStyleLbl="alignNode1" presStyleIdx="25" presStyleCnt="28"/>
      <dgm:spPr/>
    </dgm:pt>
    <dgm:pt modelId="{34EE71E0-ED72-4097-B1D8-505C0BA1BBFF}" type="pres">
      <dgm:prSet presAssocID="{3735C3D6-6215-44E4-BE28-7CF735BE5E36}" presName="parallelogram6" presStyleLbl="alignNode1" presStyleIdx="26" presStyleCnt="28"/>
      <dgm:spPr/>
    </dgm:pt>
    <dgm:pt modelId="{5A25D835-DFD6-4892-9D6E-77EE4D4267F7}" type="pres">
      <dgm:prSet presAssocID="{3735C3D6-6215-44E4-BE28-7CF735BE5E36}" presName="parallelogram7" presStyleLbl="alignNode1" presStyleIdx="27" presStyleCnt="28"/>
      <dgm:spPr/>
    </dgm:pt>
  </dgm:ptLst>
  <dgm:cxnLst>
    <dgm:cxn modelId="{4B4DD94B-3DF8-4CD3-808D-BE5F49371F2D}" type="presOf" srcId="{610CDE0A-3AB2-4C10-88CF-CEAAABC7390E}" destId="{25CA3218-D4F1-4761-8CDB-D7ECBA063229}" srcOrd="0" destOrd="0" presId="urn:microsoft.com/office/officeart/2008/layout/VerticalAccentList"/>
    <dgm:cxn modelId="{A838A9D9-D1D6-494F-AABB-97395B9E7E18}" srcId="{610CDE0A-3AB2-4C10-88CF-CEAAABC7390E}" destId="{9B071A4D-BCBD-4AC1-8C03-E8D0E53329F7}" srcOrd="1" destOrd="0" parTransId="{F9BBFB75-EFE5-4C5E-82BF-C3F025CC28A8}" sibTransId="{B19BD61C-504A-4E78-8CCA-346A181A1079}"/>
    <dgm:cxn modelId="{440A01B8-45CE-4E83-92A2-6317F7856155}" srcId="{610CDE0A-3AB2-4C10-88CF-CEAAABC7390E}" destId="{495C6FFE-D2CD-4E89-950A-F2E1C481F4D0}" srcOrd="0" destOrd="0" parTransId="{6F4653EC-2361-4A74-B918-FE03056DEB64}" sibTransId="{2449F06B-2E19-4412-82B1-72748CE460E7}"/>
    <dgm:cxn modelId="{172F15C6-2927-41E0-95D0-8CD7D31117BA}" srcId="{610CDE0A-3AB2-4C10-88CF-CEAAABC7390E}" destId="{3735C3D6-6215-44E4-BE28-7CF735BE5E36}" srcOrd="3" destOrd="0" parTransId="{1642B655-389B-4A3A-9C16-2E0A37B43C14}" sibTransId="{B2CCABD6-D2C0-4277-882D-B24FDE63149D}"/>
    <dgm:cxn modelId="{56B3A87C-17BF-4626-9CBA-6FCF7C51BD40}" type="presOf" srcId="{495C6FFE-D2CD-4E89-950A-F2E1C481F4D0}" destId="{EE3B5DDE-C923-4991-A978-AED53F646613}" srcOrd="0" destOrd="0" presId="urn:microsoft.com/office/officeart/2008/layout/VerticalAccentList"/>
    <dgm:cxn modelId="{CD69A689-8A60-44F1-AB5F-4AA03A34E8FF}" srcId="{610CDE0A-3AB2-4C10-88CF-CEAAABC7390E}" destId="{3118DE74-EA3F-4EDE-A298-1A0A59238562}" srcOrd="2" destOrd="0" parTransId="{7CC2C822-B227-4DE1-A6AE-F0E89DFBD6A0}" sibTransId="{8C44FBB4-01EE-48FE-B9A5-694EDFA5779A}"/>
    <dgm:cxn modelId="{38567BFB-6678-4C72-AA79-625749194759}" type="presOf" srcId="{3735C3D6-6215-44E4-BE28-7CF735BE5E36}" destId="{38058605-2B67-41A0-A2D8-87F83880D60E}" srcOrd="0" destOrd="0" presId="urn:microsoft.com/office/officeart/2008/layout/VerticalAccentList"/>
    <dgm:cxn modelId="{8D0B6961-04E1-46A1-A52A-1034A90F6697}" type="presOf" srcId="{9B071A4D-BCBD-4AC1-8C03-E8D0E53329F7}" destId="{537536A0-E9CA-405E-800F-5D747885EA11}" srcOrd="0" destOrd="0" presId="urn:microsoft.com/office/officeart/2008/layout/VerticalAccentList"/>
    <dgm:cxn modelId="{0AD5CF65-54A2-4F0B-A409-8181817635D2}" type="presOf" srcId="{3118DE74-EA3F-4EDE-A298-1A0A59238562}" destId="{FC79DCE6-4B23-4964-A951-617BEB23FCA5}" srcOrd="0" destOrd="0" presId="urn:microsoft.com/office/officeart/2008/layout/VerticalAccentList"/>
    <dgm:cxn modelId="{F7CD436F-8397-4072-97F4-575F4DAA0DFC}" type="presParOf" srcId="{25CA3218-D4F1-4761-8CDB-D7ECBA063229}" destId="{57C5A941-5604-4664-AB9E-88BCE7D941C5}" srcOrd="0" destOrd="0" presId="urn:microsoft.com/office/officeart/2008/layout/VerticalAccentList"/>
    <dgm:cxn modelId="{6F534A16-BB31-4549-8A98-2E542BC947F9}" type="presParOf" srcId="{57C5A941-5604-4664-AB9E-88BCE7D941C5}" destId="{EE3B5DDE-C923-4991-A978-AED53F646613}" srcOrd="0" destOrd="0" presId="urn:microsoft.com/office/officeart/2008/layout/VerticalAccentList"/>
    <dgm:cxn modelId="{678D89D5-FB47-4252-A502-80C89CA29D27}" type="presParOf" srcId="{25CA3218-D4F1-4761-8CDB-D7ECBA063229}" destId="{D3C82D54-0854-4868-8D98-ABFC05EC9E9C}" srcOrd="1" destOrd="0" presId="urn:microsoft.com/office/officeart/2008/layout/VerticalAccentList"/>
    <dgm:cxn modelId="{1BAC45BC-151C-43F0-8F63-06A27F538C34}" type="presParOf" srcId="{D3C82D54-0854-4868-8D98-ABFC05EC9E9C}" destId="{FA43167F-D62C-4593-BF4E-FA79115641F9}" srcOrd="0" destOrd="0" presId="urn:microsoft.com/office/officeart/2008/layout/VerticalAccentList"/>
    <dgm:cxn modelId="{77612622-92FF-4412-B1FB-3B174B55B7E4}" type="presParOf" srcId="{D3C82D54-0854-4868-8D98-ABFC05EC9E9C}" destId="{43C5B21A-27DD-4983-BA1B-F36CE391AA38}" srcOrd="1" destOrd="0" presId="urn:microsoft.com/office/officeart/2008/layout/VerticalAccentList"/>
    <dgm:cxn modelId="{3D335710-1BB0-4A99-9991-F2520DE5C85B}" type="presParOf" srcId="{D3C82D54-0854-4868-8D98-ABFC05EC9E9C}" destId="{BAE33942-7717-4927-9C31-00488A9F582E}" srcOrd="2" destOrd="0" presId="urn:microsoft.com/office/officeart/2008/layout/VerticalAccentList"/>
    <dgm:cxn modelId="{5C5AF2ED-E146-4076-9E01-88891E8132A2}" type="presParOf" srcId="{D3C82D54-0854-4868-8D98-ABFC05EC9E9C}" destId="{1C63174D-92E9-4224-BC3C-2AD772CDF506}" srcOrd="3" destOrd="0" presId="urn:microsoft.com/office/officeart/2008/layout/VerticalAccentList"/>
    <dgm:cxn modelId="{1DC20EB8-3B7A-4A33-B50F-12CC3B198855}" type="presParOf" srcId="{D3C82D54-0854-4868-8D98-ABFC05EC9E9C}" destId="{561B6236-FAB9-4AD7-8737-88C1FF27F2BE}" srcOrd="4" destOrd="0" presId="urn:microsoft.com/office/officeart/2008/layout/VerticalAccentList"/>
    <dgm:cxn modelId="{6CFF2013-D09E-4CAE-82A8-A054BD6E7B6B}" type="presParOf" srcId="{D3C82D54-0854-4868-8D98-ABFC05EC9E9C}" destId="{919949DB-A41F-4AAD-8C95-F6C37BFC9F52}" srcOrd="5" destOrd="0" presId="urn:microsoft.com/office/officeart/2008/layout/VerticalAccentList"/>
    <dgm:cxn modelId="{DF664CAB-7710-48D2-B851-80390D531268}" type="presParOf" srcId="{D3C82D54-0854-4868-8D98-ABFC05EC9E9C}" destId="{AB1ED2CE-F80F-4E94-AB3E-1D72BC3969AB}" srcOrd="6" destOrd="0" presId="urn:microsoft.com/office/officeart/2008/layout/VerticalAccentList"/>
    <dgm:cxn modelId="{D2B85F2B-146F-4235-BFEA-E16F3CDA9275}" type="presParOf" srcId="{25CA3218-D4F1-4761-8CDB-D7ECBA063229}" destId="{19111394-054B-4238-A94C-45E2A0FD814B}" srcOrd="2" destOrd="0" presId="urn:microsoft.com/office/officeart/2008/layout/VerticalAccentList"/>
    <dgm:cxn modelId="{D91F31C3-40F2-4499-B431-165D43288632}" type="presParOf" srcId="{25CA3218-D4F1-4761-8CDB-D7ECBA063229}" destId="{B47AD3DD-A509-409B-9C64-8123FCEEF3E4}" srcOrd="3" destOrd="0" presId="urn:microsoft.com/office/officeart/2008/layout/VerticalAccentList"/>
    <dgm:cxn modelId="{D8D87941-523B-4D33-8584-FFA1859E8543}" type="presParOf" srcId="{B47AD3DD-A509-409B-9C64-8123FCEEF3E4}" destId="{537536A0-E9CA-405E-800F-5D747885EA11}" srcOrd="0" destOrd="0" presId="urn:microsoft.com/office/officeart/2008/layout/VerticalAccentList"/>
    <dgm:cxn modelId="{89448460-63F5-44AD-8BD3-D02F9CB8C1FE}" type="presParOf" srcId="{25CA3218-D4F1-4761-8CDB-D7ECBA063229}" destId="{C7CFD4EA-11D2-47C5-BD49-DAB92E6617D1}" srcOrd="4" destOrd="0" presId="urn:microsoft.com/office/officeart/2008/layout/VerticalAccentList"/>
    <dgm:cxn modelId="{4D263A9D-F71F-45F0-A7C2-84677DCC60D3}" type="presParOf" srcId="{C7CFD4EA-11D2-47C5-BD49-DAB92E6617D1}" destId="{EA2F4721-3ED4-45EC-803E-949667845A75}" srcOrd="0" destOrd="0" presId="urn:microsoft.com/office/officeart/2008/layout/VerticalAccentList"/>
    <dgm:cxn modelId="{64F197B8-6960-4669-8DBB-597CE25040AA}" type="presParOf" srcId="{C7CFD4EA-11D2-47C5-BD49-DAB92E6617D1}" destId="{C29BF0A1-263D-44D6-8959-6A0C26ABC7BD}" srcOrd="1" destOrd="0" presId="urn:microsoft.com/office/officeart/2008/layout/VerticalAccentList"/>
    <dgm:cxn modelId="{00967D32-5BE0-4C85-9E3F-6C4B7C1445C2}" type="presParOf" srcId="{C7CFD4EA-11D2-47C5-BD49-DAB92E6617D1}" destId="{939D5B06-FAE9-43E9-AAF1-DEDD0479DF46}" srcOrd="2" destOrd="0" presId="urn:microsoft.com/office/officeart/2008/layout/VerticalAccentList"/>
    <dgm:cxn modelId="{5CA8AE3A-EF59-403D-BC2F-E4B9D3178B1B}" type="presParOf" srcId="{C7CFD4EA-11D2-47C5-BD49-DAB92E6617D1}" destId="{91CEBD8E-325D-48C2-A3D4-7A00AE0236A2}" srcOrd="3" destOrd="0" presId="urn:microsoft.com/office/officeart/2008/layout/VerticalAccentList"/>
    <dgm:cxn modelId="{17448603-2D48-4905-AD3F-69B473B332E3}" type="presParOf" srcId="{C7CFD4EA-11D2-47C5-BD49-DAB92E6617D1}" destId="{FB222901-F93B-4B25-BF8D-F1B50E983CCD}" srcOrd="4" destOrd="0" presId="urn:microsoft.com/office/officeart/2008/layout/VerticalAccentList"/>
    <dgm:cxn modelId="{BDCA20D0-2F30-4260-8F6A-30776307D42B}" type="presParOf" srcId="{C7CFD4EA-11D2-47C5-BD49-DAB92E6617D1}" destId="{A381069F-A153-493D-8A0B-8B92AB92E564}" srcOrd="5" destOrd="0" presId="urn:microsoft.com/office/officeart/2008/layout/VerticalAccentList"/>
    <dgm:cxn modelId="{E36E3A98-DCB9-4136-BAF4-7B702730F912}" type="presParOf" srcId="{C7CFD4EA-11D2-47C5-BD49-DAB92E6617D1}" destId="{9BDB1844-DA22-4463-906E-54A884AA1A50}" srcOrd="6" destOrd="0" presId="urn:microsoft.com/office/officeart/2008/layout/VerticalAccentList"/>
    <dgm:cxn modelId="{61B8ECC7-5ED2-4F8A-99C7-98832DA118F3}" type="presParOf" srcId="{25CA3218-D4F1-4761-8CDB-D7ECBA063229}" destId="{1020EABD-8132-4CAD-A6B3-756B263C262E}" srcOrd="5" destOrd="0" presId="urn:microsoft.com/office/officeart/2008/layout/VerticalAccentList"/>
    <dgm:cxn modelId="{546B7AF7-D540-43E3-807F-D28B8E39238F}" type="presParOf" srcId="{25CA3218-D4F1-4761-8CDB-D7ECBA063229}" destId="{14A6A5B3-FFA6-48FC-8755-3CAA4E88C8D2}" srcOrd="6" destOrd="0" presId="urn:microsoft.com/office/officeart/2008/layout/VerticalAccentList"/>
    <dgm:cxn modelId="{F2DC5A90-1DE0-4EB7-9945-4239478AD0F2}" type="presParOf" srcId="{14A6A5B3-FFA6-48FC-8755-3CAA4E88C8D2}" destId="{FC79DCE6-4B23-4964-A951-617BEB23FCA5}" srcOrd="0" destOrd="0" presId="urn:microsoft.com/office/officeart/2008/layout/VerticalAccentList"/>
    <dgm:cxn modelId="{55337A05-D13C-4FC2-A218-0D5F8E81BDF6}" type="presParOf" srcId="{25CA3218-D4F1-4761-8CDB-D7ECBA063229}" destId="{BF6421F7-364F-4FEF-BE22-D2C3E55CCE36}" srcOrd="7" destOrd="0" presId="urn:microsoft.com/office/officeart/2008/layout/VerticalAccentList"/>
    <dgm:cxn modelId="{F7AC3214-ED93-43D8-8407-259E5F5AA7C4}" type="presParOf" srcId="{BF6421F7-364F-4FEF-BE22-D2C3E55CCE36}" destId="{BEFA9FA0-F75F-426F-9DFE-DAAB2513BAFC}" srcOrd="0" destOrd="0" presId="urn:microsoft.com/office/officeart/2008/layout/VerticalAccentList"/>
    <dgm:cxn modelId="{C50BA0B3-C289-44CA-B610-14E9320E9995}" type="presParOf" srcId="{BF6421F7-364F-4FEF-BE22-D2C3E55CCE36}" destId="{A353227C-A20C-47FB-A100-9B0E4E06F672}" srcOrd="1" destOrd="0" presId="urn:microsoft.com/office/officeart/2008/layout/VerticalAccentList"/>
    <dgm:cxn modelId="{4561CC78-54D7-4A98-9480-72A870EC1D13}" type="presParOf" srcId="{BF6421F7-364F-4FEF-BE22-D2C3E55CCE36}" destId="{9296F69E-97CA-420C-8C86-8EDE5FA10D1D}" srcOrd="2" destOrd="0" presId="urn:microsoft.com/office/officeart/2008/layout/VerticalAccentList"/>
    <dgm:cxn modelId="{934F5063-6C10-4EFD-96A5-1A9CD0C4C4CE}" type="presParOf" srcId="{BF6421F7-364F-4FEF-BE22-D2C3E55CCE36}" destId="{AE5B0E08-84F8-41A7-88E9-DF5E81C4CF2F}" srcOrd="3" destOrd="0" presId="urn:microsoft.com/office/officeart/2008/layout/VerticalAccentList"/>
    <dgm:cxn modelId="{2D17F01C-D743-423C-AD8D-8332481CEDA9}" type="presParOf" srcId="{BF6421F7-364F-4FEF-BE22-D2C3E55CCE36}" destId="{AB9EBDF1-BD28-4444-BD80-A6ED140F9DA8}" srcOrd="4" destOrd="0" presId="urn:microsoft.com/office/officeart/2008/layout/VerticalAccentList"/>
    <dgm:cxn modelId="{1B4770B4-288E-49DB-A988-F382CDA0F67A}" type="presParOf" srcId="{BF6421F7-364F-4FEF-BE22-D2C3E55CCE36}" destId="{06128939-AEBC-4974-A924-432BA9726576}" srcOrd="5" destOrd="0" presId="urn:microsoft.com/office/officeart/2008/layout/VerticalAccentList"/>
    <dgm:cxn modelId="{4C7EF280-6BE4-40C4-B856-80CC06CAF61C}" type="presParOf" srcId="{BF6421F7-364F-4FEF-BE22-D2C3E55CCE36}" destId="{2AAFE7FE-CB4E-4E49-8361-CA2D047CE08C}" srcOrd="6" destOrd="0" presId="urn:microsoft.com/office/officeart/2008/layout/VerticalAccentList"/>
    <dgm:cxn modelId="{F4B8FFD9-F620-4FF4-826D-2A6F35CD4C1A}" type="presParOf" srcId="{25CA3218-D4F1-4761-8CDB-D7ECBA063229}" destId="{04F0291A-E014-4CED-832B-6ACE142A7C4F}" srcOrd="8" destOrd="0" presId="urn:microsoft.com/office/officeart/2008/layout/VerticalAccentList"/>
    <dgm:cxn modelId="{A108D1CE-387F-40F8-85BC-82AE64537253}" type="presParOf" srcId="{25CA3218-D4F1-4761-8CDB-D7ECBA063229}" destId="{7F24ECE4-C704-4016-A25C-9A33B12E553E}" srcOrd="9" destOrd="0" presId="urn:microsoft.com/office/officeart/2008/layout/VerticalAccentList"/>
    <dgm:cxn modelId="{02645B7A-9E5C-4929-8234-531334BC2D0D}" type="presParOf" srcId="{7F24ECE4-C704-4016-A25C-9A33B12E553E}" destId="{38058605-2B67-41A0-A2D8-87F83880D60E}" srcOrd="0" destOrd="0" presId="urn:microsoft.com/office/officeart/2008/layout/VerticalAccentList"/>
    <dgm:cxn modelId="{21957B74-DA1F-46C4-9B06-45E6708A596E}" type="presParOf" srcId="{25CA3218-D4F1-4761-8CDB-D7ECBA063229}" destId="{A6412879-12CE-4FFE-B9C4-1BF5F0CFC69E}" srcOrd="10" destOrd="0" presId="urn:microsoft.com/office/officeart/2008/layout/VerticalAccentList"/>
    <dgm:cxn modelId="{C1F26031-5DA4-4488-AE81-D6C9755547E5}" type="presParOf" srcId="{A6412879-12CE-4FFE-B9C4-1BF5F0CFC69E}" destId="{379DF451-115E-40CD-8075-46715CBC11B9}" srcOrd="0" destOrd="0" presId="urn:microsoft.com/office/officeart/2008/layout/VerticalAccentList"/>
    <dgm:cxn modelId="{1E7602DB-B74C-40AB-BCDA-0D9367DA7BFD}" type="presParOf" srcId="{A6412879-12CE-4FFE-B9C4-1BF5F0CFC69E}" destId="{2B711C7E-8256-41DA-8C82-6219063DB399}" srcOrd="1" destOrd="0" presId="urn:microsoft.com/office/officeart/2008/layout/VerticalAccentList"/>
    <dgm:cxn modelId="{CF17C7E7-1F53-4473-9715-E5CD14DB51E4}" type="presParOf" srcId="{A6412879-12CE-4FFE-B9C4-1BF5F0CFC69E}" destId="{5DC7D930-EAA7-4E65-852E-29B23BF5EA46}" srcOrd="2" destOrd="0" presId="urn:microsoft.com/office/officeart/2008/layout/VerticalAccentList"/>
    <dgm:cxn modelId="{BAF5EFC9-614F-4F54-A971-935EE3D8883D}" type="presParOf" srcId="{A6412879-12CE-4FFE-B9C4-1BF5F0CFC69E}" destId="{318A3252-CFB4-4DFC-A51F-510B90755C4E}" srcOrd="3" destOrd="0" presId="urn:microsoft.com/office/officeart/2008/layout/VerticalAccentList"/>
    <dgm:cxn modelId="{F8496B7D-7CF2-4182-A0E1-199C4EDE7D2F}" type="presParOf" srcId="{A6412879-12CE-4FFE-B9C4-1BF5F0CFC69E}" destId="{3EC7B962-343A-4F0E-9982-7C3D263B56EE}" srcOrd="4" destOrd="0" presId="urn:microsoft.com/office/officeart/2008/layout/VerticalAccentList"/>
    <dgm:cxn modelId="{96FF6FC6-2EB9-4044-83EB-39E34E32FE7B}" type="presParOf" srcId="{A6412879-12CE-4FFE-B9C4-1BF5F0CFC69E}" destId="{34EE71E0-ED72-4097-B1D8-505C0BA1BBFF}" srcOrd="5" destOrd="0" presId="urn:microsoft.com/office/officeart/2008/layout/VerticalAccentList"/>
    <dgm:cxn modelId="{01AAFA2D-B55B-4E18-A1FF-F98D136C529F}" type="presParOf" srcId="{A6412879-12CE-4FFE-B9C4-1BF5F0CFC69E}" destId="{5A25D835-DFD6-4892-9D6E-77EE4D4267F7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61E0AA-9C0A-4829-B351-63DD35260E98}" type="doc">
      <dgm:prSet loTypeId="urn:microsoft.com/office/officeart/2008/layout/VerticalCircleList" loCatId="list" qsTypeId="urn:microsoft.com/office/officeart/2005/8/quickstyle/3d1#1" qsCatId="3D" csTypeId="urn:microsoft.com/office/officeart/2005/8/colors/colorful4#2" csCatId="colorful"/>
      <dgm:spPr/>
      <dgm:t>
        <a:bodyPr/>
        <a:lstStyle/>
        <a:p>
          <a:endParaRPr lang="en-US"/>
        </a:p>
      </dgm:t>
    </dgm:pt>
    <dgm:pt modelId="{1C2D89FD-5F86-4B3C-897F-D5B2B059EDA6}">
      <dgm:prSet custT="1"/>
      <dgm:spPr/>
      <dgm:t>
        <a:bodyPr/>
        <a:lstStyle/>
        <a:p>
          <a:pPr rtl="0"/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Tại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sao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khi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bón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phân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cho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cây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trồng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cần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phải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kết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hợp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với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việc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tưới</a:t>
          </a:r>
          <a:r>
            <a:rPr lang="en-US" sz="24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nước</a:t>
          </a:r>
          <a:endParaRPr lang="en-US" sz="2400" b="1" i="1" dirty="0">
            <a:solidFill>
              <a:srgbClr val="00B0F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CB6B6-E38D-4630-AB44-09885E9D8590}" type="parTrans" cxnId="{B124E1B0-663F-4392-9E7C-8E64D0971CDB}">
      <dgm:prSet/>
      <dgm:spPr/>
      <dgm:t>
        <a:bodyPr/>
        <a:lstStyle/>
        <a:p>
          <a:endParaRPr lang="en-US"/>
        </a:p>
      </dgm:t>
    </dgm:pt>
    <dgm:pt modelId="{80C80B08-FD7F-49B3-A51A-2D782911AF1A}" type="sibTrans" cxnId="{B124E1B0-663F-4392-9E7C-8E64D0971CDB}">
      <dgm:prSet/>
      <dgm:spPr/>
      <dgm:t>
        <a:bodyPr/>
        <a:lstStyle/>
        <a:p>
          <a:endParaRPr lang="en-US"/>
        </a:p>
      </dgm:t>
    </dgm:pt>
    <dgm:pt modelId="{0BD28E30-0811-4AE3-A64C-EBDB146E67E3}" type="pres">
      <dgm:prSet presAssocID="{EC61E0AA-9C0A-4829-B351-63DD35260E98}" presName="Name0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98CB64C6-6147-40E1-8611-2BB30C9F3CFA}" type="pres">
      <dgm:prSet presAssocID="{1C2D89FD-5F86-4B3C-897F-D5B2B059EDA6}" presName="noChildren" presStyleCnt="0"/>
      <dgm:spPr/>
    </dgm:pt>
    <dgm:pt modelId="{F8F73C12-DBC8-413B-A4E6-90F8F500E154}" type="pres">
      <dgm:prSet presAssocID="{1C2D89FD-5F86-4B3C-897F-D5B2B059EDA6}" presName="gap" presStyleCnt="0"/>
      <dgm:spPr/>
    </dgm:pt>
    <dgm:pt modelId="{73DD95A6-48B8-4406-8ACD-4312E56505B5}" type="pres">
      <dgm:prSet presAssocID="{1C2D89FD-5F86-4B3C-897F-D5B2B059EDA6}" presName="medCircle2" presStyleLbl="vennNode1" presStyleIdx="0" presStyleCnt="1"/>
      <dgm:spPr/>
    </dgm:pt>
    <dgm:pt modelId="{11C5EBF4-5302-4079-8994-A9C8EBAD7B8F}" type="pres">
      <dgm:prSet presAssocID="{1C2D89FD-5F86-4B3C-897F-D5B2B059EDA6}" presName="txLvlOnly1" presStyleLbl="revTx" presStyleIdx="0" presStyleCnt="1"/>
      <dgm:spPr/>
      <dgm:t>
        <a:bodyPr/>
        <a:lstStyle/>
        <a:p>
          <a:endParaRPr lang="en-US"/>
        </a:p>
      </dgm:t>
    </dgm:pt>
  </dgm:ptLst>
  <dgm:cxnLst>
    <dgm:cxn modelId="{FE72F9BC-1547-42A3-B99F-26DE4912FF82}" type="presOf" srcId="{EC61E0AA-9C0A-4829-B351-63DD35260E98}" destId="{0BD28E30-0811-4AE3-A64C-EBDB146E67E3}" srcOrd="0" destOrd="0" presId="urn:microsoft.com/office/officeart/2008/layout/VerticalCircleList"/>
    <dgm:cxn modelId="{3D3FEA22-4DF2-488F-92A0-08D3D3FAB1C5}" type="presOf" srcId="{1C2D89FD-5F86-4B3C-897F-D5B2B059EDA6}" destId="{11C5EBF4-5302-4079-8994-A9C8EBAD7B8F}" srcOrd="0" destOrd="0" presId="urn:microsoft.com/office/officeart/2008/layout/VerticalCircleList"/>
    <dgm:cxn modelId="{B124E1B0-663F-4392-9E7C-8E64D0971CDB}" srcId="{EC61E0AA-9C0A-4829-B351-63DD35260E98}" destId="{1C2D89FD-5F86-4B3C-897F-D5B2B059EDA6}" srcOrd="0" destOrd="0" parTransId="{171CB6B6-E38D-4630-AB44-09885E9D8590}" sibTransId="{80C80B08-FD7F-49B3-A51A-2D782911AF1A}"/>
    <dgm:cxn modelId="{860D5E42-607B-4FEA-979D-0D4F29CE4C9D}" type="presParOf" srcId="{0BD28E30-0811-4AE3-A64C-EBDB146E67E3}" destId="{98CB64C6-6147-40E1-8611-2BB30C9F3CFA}" srcOrd="0" destOrd="0" presId="urn:microsoft.com/office/officeart/2008/layout/VerticalCircleList"/>
    <dgm:cxn modelId="{825D6536-ACD2-48EA-BE51-64EDC73247AE}" type="presParOf" srcId="{98CB64C6-6147-40E1-8611-2BB30C9F3CFA}" destId="{F8F73C12-DBC8-413B-A4E6-90F8F500E154}" srcOrd="0" destOrd="0" presId="urn:microsoft.com/office/officeart/2008/layout/VerticalCircleList"/>
    <dgm:cxn modelId="{B33694CA-8191-496D-8D66-A2196247D05B}" type="presParOf" srcId="{98CB64C6-6147-40E1-8611-2BB30C9F3CFA}" destId="{73DD95A6-48B8-4406-8ACD-4312E56505B5}" srcOrd="1" destOrd="0" presId="urn:microsoft.com/office/officeart/2008/layout/VerticalCircleList"/>
    <dgm:cxn modelId="{4BFC2CDB-DD0E-4B30-A98A-B0DE40BD2E80}" type="presParOf" srcId="{98CB64C6-6147-40E1-8611-2BB30C9F3CFA}" destId="{11C5EBF4-5302-4079-8994-A9C8EBAD7B8F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F87FB5-CC2A-4548-BC06-6EDB6BECF8F4}">
      <dsp:nvSpPr>
        <dsp:cNvPr id="0" name=""/>
        <dsp:cNvSpPr/>
      </dsp:nvSpPr>
      <dsp:spPr bwMode="white">
        <a:xfrm>
          <a:off x="0" y="0"/>
          <a:ext cx="609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</dsp:sp>
    <dsp:sp modelId="{89B1675B-F22A-4BE0-9E99-6A7E14463BC4}">
      <dsp:nvSpPr>
        <dsp:cNvPr id="0" name=""/>
        <dsp:cNvSpPr/>
      </dsp:nvSpPr>
      <dsp:spPr bwMode="white">
        <a:xfrm>
          <a:off x="0" y="0"/>
          <a:ext cx="6096000" cy="646331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Tại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sao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các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nguyên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tố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vi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lượng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chiếm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một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tỉ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lệ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rất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nhỏ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nhưng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không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thể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thiếu</a:t>
          </a:r>
          <a:r>
            <a:rPr lang="en-US" sz="2000" b="1" i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?</a:t>
          </a:r>
          <a:endParaRPr lang="en-US" sz="20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6096000" cy="6463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22EA33-5DA3-46AB-A71C-B6E8E17A1F87}">
      <dsp:nvSpPr>
        <dsp:cNvPr id="0" name=""/>
        <dsp:cNvSpPr/>
      </dsp:nvSpPr>
      <dsp:spPr bwMode="white">
        <a:xfrm>
          <a:off x="0" y="-1206580"/>
          <a:ext cx="8107513" cy="3129500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p3d prstMaterial="dkEdge">
          <a:bevelT w="8200" h="38100"/>
        </a:sp3d>
      </dsp:spPr>
      <dsp:style>
        <a:lnRef idx="0">
          <a:schemeClr val="lt1"/>
        </a:lnRef>
        <a:fillRef idx="2">
          <a:schemeClr val="accent4"/>
        </a:fillRef>
        <a:effectRef idx="1">
          <a:scrgbClr r="0" g="0" b="0"/>
        </a:effectRef>
        <a:fontRef idx="minor">
          <a:schemeClr val="dk1"/>
        </a:fontRef>
      </dsp:style>
    </dsp:sp>
    <dsp:sp modelId="{196364A5-8AF8-4A76-984D-D176F0116B76}">
      <dsp:nvSpPr>
        <dsp:cNvPr id="0" name=""/>
        <dsp:cNvSpPr/>
      </dsp:nvSpPr>
      <dsp:spPr bwMode="white">
        <a:xfrm>
          <a:off x="2162004" y="-424205"/>
          <a:ext cx="6846344" cy="3129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Tại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sao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các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nhà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dinh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dưỡng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đưa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ra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lời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khuyên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: “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Nên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thường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xuyên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thay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đổi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món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ăn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giữa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các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bữa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ăn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và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trong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một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bữa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ăn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nên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ăn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nhiều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cap="none" spc="0" dirty="0" err="1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món</a:t>
          </a:r>
          <a:r>
            <a:rPr lang="en-US" sz="2000" b="1" i="1" kern="1200" cap="none" spc="0" dirty="0">
              <a:ln w="0"/>
              <a:solidFill>
                <a:schemeClr val="dk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”?</a:t>
          </a:r>
        </a:p>
      </dsp:txBody>
      <dsp:txXfrm>
        <a:off x="2162004" y="-424205"/>
        <a:ext cx="6846344" cy="3129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B5DDE-C923-4991-A978-AED53F646613}">
      <dsp:nvSpPr>
        <dsp:cNvPr id="0" name=""/>
        <dsp:cNvSpPr/>
      </dsp:nvSpPr>
      <dsp:spPr bwMode="white">
        <a:xfrm>
          <a:off x="0" y="89070"/>
          <a:ext cx="8080683" cy="734608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Là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thành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phần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cấu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tạo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nên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tế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bào</a:t>
          </a:r>
          <a:endParaRPr lang="en-US" sz="2000" b="1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89070"/>
        <a:ext cx="8080683" cy="734608"/>
      </dsp:txXfrm>
    </dsp:sp>
    <dsp:sp modelId="{FA43167F-D62C-4593-BF4E-FA79115641F9}">
      <dsp:nvSpPr>
        <dsp:cNvPr id="0" name=""/>
        <dsp:cNvSpPr/>
      </dsp:nvSpPr>
      <dsp:spPr bwMode="white">
        <a:xfrm>
          <a:off x="529734" y="82367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0"/>
            <a:satOff val="0"/>
            <a:lumOff val="0"/>
            <a:alpha val="100000"/>
          </a:schemeClr>
        </a:lnRef>
        <a:fillRef idx="2">
          <a:schemeClr val="accent5"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43C5B21A-27DD-4983-BA1B-F36CE391AA38}">
      <dsp:nvSpPr>
        <dsp:cNvPr id="0" name=""/>
        <dsp:cNvSpPr/>
      </dsp:nvSpPr>
      <dsp:spPr bwMode="white">
        <a:xfrm>
          <a:off x="1670008" y="82367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569919"/>
            <a:satOff val="-204"/>
            <a:lumOff val="327"/>
            <a:alphaOff val="0"/>
          </a:schemeClr>
        </a:solidFill>
        <a:ln w="9525" cap="flat" cmpd="sng" algn="ctr">
          <a:solidFill>
            <a:schemeClr val="accent5">
              <a:hueOff val="569919"/>
              <a:satOff val="-204"/>
              <a:lumOff val="327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571111"/>
            <a:satOff val="-202"/>
            <a:lumOff val="320"/>
            <a:alpha val="100000"/>
          </a:schemeClr>
        </a:lnRef>
        <a:fillRef idx="2">
          <a:schemeClr val="accent5">
            <a:hueOff val="571111"/>
            <a:satOff val="-202"/>
            <a:lumOff val="32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BAE33942-7717-4927-9C31-00488A9F582E}">
      <dsp:nvSpPr>
        <dsp:cNvPr id="0" name=""/>
        <dsp:cNvSpPr/>
      </dsp:nvSpPr>
      <dsp:spPr bwMode="white">
        <a:xfrm>
          <a:off x="2810282" y="82367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139838"/>
            <a:satOff val="-407"/>
            <a:lumOff val="654"/>
            <a:alphaOff val="0"/>
          </a:schemeClr>
        </a:solidFill>
        <a:ln w="9525" cap="flat" cmpd="sng" algn="ctr">
          <a:solidFill>
            <a:schemeClr val="accent5">
              <a:hueOff val="1139838"/>
              <a:satOff val="-407"/>
              <a:lumOff val="654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142222"/>
            <a:satOff val="-406"/>
            <a:lumOff val="639"/>
            <a:alpha val="100000"/>
          </a:schemeClr>
        </a:lnRef>
        <a:fillRef idx="2">
          <a:schemeClr val="accent5">
            <a:hueOff val="1142222"/>
            <a:satOff val="-406"/>
            <a:lumOff val="639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1C63174D-92E9-4224-BC3C-2AD772CDF506}">
      <dsp:nvSpPr>
        <dsp:cNvPr id="0" name=""/>
        <dsp:cNvSpPr/>
      </dsp:nvSpPr>
      <dsp:spPr bwMode="white">
        <a:xfrm>
          <a:off x="3950556" y="82367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709757"/>
            <a:satOff val="-611"/>
            <a:lumOff val="981"/>
            <a:alphaOff val="0"/>
          </a:schemeClr>
        </a:solidFill>
        <a:ln w="9525" cap="flat" cmpd="sng" algn="ctr">
          <a:solidFill>
            <a:schemeClr val="accent5">
              <a:hueOff val="1709757"/>
              <a:satOff val="-611"/>
              <a:lumOff val="981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713333"/>
            <a:satOff val="-609"/>
            <a:lumOff val="959"/>
            <a:alpha val="100000"/>
          </a:schemeClr>
        </a:lnRef>
        <a:fillRef idx="2">
          <a:schemeClr val="accent5">
            <a:hueOff val="1713333"/>
            <a:satOff val="-609"/>
            <a:lumOff val="959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561B6236-FAB9-4AD7-8737-88C1FF27F2BE}">
      <dsp:nvSpPr>
        <dsp:cNvPr id="0" name=""/>
        <dsp:cNvSpPr/>
      </dsp:nvSpPr>
      <dsp:spPr bwMode="white">
        <a:xfrm>
          <a:off x="5090830" y="82367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2279676"/>
            <a:satOff val="-814"/>
            <a:lumOff val="1307"/>
            <a:alphaOff val="0"/>
          </a:schemeClr>
        </a:solidFill>
        <a:ln w="9525" cap="flat" cmpd="sng" algn="ctr">
          <a:solidFill>
            <a:schemeClr val="accent5">
              <a:hueOff val="2279676"/>
              <a:satOff val="-814"/>
              <a:lumOff val="1307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2284444"/>
            <a:satOff val="-812"/>
            <a:lumOff val="1278"/>
            <a:alpha val="100000"/>
          </a:schemeClr>
        </a:lnRef>
        <a:fillRef idx="2">
          <a:schemeClr val="accent5">
            <a:hueOff val="2284444"/>
            <a:satOff val="-812"/>
            <a:lumOff val="1278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919949DB-A41F-4AAD-8C95-F6C37BFC9F52}">
      <dsp:nvSpPr>
        <dsp:cNvPr id="0" name=""/>
        <dsp:cNvSpPr/>
      </dsp:nvSpPr>
      <dsp:spPr bwMode="white">
        <a:xfrm>
          <a:off x="6231105" y="82367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2849595"/>
            <a:satOff val="-1018"/>
            <a:lumOff val="1634"/>
            <a:alphaOff val="0"/>
          </a:schemeClr>
        </a:solidFill>
        <a:ln w="9525" cap="flat" cmpd="sng" algn="ctr">
          <a:solidFill>
            <a:schemeClr val="accent5">
              <a:hueOff val="2849595"/>
              <a:satOff val="-1018"/>
              <a:lumOff val="1634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2855555"/>
            <a:satOff val="-1016"/>
            <a:lumOff val="1598"/>
            <a:alpha val="100000"/>
          </a:schemeClr>
        </a:lnRef>
        <a:fillRef idx="2">
          <a:schemeClr val="accent5">
            <a:hueOff val="2855555"/>
            <a:satOff val="-1016"/>
            <a:lumOff val="1598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AB1ED2CE-F80F-4E94-AB3E-1D72BC3969AB}">
      <dsp:nvSpPr>
        <dsp:cNvPr id="0" name=""/>
        <dsp:cNvSpPr/>
      </dsp:nvSpPr>
      <dsp:spPr bwMode="white">
        <a:xfrm>
          <a:off x="7371379" y="82367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3419514"/>
            <a:satOff val="-1221"/>
            <a:lumOff val="1961"/>
            <a:alphaOff val="0"/>
          </a:schemeClr>
        </a:solidFill>
        <a:ln w="9525" cap="flat" cmpd="sng" algn="ctr">
          <a:solidFill>
            <a:schemeClr val="accent5">
              <a:hueOff val="3419514"/>
              <a:satOff val="-1221"/>
              <a:lumOff val="1961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3426666"/>
            <a:satOff val="-1219"/>
            <a:lumOff val="1917"/>
            <a:alpha val="100000"/>
          </a:schemeClr>
        </a:lnRef>
        <a:fillRef idx="2">
          <a:schemeClr val="accent5">
            <a:hueOff val="3426666"/>
            <a:satOff val="-1219"/>
            <a:lumOff val="1917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537536A0-E9CA-405E-800F-5D747885EA11}">
      <dsp:nvSpPr>
        <dsp:cNvPr id="0" name=""/>
        <dsp:cNvSpPr/>
      </dsp:nvSpPr>
      <dsp:spPr bwMode="white">
        <a:xfrm>
          <a:off x="0" y="1084841"/>
          <a:ext cx="8080683" cy="734608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Là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dung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môi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hòa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tan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nhiều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chất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cần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thiết</a:t>
          </a:r>
          <a:endParaRPr lang="en-US" sz="2000" b="1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084841"/>
        <a:ext cx="8080683" cy="734608"/>
      </dsp:txXfrm>
    </dsp:sp>
    <dsp:sp modelId="{EA2F4721-3ED4-45EC-803E-949667845A75}">
      <dsp:nvSpPr>
        <dsp:cNvPr id="0" name=""/>
        <dsp:cNvSpPr/>
      </dsp:nvSpPr>
      <dsp:spPr bwMode="white">
        <a:xfrm>
          <a:off x="529734" y="181944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3989433"/>
            <a:satOff val="-1425"/>
            <a:lumOff val="2288"/>
            <a:alphaOff val="0"/>
          </a:schemeClr>
        </a:solidFill>
        <a:ln w="9525" cap="flat" cmpd="sng" algn="ctr">
          <a:solidFill>
            <a:schemeClr val="accent5">
              <a:hueOff val="3989433"/>
              <a:satOff val="-1425"/>
              <a:lumOff val="2288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3997777"/>
            <a:satOff val="-1422"/>
            <a:lumOff val="2237"/>
            <a:alpha val="100000"/>
          </a:schemeClr>
        </a:lnRef>
        <a:fillRef idx="2">
          <a:schemeClr val="accent5">
            <a:hueOff val="3997777"/>
            <a:satOff val="-1422"/>
            <a:lumOff val="2237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C29BF0A1-263D-44D6-8959-6A0C26ABC7BD}">
      <dsp:nvSpPr>
        <dsp:cNvPr id="0" name=""/>
        <dsp:cNvSpPr/>
      </dsp:nvSpPr>
      <dsp:spPr bwMode="white">
        <a:xfrm>
          <a:off x="1670008" y="181944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4559352"/>
            <a:satOff val="-1628"/>
            <a:lumOff val="2615"/>
            <a:alphaOff val="0"/>
          </a:schemeClr>
        </a:solidFill>
        <a:ln w="9525" cap="flat" cmpd="sng" algn="ctr">
          <a:solidFill>
            <a:schemeClr val="accent5">
              <a:hueOff val="4559352"/>
              <a:satOff val="-1628"/>
              <a:lumOff val="2615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4568888"/>
            <a:satOff val="-1626"/>
            <a:lumOff val="2556"/>
            <a:alpha val="100000"/>
          </a:schemeClr>
        </a:lnRef>
        <a:fillRef idx="2">
          <a:schemeClr val="accent5">
            <a:hueOff val="4568888"/>
            <a:satOff val="-1626"/>
            <a:lumOff val="2556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939D5B06-FAE9-43E9-AAF1-DEDD0479DF46}">
      <dsp:nvSpPr>
        <dsp:cNvPr id="0" name=""/>
        <dsp:cNvSpPr/>
      </dsp:nvSpPr>
      <dsp:spPr bwMode="white">
        <a:xfrm>
          <a:off x="2810282" y="181944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5129271"/>
            <a:satOff val="-1832"/>
            <a:lumOff val="2942"/>
            <a:alphaOff val="0"/>
          </a:schemeClr>
        </a:solidFill>
        <a:ln w="9525" cap="flat" cmpd="sng" algn="ctr">
          <a:solidFill>
            <a:schemeClr val="accent5">
              <a:hueOff val="5129271"/>
              <a:satOff val="-1832"/>
              <a:lumOff val="2942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5139999"/>
            <a:satOff val="-1829"/>
            <a:lumOff val="2876"/>
            <a:alpha val="100000"/>
          </a:schemeClr>
        </a:lnRef>
        <a:fillRef idx="2">
          <a:schemeClr val="accent5">
            <a:hueOff val="5139999"/>
            <a:satOff val="-1829"/>
            <a:lumOff val="2876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91CEBD8E-325D-48C2-A3D4-7A00AE0236A2}">
      <dsp:nvSpPr>
        <dsp:cNvPr id="0" name=""/>
        <dsp:cNvSpPr/>
      </dsp:nvSpPr>
      <dsp:spPr bwMode="white">
        <a:xfrm>
          <a:off x="3950556" y="181944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5699189"/>
            <a:satOff val="-2036"/>
            <a:lumOff val="3269"/>
            <a:alphaOff val="0"/>
          </a:schemeClr>
        </a:solidFill>
        <a:ln w="9525" cap="flat" cmpd="sng" algn="ctr">
          <a:solidFill>
            <a:schemeClr val="accent5">
              <a:hueOff val="5699189"/>
              <a:satOff val="-2036"/>
              <a:lumOff val="3269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5711111"/>
            <a:satOff val="-2032"/>
            <a:lumOff val="3195"/>
            <a:alpha val="100000"/>
          </a:schemeClr>
        </a:lnRef>
        <a:fillRef idx="2">
          <a:schemeClr val="accent5">
            <a:hueOff val="5711111"/>
            <a:satOff val="-2032"/>
            <a:lumOff val="3195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FB222901-F93B-4B25-BF8D-F1B50E983CCD}">
      <dsp:nvSpPr>
        <dsp:cNvPr id="0" name=""/>
        <dsp:cNvSpPr/>
      </dsp:nvSpPr>
      <dsp:spPr bwMode="white">
        <a:xfrm>
          <a:off x="5090830" y="181944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6269108"/>
            <a:satOff val="-2239"/>
            <a:lumOff val="3595"/>
            <a:alphaOff val="0"/>
          </a:schemeClr>
        </a:solidFill>
        <a:ln w="9525" cap="flat" cmpd="sng" algn="ctr">
          <a:solidFill>
            <a:schemeClr val="accent5">
              <a:hueOff val="6269108"/>
              <a:satOff val="-2239"/>
              <a:lumOff val="3595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6282222"/>
            <a:satOff val="-2236"/>
            <a:lumOff val="3515"/>
            <a:alpha val="100000"/>
          </a:schemeClr>
        </a:lnRef>
        <a:fillRef idx="2">
          <a:schemeClr val="accent5">
            <a:hueOff val="6282222"/>
            <a:satOff val="-2236"/>
            <a:lumOff val="3515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A381069F-A153-493D-8A0B-8B92AB92E564}">
      <dsp:nvSpPr>
        <dsp:cNvPr id="0" name=""/>
        <dsp:cNvSpPr/>
      </dsp:nvSpPr>
      <dsp:spPr bwMode="white">
        <a:xfrm>
          <a:off x="6231105" y="181944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6839028"/>
            <a:satOff val="-2443"/>
            <a:lumOff val="3922"/>
            <a:alphaOff val="0"/>
          </a:schemeClr>
        </a:solidFill>
        <a:ln w="9525" cap="flat" cmpd="sng" algn="ctr">
          <a:solidFill>
            <a:schemeClr val="accent5">
              <a:hueOff val="6839028"/>
              <a:satOff val="-2443"/>
              <a:lumOff val="3922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6853333"/>
            <a:satOff val="-2439"/>
            <a:lumOff val="3834"/>
            <a:alpha val="100000"/>
          </a:schemeClr>
        </a:lnRef>
        <a:fillRef idx="2">
          <a:schemeClr val="accent5">
            <a:hueOff val="6853333"/>
            <a:satOff val="-2439"/>
            <a:lumOff val="3834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9BDB1844-DA22-4463-906E-54A884AA1A50}">
      <dsp:nvSpPr>
        <dsp:cNvPr id="0" name=""/>
        <dsp:cNvSpPr/>
      </dsp:nvSpPr>
      <dsp:spPr bwMode="white">
        <a:xfrm>
          <a:off x="7371379" y="1819448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7408947"/>
            <a:satOff val="-2646"/>
            <a:lumOff val="4249"/>
            <a:alphaOff val="0"/>
          </a:schemeClr>
        </a:solidFill>
        <a:ln w="9525" cap="flat" cmpd="sng" algn="ctr">
          <a:solidFill>
            <a:schemeClr val="accent5">
              <a:hueOff val="7408947"/>
              <a:satOff val="-2646"/>
              <a:lumOff val="4249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7424444"/>
            <a:satOff val="-2642"/>
            <a:lumOff val="4154"/>
            <a:alpha val="100000"/>
          </a:schemeClr>
        </a:lnRef>
        <a:fillRef idx="2">
          <a:schemeClr val="accent5">
            <a:hueOff val="7424444"/>
            <a:satOff val="-2642"/>
            <a:lumOff val="4154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FC79DCE6-4B23-4964-A951-617BEB23FCA5}">
      <dsp:nvSpPr>
        <dsp:cNvPr id="0" name=""/>
        <dsp:cNvSpPr/>
      </dsp:nvSpPr>
      <dsp:spPr bwMode="white">
        <a:xfrm>
          <a:off x="0" y="2080612"/>
          <a:ext cx="8080683" cy="734608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Là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nguyên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liệu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và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môi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trường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cho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nhiều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phản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ứng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sinh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hóa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trong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tế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bào</a:t>
          </a:r>
          <a:endParaRPr lang="en-US" sz="2000" b="1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080612"/>
        <a:ext cx="8080683" cy="734608"/>
      </dsp:txXfrm>
    </dsp:sp>
    <dsp:sp modelId="{BEFA9FA0-F75F-426F-9DFE-DAAB2513BAFC}">
      <dsp:nvSpPr>
        <dsp:cNvPr id="0" name=""/>
        <dsp:cNvSpPr/>
      </dsp:nvSpPr>
      <dsp:spPr bwMode="white">
        <a:xfrm>
          <a:off x="529734" y="2815219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7978866"/>
            <a:satOff val="-2850"/>
            <a:lumOff val="4576"/>
            <a:alphaOff val="0"/>
          </a:schemeClr>
        </a:solidFill>
        <a:ln w="9525" cap="flat" cmpd="sng" algn="ctr">
          <a:solidFill>
            <a:schemeClr val="accent5">
              <a:hueOff val="7978866"/>
              <a:satOff val="-2850"/>
              <a:lumOff val="4576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7995555"/>
            <a:satOff val="-2846"/>
            <a:lumOff val="4473"/>
            <a:alpha val="100000"/>
          </a:schemeClr>
        </a:lnRef>
        <a:fillRef idx="2">
          <a:schemeClr val="accent5">
            <a:hueOff val="7995555"/>
            <a:satOff val="-2846"/>
            <a:lumOff val="4473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A353227C-A20C-47FB-A100-9B0E4E06F672}">
      <dsp:nvSpPr>
        <dsp:cNvPr id="0" name=""/>
        <dsp:cNvSpPr/>
      </dsp:nvSpPr>
      <dsp:spPr bwMode="white">
        <a:xfrm>
          <a:off x="1670008" y="2815219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8548785"/>
            <a:satOff val="-3053"/>
            <a:lumOff val="4903"/>
            <a:alphaOff val="0"/>
          </a:schemeClr>
        </a:solidFill>
        <a:ln w="9525" cap="flat" cmpd="sng" algn="ctr">
          <a:solidFill>
            <a:schemeClr val="accent5">
              <a:hueOff val="8548785"/>
              <a:satOff val="-3053"/>
              <a:lumOff val="4903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8566666"/>
            <a:satOff val="-3049"/>
            <a:lumOff val="4793"/>
            <a:alpha val="100000"/>
          </a:schemeClr>
        </a:lnRef>
        <a:fillRef idx="2">
          <a:schemeClr val="accent5">
            <a:hueOff val="8566666"/>
            <a:satOff val="-3049"/>
            <a:lumOff val="4793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9296F69E-97CA-420C-8C86-8EDE5FA10D1D}">
      <dsp:nvSpPr>
        <dsp:cNvPr id="0" name=""/>
        <dsp:cNvSpPr/>
      </dsp:nvSpPr>
      <dsp:spPr bwMode="white">
        <a:xfrm>
          <a:off x="2810282" y="2815219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9118704"/>
            <a:satOff val="-3257"/>
            <a:lumOff val="5230"/>
            <a:alphaOff val="0"/>
          </a:schemeClr>
        </a:solidFill>
        <a:ln w="9525" cap="flat" cmpd="sng" algn="ctr">
          <a:solidFill>
            <a:schemeClr val="accent5">
              <a:hueOff val="9118704"/>
              <a:satOff val="-3257"/>
              <a:lumOff val="5230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9137777"/>
            <a:satOff val="-3252"/>
            <a:lumOff val="5113"/>
            <a:alpha val="100000"/>
          </a:schemeClr>
        </a:lnRef>
        <a:fillRef idx="2">
          <a:schemeClr val="accent5">
            <a:hueOff val="9137777"/>
            <a:satOff val="-3252"/>
            <a:lumOff val="5113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AE5B0E08-84F8-41A7-88E9-DF5E81C4CF2F}">
      <dsp:nvSpPr>
        <dsp:cNvPr id="0" name=""/>
        <dsp:cNvSpPr/>
      </dsp:nvSpPr>
      <dsp:spPr bwMode="white">
        <a:xfrm>
          <a:off x="3950556" y="2815219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9688622"/>
            <a:satOff val="-3460"/>
            <a:lumOff val="5556"/>
            <a:alphaOff val="0"/>
          </a:schemeClr>
        </a:solidFill>
        <a:ln w="9525" cap="flat" cmpd="sng" algn="ctr">
          <a:solidFill>
            <a:schemeClr val="accent5">
              <a:hueOff val="9688622"/>
              <a:satOff val="-3460"/>
              <a:lumOff val="5556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9708888"/>
            <a:satOff val="-3456"/>
            <a:lumOff val="5432"/>
            <a:alpha val="100000"/>
          </a:schemeClr>
        </a:lnRef>
        <a:fillRef idx="2">
          <a:schemeClr val="accent5">
            <a:hueOff val="9708888"/>
            <a:satOff val="-3456"/>
            <a:lumOff val="5432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AB9EBDF1-BD28-4444-BD80-A6ED140F9DA8}">
      <dsp:nvSpPr>
        <dsp:cNvPr id="0" name=""/>
        <dsp:cNvSpPr/>
      </dsp:nvSpPr>
      <dsp:spPr bwMode="white">
        <a:xfrm>
          <a:off x="5090830" y="2815219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0258542"/>
            <a:satOff val="-3664"/>
            <a:lumOff val="5883"/>
            <a:alphaOff val="0"/>
          </a:schemeClr>
        </a:solidFill>
        <a:ln w="9525" cap="flat" cmpd="sng" algn="ctr">
          <a:solidFill>
            <a:schemeClr val="accent5">
              <a:hueOff val="10258542"/>
              <a:satOff val="-3664"/>
              <a:lumOff val="5883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0279999"/>
            <a:satOff val="-3659"/>
            <a:lumOff val="5752"/>
            <a:alpha val="100000"/>
          </a:schemeClr>
        </a:lnRef>
        <a:fillRef idx="2">
          <a:schemeClr val="accent5">
            <a:hueOff val="10279999"/>
            <a:satOff val="-3659"/>
            <a:lumOff val="5752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06128939-AEBC-4974-A924-432BA9726576}">
      <dsp:nvSpPr>
        <dsp:cNvPr id="0" name=""/>
        <dsp:cNvSpPr/>
      </dsp:nvSpPr>
      <dsp:spPr bwMode="white">
        <a:xfrm>
          <a:off x="6231105" y="2815219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0828460"/>
            <a:satOff val="-3868"/>
            <a:lumOff val="6210"/>
            <a:alphaOff val="0"/>
          </a:schemeClr>
        </a:solidFill>
        <a:ln w="9525" cap="flat" cmpd="sng" algn="ctr">
          <a:solidFill>
            <a:schemeClr val="accent5">
              <a:hueOff val="10828460"/>
              <a:satOff val="-3868"/>
              <a:lumOff val="6210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0851111"/>
            <a:satOff val="-3862"/>
            <a:lumOff val="6071"/>
            <a:alpha val="100000"/>
          </a:schemeClr>
        </a:lnRef>
        <a:fillRef idx="2">
          <a:schemeClr val="accent5">
            <a:hueOff val="10851111"/>
            <a:satOff val="-3862"/>
            <a:lumOff val="6071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2AAFE7FE-CB4E-4E49-8361-CA2D047CE08C}">
      <dsp:nvSpPr>
        <dsp:cNvPr id="0" name=""/>
        <dsp:cNvSpPr/>
      </dsp:nvSpPr>
      <dsp:spPr bwMode="white">
        <a:xfrm>
          <a:off x="7371379" y="2815219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1398379"/>
            <a:satOff val="-4071"/>
            <a:lumOff val="6537"/>
            <a:alphaOff val="0"/>
          </a:schemeClr>
        </a:solidFill>
        <a:ln w="9525" cap="flat" cmpd="sng" algn="ctr">
          <a:solidFill>
            <a:schemeClr val="accent5">
              <a:hueOff val="11398379"/>
              <a:satOff val="-4071"/>
              <a:lumOff val="6537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1422222"/>
            <a:satOff val="-4066"/>
            <a:lumOff val="6391"/>
            <a:alpha val="100000"/>
          </a:schemeClr>
        </a:lnRef>
        <a:fillRef idx="2">
          <a:schemeClr val="accent5">
            <a:hueOff val="11422222"/>
            <a:satOff val="-4066"/>
            <a:lumOff val="6391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38058605-2B67-41A0-A2D8-87F83880D60E}">
      <dsp:nvSpPr>
        <dsp:cNvPr id="0" name=""/>
        <dsp:cNvSpPr/>
      </dsp:nvSpPr>
      <dsp:spPr bwMode="white">
        <a:xfrm>
          <a:off x="0" y="3076383"/>
          <a:ext cx="8080683" cy="734608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Đảm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bảo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sự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cân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bằng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và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ổn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định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nhiệt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độ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của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cơ</a:t>
          </a:r>
          <a:r>
            <a:rPr lang="en-US" sz="20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i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thể</a:t>
          </a:r>
          <a:endParaRPr lang="en-US" sz="2000" b="1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076383"/>
        <a:ext cx="8080683" cy="734608"/>
      </dsp:txXfrm>
    </dsp:sp>
    <dsp:sp modelId="{379DF451-115E-40CD-8075-46715CBC11B9}">
      <dsp:nvSpPr>
        <dsp:cNvPr id="0" name=""/>
        <dsp:cNvSpPr/>
      </dsp:nvSpPr>
      <dsp:spPr bwMode="white">
        <a:xfrm>
          <a:off x="529734" y="3810990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1968298"/>
            <a:satOff val="-4275"/>
            <a:lumOff val="6864"/>
            <a:alphaOff val="0"/>
          </a:schemeClr>
        </a:solidFill>
        <a:ln w="9525" cap="flat" cmpd="sng" algn="ctr">
          <a:solidFill>
            <a:schemeClr val="accent5">
              <a:hueOff val="11968298"/>
              <a:satOff val="-4275"/>
              <a:lumOff val="6864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1993333"/>
            <a:satOff val="-4269"/>
            <a:lumOff val="6710"/>
            <a:alpha val="100000"/>
          </a:schemeClr>
        </a:lnRef>
        <a:fillRef idx="2">
          <a:schemeClr val="accent5">
            <a:hueOff val="11993333"/>
            <a:satOff val="-4269"/>
            <a:lumOff val="671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2B711C7E-8256-41DA-8C82-6219063DB399}">
      <dsp:nvSpPr>
        <dsp:cNvPr id="0" name=""/>
        <dsp:cNvSpPr/>
      </dsp:nvSpPr>
      <dsp:spPr bwMode="white">
        <a:xfrm>
          <a:off x="1670008" y="3810990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2538217"/>
            <a:satOff val="-4478"/>
            <a:lumOff val="7191"/>
            <a:alphaOff val="0"/>
          </a:schemeClr>
        </a:solidFill>
        <a:ln w="9525" cap="flat" cmpd="sng" algn="ctr">
          <a:solidFill>
            <a:schemeClr val="accent5">
              <a:hueOff val="12538217"/>
              <a:satOff val="-4478"/>
              <a:lumOff val="7191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2564444"/>
            <a:satOff val="-4472"/>
            <a:lumOff val="7030"/>
            <a:alpha val="100000"/>
          </a:schemeClr>
        </a:lnRef>
        <a:fillRef idx="2">
          <a:schemeClr val="accent5">
            <a:hueOff val="12564444"/>
            <a:satOff val="-4472"/>
            <a:lumOff val="703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5DC7D930-EAA7-4E65-852E-29B23BF5EA46}">
      <dsp:nvSpPr>
        <dsp:cNvPr id="0" name=""/>
        <dsp:cNvSpPr/>
      </dsp:nvSpPr>
      <dsp:spPr bwMode="white">
        <a:xfrm>
          <a:off x="2810282" y="3810990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3108137"/>
            <a:satOff val="-4682"/>
            <a:lumOff val="7518"/>
            <a:alphaOff val="0"/>
          </a:schemeClr>
        </a:solidFill>
        <a:ln w="9525" cap="flat" cmpd="sng" algn="ctr">
          <a:solidFill>
            <a:schemeClr val="accent5">
              <a:hueOff val="13108137"/>
              <a:satOff val="-4682"/>
              <a:lumOff val="7518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3135555"/>
            <a:satOff val="-4676"/>
            <a:lumOff val="7349"/>
            <a:alpha val="100000"/>
          </a:schemeClr>
        </a:lnRef>
        <a:fillRef idx="2">
          <a:schemeClr val="accent5">
            <a:hueOff val="13135555"/>
            <a:satOff val="-4676"/>
            <a:lumOff val="7349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318A3252-CFB4-4DFC-A51F-510B90755C4E}">
      <dsp:nvSpPr>
        <dsp:cNvPr id="0" name=""/>
        <dsp:cNvSpPr/>
      </dsp:nvSpPr>
      <dsp:spPr bwMode="white">
        <a:xfrm>
          <a:off x="3950556" y="3810990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3678055"/>
            <a:satOff val="-4885"/>
            <a:lumOff val="7844"/>
            <a:alphaOff val="0"/>
          </a:schemeClr>
        </a:solidFill>
        <a:ln w="9525" cap="flat" cmpd="sng" algn="ctr">
          <a:solidFill>
            <a:schemeClr val="accent5">
              <a:hueOff val="13678055"/>
              <a:satOff val="-4885"/>
              <a:lumOff val="7844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3706666"/>
            <a:satOff val="-4879"/>
            <a:lumOff val="7669"/>
            <a:alpha val="100000"/>
          </a:schemeClr>
        </a:lnRef>
        <a:fillRef idx="2">
          <a:schemeClr val="accent5">
            <a:hueOff val="13706666"/>
            <a:satOff val="-4879"/>
            <a:lumOff val="7669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3EC7B962-343A-4F0E-9982-7C3D263B56EE}">
      <dsp:nvSpPr>
        <dsp:cNvPr id="0" name=""/>
        <dsp:cNvSpPr/>
      </dsp:nvSpPr>
      <dsp:spPr bwMode="white">
        <a:xfrm>
          <a:off x="5090830" y="3810990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4247974"/>
            <a:satOff val="-5089"/>
            <a:lumOff val="8171"/>
            <a:alphaOff val="0"/>
          </a:schemeClr>
        </a:solidFill>
        <a:ln w="9525" cap="flat" cmpd="sng" algn="ctr">
          <a:solidFill>
            <a:schemeClr val="accent5">
              <a:hueOff val="14247974"/>
              <a:satOff val="-5089"/>
              <a:lumOff val="8171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4277777"/>
            <a:satOff val="-5083"/>
            <a:lumOff val="7988"/>
            <a:alpha val="100000"/>
          </a:schemeClr>
        </a:lnRef>
        <a:fillRef idx="2">
          <a:schemeClr val="accent5">
            <a:hueOff val="14277777"/>
            <a:satOff val="-5083"/>
            <a:lumOff val="7988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34EE71E0-ED72-4097-B1D8-505C0BA1BBFF}">
      <dsp:nvSpPr>
        <dsp:cNvPr id="0" name=""/>
        <dsp:cNvSpPr/>
      </dsp:nvSpPr>
      <dsp:spPr bwMode="white">
        <a:xfrm>
          <a:off x="6231105" y="3810990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4817893"/>
            <a:satOff val="-5292"/>
            <a:lumOff val="8498"/>
            <a:alphaOff val="0"/>
          </a:schemeClr>
        </a:solidFill>
        <a:ln w="9525" cap="flat" cmpd="sng" algn="ctr">
          <a:solidFill>
            <a:schemeClr val="accent5">
              <a:hueOff val="14817893"/>
              <a:satOff val="-5292"/>
              <a:lumOff val="8498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4848888"/>
            <a:satOff val="-5286"/>
            <a:lumOff val="8308"/>
            <a:alpha val="100000"/>
          </a:schemeClr>
        </a:lnRef>
        <a:fillRef idx="2">
          <a:schemeClr val="accent5">
            <a:hueOff val="14848888"/>
            <a:satOff val="-5286"/>
            <a:lumOff val="8308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  <dsp:sp modelId="{5A25D835-DFD6-4892-9D6E-77EE4D4267F7}">
      <dsp:nvSpPr>
        <dsp:cNvPr id="0" name=""/>
        <dsp:cNvSpPr/>
      </dsp:nvSpPr>
      <dsp:spPr bwMode="white">
        <a:xfrm>
          <a:off x="7371379" y="3810990"/>
          <a:ext cx="1077424" cy="179571"/>
        </a:xfrm>
        <a:prstGeom prst="parallelogram">
          <a:avLst>
            <a:gd name="adj" fmla="val 140840"/>
          </a:avLst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9525" cap="flat" cmpd="sng" algn="ctr">
          <a:solidFill>
            <a:schemeClr val="accent5">
              <a:hueOff val="15387812"/>
              <a:satOff val="-5496"/>
              <a:lumOff val="8825"/>
              <a:alphaOff val="0"/>
            </a:schemeClr>
          </a:solidFill>
          <a:prstDash val="solid"/>
        </a:ln>
        <a:effectLst/>
      </dsp:spPr>
      <dsp:style>
        <a:lnRef idx="1">
          <a:schemeClr val="accent5">
            <a:hueOff val="15420000"/>
            <a:satOff val="-5489"/>
            <a:lumOff val="8627"/>
            <a:alpha val="100000"/>
          </a:schemeClr>
        </a:lnRef>
        <a:fillRef idx="2">
          <a:schemeClr val="accent5">
            <a:hueOff val="15420000"/>
            <a:satOff val="-5489"/>
            <a:lumOff val="8627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D95A6-48B8-4406-8ACD-4312E56505B5}">
      <dsp:nvSpPr>
        <dsp:cNvPr id="0" name=""/>
        <dsp:cNvSpPr/>
      </dsp:nvSpPr>
      <dsp:spPr bwMode="white">
        <a:xfrm>
          <a:off x="287829" y="175602"/>
          <a:ext cx="1097768" cy="109776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120900" h="88900"/>
          <a:bevelB w="88900" h="31750" prst="angle"/>
        </a:sp3d>
      </dsp:spPr>
      <dsp:style>
        <a:lnRef idx="0">
          <a:schemeClr val="lt1"/>
        </a:lnRef>
        <a:fillRef idx="1">
          <a:schemeClr val="accent4">
            <a:alpha val="50000"/>
          </a:schemeClr>
        </a:fillRef>
        <a:effectRef idx="1">
          <a:scrgbClr r="0" g="0" b="0"/>
        </a:effectRef>
        <a:fontRef idx="minor">
          <a:schemeClr val="tx1"/>
        </a:fontRef>
      </dsp:style>
    </dsp:sp>
    <dsp:sp modelId="{11C5EBF4-5302-4079-8994-A9C8EBAD7B8F}">
      <dsp:nvSpPr>
        <dsp:cNvPr id="0" name=""/>
        <dsp:cNvSpPr/>
      </dsp:nvSpPr>
      <dsp:spPr bwMode="white">
        <a:xfrm>
          <a:off x="836714" y="175602"/>
          <a:ext cx="5856995" cy="1097768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Tại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sao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khi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bón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phân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cho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cây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trồng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cần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phải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kết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hợp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với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việc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tưới</a:t>
          </a:r>
          <a:r>
            <a:rPr lang="en-US" sz="2400" b="1" i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i="1" kern="1200" dirty="0" err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nước</a:t>
          </a:r>
          <a:endParaRPr lang="en-US" sz="2400" b="1" i="1" kern="1200" dirty="0">
            <a:solidFill>
              <a:srgbClr val="00B0F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6714" y="175602"/>
        <a:ext cx="5856995" cy="10977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4C18B50-E363-48E0-AE28-43AE49B5E6D4}" type="datetimeFigureOut">
              <a:rPr lang="en-US" smtClean="0"/>
              <a:t>25/12/2023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D3A4A9E-D1FD-4CA8-839F-3B5839FBBE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75270" y="1941342"/>
            <a:ext cx="2518119" cy="1083212"/>
          </a:xfrm>
        </p:spPr>
        <p:txBody>
          <a:bodyPr>
            <a:prstTxWarp prst="textInflateTop">
              <a:avLst/>
            </a:prstTxWarp>
          </a:bodyPr>
          <a:lstStyle/>
          <a:p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BÀI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8152" y="3995933"/>
            <a:ext cx="9772357" cy="1655762"/>
          </a:xfrm>
        </p:spPr>
        <p:txBody>
          <a:bodyPr>
            <a:prstTxWarp prst="textWave2">
              <a:avLst/>
            </a:prstTxWarp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5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NGUYÊN TỐ HÓA HỌC VÀ NƯỚC</a:t>
            </a:r>
          </a:p>
        </p:txBody>
      </p:sp>
      <p:pic>
        <p:nvPicPr>
          <p:cNvPr id="9218" name="Picture 2" descr="Nguyên tố hoá học và nướ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640" y="5089703"/>
            <a:ext cx="2499360" cy="176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Tác động của các nguyên tố hóa học đến sự phát triển của cây trồ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89319" cy="377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" y="2309158"/>
            <a:ext cx="6459632" cy="2479089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mệt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mỏi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thật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026" name="Picture 2" descr="Nước điện giải là gì? Lợi ích của nước điện giải đối với sức khỏ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816" y="3548703"/>
            <a:ext cx="4832123" cy="297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ất điện giải là gì? Cách bù chất điện giải cho cơ th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816" y="520893"/>
            <a:ext cx="4827009" cy="271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I. CÁC NGUYÊN TỐ HÓA HỌC</a:t>
            </a:r>
          </a:p>
        </p:txBody>
      </p:sp>
      <p:pic>
        <p:nvPicPr>
          <p:cNvPr id="2050" name="Picture 2" descr="Bài 5. Các nguyên tố hóa học và nước trang 25, 26, 27, 28 Sinh 10 - Cánh  diều | SGK Sinh 10 - Cánh diề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81" y="2517530"/>
            <a:ext cx="6369703" cy="395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́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tê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́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31326"/>
          </a:xfrm>
        </p:spPr>
        <p:txBody>
          <a:bodyPr>
            <a:noAutofit/>
          </a:bodyPr>
          <a:lstStyle/>
          <a:p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khoảng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nguyên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cấu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endParaRPr lang="en-US" sz="28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8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endParaRPr lang="en-US" sz="2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tham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cấu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hữu</a:t>
            </a:r>
            <a:r>
              <a:rPr lang="en-US" sz="28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endParaRPr lang="en-US" sz="2800" b="1" i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en-US" sz="2800" b="1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2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b="1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cấu</a:t>
            </a:r>
            <a:r>
              <a:rPr lang="en-US" sz="2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enzyme, hormone, vitamin,…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156" y="113556"/>
            <a:ext cx="9872760" cy="796727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Vai trò của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́ Carbon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067" y="1267388"/>
            <a:ext cx="5526176" cy="3282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546409" y="910283"/>
            <a:ext cx="57317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ình thành liên kết với các nguyên tử khác (C, H, O, N, P, S). 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ình thành các mạch carbon với cấu trúc khác nhau, là cơ sở hình thành vô số hợp chất hữu cơ.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 descr="Glucose- Fructo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93" y="4326928"/>
            <a:ext cx="2932770" cy="234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xit am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418" y="4220845"/>
            <a:ext cx="3076294" cy="2559399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878551" y="5949175"/>
            <a:ext cx="1614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Axit</a:t>
            </a:r>
            <a:r>
              <a:rPr lang="en-US" altLang="en-US" sz="2800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amin</a:t>
            </a:r>
            <a:endParaRPr lang="en-US" altLang="en-US" sz="2800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4000" b="1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Vai trò của các nguyên tố hóc học</a:t>
            </a:r>
            <a:endParaRPr lang="en-US" sz="4000" b="1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Thiếu dinh dưỡng trên cây trồng nhận biết bằng cách nào 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630" y="1522758"/>
            <a:ext cx="4827082" cy="321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3"/>
          <p:cNvSpPr/>
          <p:nvPr/>
        </p:nvSpPr>
        <p:spPr>
          <a:xfrm>
            <a:off x="8724712" y="473780"/>
            <a:ext cx="2939143" cy="1436914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Thiếu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hưởng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3681548" y="5401854"/>
          <a:ext cx="609600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100" name="Picture 4" descr="Suy nghĩ là gì? Sự hấp dẫn trong suy nghĩ của bản thâ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548" y="5501249"/>
            <a:ext cx="2035126" cy="135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8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01482" y="203851"/>
            <a:ext cx="821844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Các nguyên tố đa lượng: 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Tham gia cấu tạo nên các đại phân tử hữu cơ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nucleic acid, protein, carbohydrate, lipid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just"/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Góp phần xây dựng nên cấu trúc tế bào và cơ thể sinh vật. 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Một số nguyên tố đa lượng là thành phần của các hợp chất hữu cơ tham gia các hoạt động sống của tế bào (ví dụ: Mg cấu tạo nên diệp lục,...).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01482" y="4504845"/>
            <a:ext cx="82965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Các nguyên tố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</a:t>
            </a:r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lượng: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</a:t>
            </a:r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hành phần cấu tạo nên hầu hết các enzyme và nhiều hợp chất hữu cơ tham gia vào các hoạt động sống của cơ thể (hormone, vitamin, hemoglobin,...)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379919" y="1250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4000" b="1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Vai trò của các nguyên tố hóc học</a:t>
            </a:r>
            <a:endParaRPr lang="en-US" sz="4000" b="1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ữa ăn dinh dưỡng là gì? Lưu ý quan trọng lựa chọn bữa ăn dinh dưỡng! –  Xanh L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107" y="779535"/>
            <a:ext cx="4579601" cy="357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hế nào là bữa ăn đủ chất dinh dưỡng? | Vinm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1" y="779535"/>
            <a:ext cx="6338661" cy="356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/>
          <p:cNvGraphicFramePr/>
          <p:nvPr/>
        </p:nvGraphicFramePr>
        <p:xfrm>
          <a:off x="1514286" y="4852848"/>
          <a:ext cx="9008348" cy="1498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8178"/>
            <a:ext cx="12192000" cy="1325563"/>
          </a:xfrm>
        </p:spPr>
        <p:txBody>
          <a:bodyPr>
            <a:prstTxWarp prst="textChevronInverted">
              <a:avLst/>
            </a:prstTxWarp>
          </a:bodyPr>
          <a:lstStyle/>
          <a:p>
            <a:r>
              <a:rPr lang="en-US" b="1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II. NƯỚC VÀ VAI TRÒ SINH HỌC CỦA NƯỚC</a:t>
            </a:r>
          </a:p>
        </p:txBody>
      </p:sp>
      <p:pic>
        <p:nvPicPr>
          <p:cNvPr id="6146" name="Picture 2" descr="Nước và vai trò đối với cơ th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166" y="1599249"/>
            <a:ext cx="7011668" cy="525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443531"/>
            <a:ext cx="10364451" cy="1019509"/>
          </a:xfrm>
        </p:spPr>
        <p:txBody>
          <a:bodyPr>
            <a:normAutofit/>
          </a:bodyPr>
          <a:lstStyle/>
          <a:p>
            <a:r>
              <a:rPr lang="en-US" sz="44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sz="4400" b="1" cap="none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Cấu tạo và tính chất của nước</a:t>
            </a:r>
            <a:endParaRPr lang="en-US" sz="4400" b="1" cap="none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Phân tử nước là gì - Tính chất, vai trò và sự thật thú v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75" y="2030867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5 thành phần cấp ẩm giúp da mịn mướt phổ biến nhất | 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155" y="2030867"/>
            <a:ext cx="3583071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37047" y="6177861"/>
            <a:ext cx="8717906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Cấu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trúc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tử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hydrogen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62" y="280893"/>
            <a:ext cx="11165058" cy="1224351"/>
          </a:xfrm>
        </p:spPr>
        <p:txBody>
          <a:bodyPr>
            <a:normAutofit/>
          </a:bodyPr>
          <a:lstStyle/>
          <a:p>
            <a:r>
              <a:rPr lang="en-US" b="1" cap="none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VAI TRÒ SINH HỌC CỦA NƯỚC TRONG TẾ BÀO</a:t>
            </a:r>
          </a:p>
        </p:txBody>
      </p:sp>
      <p:sp>
        <p:nvSpPr>
          <p:cNvPr id="4" name="Cloud 3"/>
          <p:cNvSpPr/>
          <p:nvPr/>
        </p:nvSpPr>
        <p:spPr>
          <a:xfrm>
            <a:off x="0" y="1625713"/>
            <a:ext cx="3213463" cy="1477328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Nêu</a:t>
            </a: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</a:t>
            </a: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endParaRPr lang="en-US" sz="2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213463" y="2364377"/>
          <a:ext cx="8978537" cy="4079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1ED2CE-F80F-4E94-AB3E-1D72BC396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graphicEl>
                                              <a:dgm id="{AB1ED2CE-F80F-4E94-AB3E-1D72BC396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graphicEl>
                                              <a:dgm id="{AB1ED2CE-F80F-4E94-AB3E-1D72BC396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graphicEl>
                                              <a:dgm id="{AB1ED2CE-F80F-4E94-AB3E-1D72BC396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AB1ED2CE-F80F-4E94-AB3E-1D72BC3969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3C5B21A-27DD-4983-BA1B-F36CE391A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graphicEl>
                                              <a:dgm id="{43C5B21A-27DD-4983-BA1B-F36CE391A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43C5B21A-27DD-4983-BA1B-F36CE391A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graphicEl>
                                              <a:dgm id="{43C5B21A-27DD-4983-BA1B-F36CE391A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graphicEl>
                                              <a:dgm id="{43C5B21A-27DD-4983-BA1B-F36CE391AA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61B6236-FAB9-4AD7-8737-88C1FF27F2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graphicEl>
                                              <a:dgm id="{561B6236-FAB9-4AD7-8737-88C1FF27F2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561B6236-FAB9-4AD7-8737-88C1FF27F2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561B6236-FAB9-4AD7-8737-88C1FF27F2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graphicEl>
                                              <a:dgm id="{561B6236-FAB9-4AD7-8737-88C1FF27F2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E33942-7717-4927-9C31-00488A9F58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graphicEl>
                                              <a:dgm id="{BAE33942-7717-4927-9C31-00488A9F58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graphicEl>
                                              <a:dgm id="{BAE33942-7717-4927-9C31-00488A9F58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graphicEl>
                                              <a:dgm id="{BAE33942-7717-4927-9C31-00488A9F58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graphicEl>
                                              <a:dgm id="{BAE33942-7717-4927-9C31-00488A9F58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43167F-D62C-4593-BF4E-FA7911564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graphicEl>
                                              <a:dgm id="{FA43167F-D62C-4593-BF4E-FA7911564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graphicEl>
                                              <a:dgm id="{FA43167F-D62C-4593-BF4E-FA7911564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FA43167F-D62C-4593-BF4E-FA7911564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graphicEl>
                                              <a:dgm id="{FA43167F-D62C-4593-BF4E-FA79115641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C63174D-92E9-4224-BC3C-2AD772CDF5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graphicEl>
                                              <a:dgm id="{1C63174D-92E9-4224-BC3C-2AD772CDF5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graphicEl>
                                              <a:dgm id="{1C63174D-92E9-4224-BC3C-2AD772CDF5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graphicEl>
                                              <a:dgm id="{1C63174D-92E9-4224-BC3C-2AD772CDF5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>
                                            <p:graphicEl>
                                              <a:dgm id="{1C63174D-92E9-4224-BC3C-2AD772CDF5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19949DB-A41F-4AAD-8C95-F6C37BFC9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graphicEl>
                                              <a:dgm id="{919949DB-A41F-4AAD-8C95-F6C37BFC9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graphicEl>
                                              <a:dgm id="{919949DB-A41F-4AAD-8C95-F6C37BFC9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graphicEl>
                                              <a:dgm id="{919949DB-A41F-4AAD-8C95-F6C37BFC9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graphicEl>
                                              <a:dgm id="{919949DB-A41F-4AAD-8C95-F6C37BFC9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3B5DDE-C923-4991-A978-AED53F646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graphicEl>
                                              <a:dgm id="{EE3B5DDE-C923-4991-A978-AED53F646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graphicEl>
                                              <a:dgm id="{EE3B5DDE-C923-4991-A978-AED53F646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graphicEl>
                                              <a:dgm id="{EE3B5DDE-C923-4991-A978-AED53F646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graphicEl>
                                              <a:dgm id="{EE3B5DDE-C923-4991-A978-AED53F6466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BDB1844-DA22-4463-906E-54A884AA1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graphicEl>
                                              <a:dgm id="{9BDB1844-DA22-4463-906E-54A884AA1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graphicEl>
                                              <a:dgm id="{9BDB1844-DA22-4463-906E-54A884AA1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graphicEl>
                                              <a:dgm id="{9BDB1844-DA22-4463-906E-54A884AA1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>
                                            <p:graphicEl>
                                              <a:dgm id="{9BDB1844-DA22-4463-906E-54A884AA1A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381069F-A153-493D-8A0B-8B92AB92E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graphicEl>
                                              <a:dgm id="{A381069F-A153-493D-8A0B-8B92AB92E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>
                                            <p:graphicEl>
                                              <a:dgm id="{A381069F-A153-493D-8A0B-8B92AB92E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graphicEl>
                                              <a:dgm id="{A381069F-A153-493D-8A0B-8B92AB92E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graphicEl>
                                              <a:dgm id="{A381069F-A153-493D-8A0B-8B92AB92E5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9D5B06-FAE9-43E9-AAF1-DEDD0479D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graphicEl>
                                              <a:dgm id="{939D5B06-FAE9-43E9-AAF1-DEDD0479D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graphicEl>
                                              <a:dgm id="{939D5B06-FAE9-43E9-AAF1-DEDD0479D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>
                                            <p:graphicEl>
                                              <a:dgm id="{939D5B06-FAE9-43E9-AAF1-DEDD0479D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">
                                            <p:graphicEl>
                                              <a:dgm id="{939D5B06-FAE9-43E9-AAF1-DEDD0479DF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2F4721-3ED4-45EC-803E-949667845A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graphicEl>
                                              <a:dgm id="{EA2F4721-3ED4-45EC-803E-949667845A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graphicEl>
                                              <a:dgm id="{EA2F4721-3ED4-45EC-803E-949667845A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>
                                            <p:graphicEl>
                                              <a:dgm id="{EA2F4721-3ED4-45EC-803E-949667845A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">
                                            <p:graphicEl>
                                              <a:dgm id="{EA2F4721-3ED4-45EC-803E-949667845A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222901-F93B-4B25-BF8D-F1B50E983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graphicEl>
                                              <a:dgm id="{FB222901-F93B-4B25-BF8D-F1B50E983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graphicEl>
                                              <a:dgm id="{FB222901-F93B-4B25-BF8D-F1B50E983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">
                                            <p:graphicEl>
                                              <a:dgm id="{FB222901-F93B-4B25-BF8D-F1B50E983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">
                                            <p:graphicEl>
                                              <a:dgm id="{FB222901-F93B-4B25-BF8D-F1B50E983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1CEBD8E-325D-48C2-A3D4-7A00AE023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graphicEl>
                                              <a:dgm id="{91CEBD8E-325D-48C2-A3D4-7A00AE023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>
                                            <p:graphicEl>
                                              <a:dgm id="{91CEBD8E-325D-48C2-A3D4-7A00AE023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>
                                            <p:graphicEl>
                                              <a:dgm id="{91CEBD8E-325D-48C2-A3D4-7A00AE023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">
                                            <p:graphicEl>
                                              <a:dgm id="{91CEBD8E-325D-48C2-A3D4-7A00AE0236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29BF0A1-263D-44D6-8959-6A0C26ABC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">
                                            <p:graphicEl>
                                              <a:dgm id="{C29BF0A1-263D-44D6-8959-6A0C26ABC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>
                                            <p:graphicEl>
                                              <a:dgm id="{C29BF0A1-263D-44D6-8959-6A0C26ABC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">
                                            <p:graphicEl>
                                              <a:dgm id="{C29BF0A1-263D-44D6-8959-6A0C26ABC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">
                                            <p:graphicEl>
                                              <a:dgm id="{C29BF0A1-263D-44D6-8959-6A0C26ABC7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7536A0-E9CA-405E-800F-5D747885E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">
                                            <p:graphicEl>
                                              <a:dgm id="{537536A0-E9CA-405E-800F-5D747885E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">
                                            <p:graphicEl>
                                              <a:dgm id="{537536A0-E9CA-405E-800F-5D747885E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">
                                            <p:graphicEl>
                                              <a:dgm id="{537536A0-E9CA-405E-800F-5D747885E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">
                                            <p:graphicEl>
                                              <a:dgm id="{537536A0-E9CA-405E-800F-5D747885EA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296F69E-97CA-420C-8C86-8EDE5FA10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">
                                            <p:graphicEl>
                                              <a:dgm id="{9296F69E-97CA-420C-8C86-8EDE5FA10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">
                                            <p:graphicEl>
                                              <a:dgm id="{9296F69E-97CA-420C-8C86-8EDE5FA10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">
                                            <p:graphicEl>
                                              <a:dgm id="{9296F69E-97CA-420C-8C86-8EDE5FA10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">
                                            <p:graphicEl>
                                              <a:dgm id="{9296F69E-97CA-420C-8C86-8EDE5FA10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FA9FA0-F75F-426F-9DFE-DAAB2513B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">
                                            <p:graphicEl>
                                              <a:dgm id="{BEFA9FA0-F75F-426F-9DFE-DAAB2513B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">
                                            <p:graphicEl>
                                              <a:dgm id="{BEFA9FA0-F75F-426F-9DFE-DAAB2513B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">
                                            <p:graphicEl>
                                              <a:dgm id="{BEFA9FA0-F75F-426F-9DFE-DAAB2513B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">
                                            <p:graphicEl>
                                              <a:dgm id="{BEFA9FA0-F75F-426F-9DFE-DAAB2513B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6128939-AEBC-4974-A924-432BA9726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">
                                            <p:graphicEl>
                                              <a:dgm id="{06128939-AEBC-4974-A924-432BA9726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">
                                            <p:graphicEl>
                                              <a:dgm id="{06128939-AEBC-4974-A924-432BA9726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">
                                            <p:graphicEl>
                                              <a:dgm id="{06128939-AEBC-4974-A924-432BA9726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">
                                            <p:graphicEl>
                                              <a:dgm id="{06128939-AEBC-4974-A924-432BA97265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E5B0E08-84F8-41A7-88E9-DF5E81C4C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">
                                            <p:graphicEl>
                                              <a:dgm id="{AE5B0E08-84F8-41A7-88E9-DF5E81C4C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">
                                            <p:graphicEl>
                                              <a:dgm id="{AE5B0E08-84F8-41A7-88E9-DF5E81C4C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">
                                            <p:graphicEl>
                                              <a:dgm id="{AE5B0E08-84F8-41A7-88E9-DF5E81C4C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6">
                                            <p:graphicEl>
                                              <a:dgm id="{AE5B0E08-84F8-41A7-88E9-DF5E81C4C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AAFE7FE-CB4E-4E49-8361-CA2D047CE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">
                                            <p:graphicEl>
                                              <a:dgm id="{2AAFE7FE-CB4E-4E49-8361-CA2D047CE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6">
                                            <p:graphicEl>
                                              <a:dgm id="{2AAFE7FE-CB4E-4E49-8361-CA2D047CE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6">
                                            <p:graphicEl>
                                              <a:dgm id="{2AAFE7FE-CB4E-4E49-8361-CA2D047CE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">
                                            <p:graphicEl>
                                              <a:dgm id="{2AAFE7FE-CB4E-4E49-8361-CA2D047CE0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353227C-A20C-47FB-A100-9B0E4E06F6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">
                                            <p:graphicEl>
                                              <a:dgm id="{A353227C-A20C-47FB-A100-9B0E4E06F6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">
                                            <p:graphicEl>
                                              <a:dgm id="{A353227C-A20C-47FB-A100-9B0E4E06F6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6">
                                            <p:graphicEl>
                                              <a:dgm id="{A353227C-A20C-47FB-A100-9B0E4E06F6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6">
                                            <p:graphicEl>
                                              <a:dgm id="{A353227C-A20C-47FB-A100-9B0E4E06F6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9EBDF1-BD28-4444-BD80-A6ED140F9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">
                                            <p:graphicEl>
                                              <a:dgm id="{AB9EBDF1-BD28-4444-BD80-A6ED140F9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">
                                            <p:graphicEl>
                                              <a:dgm id="{AB9EBDF1-BD28-4444-BD80-A6ED140F9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">
                                            <p:graphicEl>
                                              <a:dgm id="{AB9EBDF1-BD28-4444-BD80-A6ED140F9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6">
                                            <p:graphicEl>
                                              <a:dgm id="{AB9EBDF1-BD28-4444-BD80-A6ED140F9D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C79DCE6-4B23-4964-A951-617BEB23FC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">
                                            <p:graphicEl>
                                              <a:dgm id="{FC79DCE6-4B23-4964-A951-617BEB23FC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">
                                            <p:graphicEl>
                                              <a:dgm id="{FC79DCE6-4B23-4964-A951-617BEB23FC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6">
                                            <p:graphicEl>
                                              <a:dgm id="{FC79DCE6-4B23-4964-A951-617BEB23FC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6">
                                            <p:graphicEl>
                                              <a:dgm id="{FC79DCE6-4B23-4964-A951-617BEB23FC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B711C7E-8256-41DA-8C82-6219063DB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6">
                                            <p:graphicEl>
                                              <a:dgm id="{2B711C7E-8256-41DA-8C82-6219063DB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">
                                            <p:graphicEl>
                                              <a:dgm id="{2B711C7E-8256-41DA-8C82-6219063DB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6">
                                            <p:graphicEl>
                                              <a:dgm id="{2B711C7E-8256-41DA-8C82-6219063DB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6">
                                            <p:graphicEl>
                                              <a:dgm id="{2B711C7E-8256-41DA-8C82-6219063DB3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DC7D930-EAA7-4E65-852E-29B23BF5EA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6">
                                            <p:graphicEl>
                                              <a:dgm id="{5DC7D930-EAA7-4E65-852E-29B23BF5EA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6">
                                            <p:graphicEl>
                                              <a:dgm id="{5DC7D930-EAA7-4E65-852E-29B23BF5EA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">
                                            <p:graphicEl>
                                              <a:dgm id="{5DC7D930-EAA7-4E65-852E-29B23BF5EA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6">
                                            <p:graphicEl>
                                              <a:dgm id="{5DC7D930-EAA7-4E65-852E-29B23BF5EA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18A3252-CFB4-4DFC-A51F-510B90755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6">
                                            <p:graphicEl>
                                              <a:dgm id="{318A3252-CFB4-4DFC-A51F-510B90755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">
                                            <p:graphicEl>
                                              <a:dgm id="{318A3252-CFB4-4DFC-A51F-510B90755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">
                                            <p:graphicEl>
                                              <a:dgm id="{318A3252-CFB4-4DFC-A51F-510B90755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6">
                                            <p:graphicEl>
                                              <a:dgm id="{318A3252-CFB4-4DFC-A51F-510B90755C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E71E0-ED72-4097-B1D8-505C0BA1B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6">
                                            <p:graphicEl>
                                              <a:dgm id="{34EE71E0-ED72-4097-B1D8-505C0BA1B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6">
                                            <p:graphicEl>
                                              <a:dgm id="{34EE71E0-ED72-4097-B1D8-505C0BA1B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6">
                                            <p:graphicEl>
                                              <a:dgm id="{34EE71E0-ED72-4097-B1D8-505C0BA1B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6">
                                            <p:graphicEl>
                                              <a:dgm id="{34EE71E0-ED72-4097-B1D8-505C0BA1BB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C7B962-343A-4F0E-9982-7C3D263B5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6">
                                            <p:graphicEl>
                                              <a:dgm id="{3EC7B962-343A-4F0E-9982-7C3D263B5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6">
                                            <p:graphicEl>
                                              <a:dgm id="{3EC7B962-343A-4F0E-9982-7C3D263B5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6">
                                            <p:graphicEl>
                                              <a:dgm id="{3EC7B962-343A-4F0E-9982-7C3D263B5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6">
                                            <p:graphicEl>
                                              <a:dgm id="{3EC7B962-343A-4F0E-9982-7C3D263B56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A25D835-DFD6-4892-9D6E-77EE4D426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6">
                                            <p:graphicEl>
                                              <a:dgm id="{5A25D835-DFD6-4892-9D6E-77EE4D426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6">
                                            <p:graphicEl>
                                              <a:dgm id="{5A25D835-DFD6-4892-9D6E-77EE4D426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6">
                                            <p:graphicEl>
                                              <a:dgm id="{5A25D835-DFD6-4892-9D6E-77EE4D426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6">
                                            <p:graphicEl>
                                              <a:dgm id="{5A25D835-DFD6-4892-9D6E-77EE4D4267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9DF451-115E-40CD-8075-46715CBC1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6">
                                            <p:graphicEl>
                                              <a:dgm id="{379DF451-115E-40CD-8075-46715CBC1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6">
                                            <p:graphicEl>
                                              <a:dgm id="{379DF451-115E-40CD-8075-46715CBC1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6">
                                            <p:graphicEl>
                                              <a:dgm id="{379DF451-115E-40CD-8075-46715CBC1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6">
                                            <p:graphicEl>
                                              <a:dgm id="{379DF451-115E-40CD-8075-46715CBC11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058605-2B67-41A0-A2D8-87F83880D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6">
                                            <p:graphicEl>
                                              <a:dgm id="{38058605-2B67-41A0-A2D8-87F83880D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6">
                                            <p:graphicEl>
                                              <a:dgm id="{38058605-2B67-41A0-A2D8-87F83880D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6">
                                            <p:graphicEl>
                                              <a:dgm id="{38058605-2B67-41A0-A2D8-87F83880D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6">
                                            <p:graphicEl>
                                              <a:dgm id="{38058605-2B67-41A0-A2D8-87F83880D6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Cách bón phân NPK cho cây ăn quả và các loại phân bón NPK phù hợ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948" y="1389570"/>
            <a:ext cx="8161834" cy="546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 5"/>
          <p:cNvGraphicFramePr/>
          <p:nvPr/>
        </p:nvGraphicFramePr>
        <p:xfrm>
          <a:off x="-138164" y="0"/>
          <a:ext cx="6693709" cy="1448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58" y="4142299"/>
            <a:ext cx="8358051" cy="1325563"/>
          </a:xfrm>
        </p:spPr>
        <p:txBody>
          <a:bodyPr>
            <a:prstTxWarp prst="textChevronInverted">
              <a:avLst/>
            </a:prstTxWarp>
            <a:normAutofit/>
          </a:bodyPr>
          <a:lstStyle/>
          <a:p>
            <a:r>
              <a:rPr lang="en-US" sz="4800" b="1" dirty="0">
                <a:ln w="22225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 CHÂN THÀNH CẢM ƠN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502</Words>
  <Application>Microsoft Office PowerPoint</Application>
  <PresentationFormat>Widescreen</PresentationFormat>
  <Paragraphs>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Corbel</vt:lpstr>
      <vt:lpstr>Garamond</vt:lpstr>
      <vt:lpstr>Times New Roman</vt:lpstr>
      <vt:lpstr>Tw Cen MT</vt:lpstr>
      <vt:lpstr>Wingdings</vt:lpstr>
      <vt:lpstr>Wingdings 2</vt:lpstr>
      <vt:lpstr>Wingdings 3</vt:lpstr>
      <vt:lpstr>Office Theme</vt:lpstr>
      <vt:lpstr>Ion Boardroom</vt:lpstr>
      <vt:lpstr>Organic</vt:lpstr>
      <vt:lpstr>Wisp</vt:lpstr>
      <vt:lpstr>Frame</vt:lpstr>
      <vt:lpstr>Droplet</vt:lpstr>
      <vt:lpstr>BÀI 5</vt:lpstr>
      <vt:lpstr>PowerPoint Presentation</vt:lpstr>
      <vt:lpstr>I. CÁC NGUYÊN TỐ HÓA HỌC</vt:lpstr>
      <vt:lpstr>1. Các nguyên tố hóa học trong tế bào</vt:lpstr>
      <vt:lpstr>2. Vai trò của nguyên tố Carbon </vt:lpstr>
      <vt:lpstr>3. Vai trò của các nguyên tố hóc học</vt:lpstr>
      <vt:lpstr>PowerPoint Presentation</vt:lpstr>
      <vt:lpstr>PowerPoint Presentation</vt:lpstr>
      <vt:lpstr>II. NƯỚC VÀ VAI TRÒ SINH HỌC CỦA NƯỚC</vt:lpstr>
      <vt:lpstr>I. Cấu tạo và tính chất của nước</vt:lpstr>
      <vt:lpstr>2. VAI TRÒ SINH HỌC CỦA NƯỚC TRONG TẾ BÀO</vt:lpstr>
      <vt:lpstr>PowerPoint Presentation</vt:lpstr>
      <vt:lpstr>XIN CHÂN THÀNH CẢM ƠN</vt:lpstr>
    </vt:vector>
  </TitlesOfParts>
  <Company>thienit.16mb.com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5</dc:title>
  <dc:creator>ThienIT</dc:creator>
  <cp:lastModifiedBy>Admin</cp:lastModifiedBy>
  <cp:revision>40</cp:revision>
  <dcterms:created xsi:type="dcterms:W3CDTF">2022-07-30T05:22:00Z</dcterms:created>
  <dcterms:modified xsi:type="dcterms:W3CDTF">2023-12-25T07:04:09Z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0ED2AAA9AC194E5D841D2C901B06383B</vt:lpwstr>
  </property>
  <property fmtid="{D5CDD505-2E9C-101B-9397-08002B2CF9AE}" pid="3" name="KSOProductBuildVer">
    <vt:lpwstr>1033-11.2.0.11537</vt:lpwstr>
  </property>
</Properties>
</file>