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8" r:id="rId2"/>
    <p:sldMasterId id="2147483674" r:id="rId3"/>
    <p:sldMasterId id="2147483683" r:id="rId4"/>
    <p:sldMasterId id="2147483725" r:id="rId5"/>
    <p:sldMasterId id="2147483751" r:id="rId6"/>
    <p:sldMasterId id="2147483764" r:id="rId7"/>
  </p:sldMasterIdLst>
  <p:notesMasterIdLst>
    <p:notesMasterId r:id="rId32"/>
  </p:notesMasterIdLst>
  <p:sldIdLst>
    <p:sldId id="256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6" r:id="rId25"/>
    <p:sldId id="277" r:id="rId26"/>
    <p:sldId id="278" r:id="rId27"/>
    <p:sldId id="281" r:id="rId28"/>
    <p:sldId id="289" r:id="rId29"/>
    <p:sldId id="290" r:id="rId30"/>
    <p:sldId id="291" r:id="rId31"/>
  </p:sldIdLst>
  <p:sldSz cx="9144000" cy="5143500" type="screen16x9"/>
  <p:notesSz cx="6858000" cy="9144000"/>
  <p:embeddedFontLst>
    <p:embeddedFont>
      <p:font typeface="Microsoft Yahei" panose="020B0503020204020204" pitchFamily="34" charset="-122"/>
      <p:regular r:id="rId33"/>
      <p:bold r:id="rId34"/>
    </p:embeddedFont>
    <p:embeddedFont>
      <p:font typeface="Cabin" panose="020B0604020202020204" charset="0"/>
      <p:regular r:id="rId35"/>
      <p:bold r:id="rId36"/>
      <p:italic r:id="rId37"/>
      <p:boldItalic r:id="rId38"/>
    </p:embeddedFont>
    <p:embeddedFont>
      <p:font typeface="Cabin Condensed" panose="020B0604020202020204" charset="0"/>
      <p:regular r:id="rId39"/>
      <p:bold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Josefin Sans" pitchFamily="2" charset="0"/>
      <p:regular r:id="rId45"/>
      <p:bold r:id="rId46"/>
      <p:italic r:id="rId47"/>
      <p:boldItalic r:id="rId48"/>
    </p:embeddedFont>
    <p:embeddedFont>
      <p:font typeface="Open Sans" panose="020B0606030504020204" pitchFamily="34" charset="0"/>
      <p:regular r:id="rId49"/>
      <p:bold r:id="rId50"/>
      <p:italic r:id="rId51"/>
      <p:boldItalic r:id="rId52"/>
    </p:embeddedFont>
    <p:embeddedFont>
      <p:font typeface="PT Sans" panose="020B0503020203020204" pitchFamily="34" charset="0"/>
      <p:regular r:id="rId53"/>
      <p:bold r:id="rId54"/>
      <p:italic r:id="rId55"/>
      <p:boldItalic r:id="rId56"/>
    </p:embeddedFont>
    <p:embeddedFont>
      <p:font typeface="Questrial" panose="020B0604020202020204" charset="0"/>
      <p:regular r:id="rId57"/>
    </p:embeddedFont>
    <p:embeddedFont>
      <p:font typeface="Quintessential" panose="020B0604020202020204" charset="0"/>
      <p:regular r:id="rId58"/>
    </p:embeddedFont>
    <p:embeddedFont>
      <p:font typeface="Raleway" pitchFamily="2" charset="0"/>
      <p:regular r:id="rId59"/>
      <p:bold r:id="rId60"/>
      <p:italic r:id="rId61"/>
      <p:boldItalic r:id="rId62"/>
    </p:embeddedFont>
    <p:embeddedFont>
      <p:font typeface="Roboto Condensed Light" panose="02000000000000000000" pitchFamily="2" charset="0"/>
      <p:regular r:id="rId63"/>
      <p:italic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812">
          <p15:clr>
            <a:srgbClr val="A4A3A4"/>
          </p15:clr>
        </p15:guide>
        <p15:guide id="2" pos="2856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8" roundtripDataSignature="AMtx7mgWZ+rmXmjtNQTnK1J6Jbn9dgU5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3850407-85D9-474E-878F-641B1461EA9C}">
  <a:tblStyle styleId="{A3850407-85D9-474E-878F-641B1461EA9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82"/>
      </p:cViewPr>
      <p:guideLst>
        <p:guide orient="horz" pos="1812"/>
        <p:guide pos="28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63" Type="http://schemas.openxmlformats.org/officeDocument/2006/relationships/font" Target="fonts/font31.fntdata"/><Relationship Id="rId89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font" Target="fonts/font21.fntdata"/><Relationship Id="rId58" Type="http://schemas.openxmlformats.org/officeDocument/2006/relationships/font" Target="fonts/font26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29.fntdata"/><Relationship Id="rId90" Type="http://schemas.openxmlformats.org/officeDocument/2006/relationships/viewProps" Target="viewProps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56" Type="http://schemas.openxmlformats.org/officeDocument/2006/relationships/font" Target="fonts/font24.fntdata"/><Relationship Id="rId64" Type="http://schemas.openxmlformats.org/officeDocument/2006/relationships/font" Target="fonts/font32.fntdata"/><Relationship Id="rId8" Type="http://schemas.openxmlformats.org/officeDocument/2006/relationships/slide" Target="slides/slide1.xml"/><Relationship Id="rId51" Type="http://schemas.openxmlformats.org/officeDocument/2006/relationships/font" Target="fonts/font19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59" Type="http://schemas.openxmlformats.org/officeDocument/2006/relationships/font" Target="fonts/font27.fntdata"/><Relationship Id="rId20" Type="http://schemas.openxmlformats.org/officeDocument/2006/relationships/slide" Target="slides/slide13.xml"/><Relationship Id="rId41" Type="http://schemas.openxmlformats.org/officeDocument/2006/relationships/font" Target="fonts/font9.fntdata"/><Relationship Id="rId54" Type="http://schemas.openxmlformats.org/officeDocument/2006/relationships/font" Target="fonts/font22.fntdata"/><Relationship Id="rId62" Type="http://schemas.openxmlformats.org/officeDocument/2006/relationships/font" Target="fonts/font30.fntdata"/><Relationship Id="rId88" Type="http://customschemas.google.com/relationships/presentationmetadata" Target="metadata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57" Type="http://schemas.openxmlformats.org/officeDocument/2006/relationships/font" Target="fonts/font25.fntdata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font" Target="fonts/font12.fntdata"/><Relationship Id="rId52" Type="http://schemas.openxmlformats.org/officeDocument/2006/relationships/font" Target="fonts/font20.fntdata"/><Relationship Id="rId60" Type="http://schemas.openxmlformats.org/officeDocument/2006/relationships/font" Target="fonts/font28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font" Target="fonts/font7.fntdata"/><Relationship Id="rId34" Type="http://schemas.openxmlformats.org/officeDocument/2006/relationships/font" Target="fonts/font2.fntdata"/><Relationship Id="rId50" Type="http://schemas.openxmlformats.org/officeDocument/2006/relationships/font" Target="fonts/font18.fntdata"/><Relationship Id="rId55" Type="http://schemas.openxmlformats.org/officeDocument/2006/relationships/font" Target="fonts/font2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6" name="Google Shape;286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7" name="Google Shape;28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1" name="Google Shape;288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2" name="Google Shape;288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3" name="Google Shape;290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4" name="Google Shape;290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3" name="Google Shape;295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54" name="Google Shape;295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2" name="Google Shape;296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63" name="Google Shape;296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7" name="Google Shape;29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88" name="Google Shape;298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8" name="Google Shape;299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99" name="Google Shape;299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7" name="Google Shape;300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08" name="Google Shape;300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7" name="Google Shape;301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18" name="Google Shape;301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5" name="Google Shape;302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6" name="Google Shape;302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8" name="Google Shape;303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39" name="Google Shape;303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" name="Google Shape;305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52" name="Google Shape;305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3" name="Google Shape;306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64" name="Google Shape;306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" name="Google Shape;310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3" name="Google Shape;310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04" name="Google Shape;3104;p1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2" name="Google Shape;317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73" name="Google Shape;317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5" name="Google Shape;318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1" name="Google Shape;319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2" name="Google Shape;3192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7" name="Google Shape;321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8" name="Google Shape;321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0" name="Google Shape;323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31" name="Google Shape;323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3" name="Google Shape;327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4" name="Google Shape;327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0" name="Google Shape;329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1" name="Google Shape;329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7" name="Google Shape;3447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8" name="Google Shape;3448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8" name="Google Shape;3458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9" name="Google Shape;345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7" name="Google Shape;3467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8" name="Google Shape;346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7.xml"/><Relationship Id="rId4" Type="http://schemas.openxmlformats.org/officeDocument/2006/relationships/hyperlink" Target="http://bit.ly/2TtBDfr" TargetMode="Externa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6"/>
          <p:cNvSpPr txBox="1">
            <a:spLocks noGrp="1"/>
          </p:cNvSpPr>
          <p:nvPr>
            <p:ph type="ctrTitle"/>
          </p:nvPr>
        </p:nvSpPr>
        <p:spPr>
          <a:xfrm>
            <a:off x="1143000" y="841773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6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8" name="Google Shape;18;p7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8"/>
          <p:cNvSpPr txBox="1"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8"/>
          <p:cNvSpPr txBox="1"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9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0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0"/>
          <p:cNvSpPr txBox="1">
            <a:spLocks noGrp="1"/>
          </p:cNvSpPr>
          <p:nvPr>
            <p:ph type="body" idx="1"/>
          </p:nvPr>
        </p:nvSpPr>
        <p:spPr>
          <a:xfrm>
            <a:off x="629842" y="1260873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3" name="Google Shape;43;p80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0"/>
          <p:cNvSpPr txBox="1">
            <a:spLocks noGrp="1"/>
          </p:cNvSpPr>
          <p:nvPr>
            <p:ph type="body" idx="3"/>
          </p:nvPr>
        </p:nvSpPr>
        <p:spPr>
          <a:xfrm>
            <a:off x="4629150" y="1260873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5" name="Google Shape;45;p80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2"/>
          <p:cNvSpPr txBox="1"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2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82"/>
          <p:cNvSpPr txBox="1">
            <a:spLocks noGrp="1"/>
          </p:cNvSpPr>
          <p:nvPr>
            <p:ph type="body" idx="2"/>
          </p:nvPr>
        </p:nvSpPr>
        <p:spPr>
          <a:xfrm>
            <a:off x="629842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8" name="Google Shape;58;p8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3"/>
          <p:cNvSpPr txBox="1"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3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629842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5" name="Google Shape;65;p8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8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4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8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8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8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5"/>
          <p:cNvSpPr txBox="1">
            <a:spLocks noGrp="1"/>
          </p:cNvSpPr>
          <p:nvPr>
            <p:ph type="title"/>
          </p:nvPr>
        </p:nvSpPr>
        <p:spPr>
          <a:xfrm rot="5400000">
            <a:off x="5350074" y="1467447"/>
            <a:ext cx="435887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85"/>
          <p:cNvSpPr txBox="1">
            <a:spLocks noGrp="1"/>
          </p:cNvSpPr>
          <p:nvPr>
            <p:ph type="body" idx="1"/>
          </p:nvPr>
        </p:nvSpPr>
        <p:spPr>
          <a:xfrm rot="5400000">
            <a:off x="1349574" y="-447078"/>
            <a:ext cx="435887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8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8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8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4 Content" type="fourObj">
  <p:cSld name="FOUR_OBJECTS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86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8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600" cy="162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86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600" cy="162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86"/>
          <p:cNvSpPr txBox="1">
            <a:spLocks noGrp="1"/>
          </p:cNvSpPr>
          <p:nvPr>
            <p:ph type="body" idx="3"/>
          </p:nvPr>
        </p:nvSpPr>
        <p:spPr>
          <a:xfrm>
            <a:off x="457200" y="2943225"/>
            <a:ext cx="4038600" cy="162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86"/>
          <p:cNvSpPr txBox="1">
            <a:spLocks noGrp="1"/>
          </p:cNvSpPr>
          <p:nvPr>
            <p:ph type="body" idx="4"/>
          </p:nvPr>
        </p:nvSpPr>
        <p:spPr>
          <a:xfrm>
            <a:off x="4648200" y="2943225"/>
            <a:ext cx="4038600" cy="162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86"/>
          <p:cNvSpPr txBox="1">
            <a:spLocks noGrp="1"/>
          </p:cNvSpPr>
          <p:nvPr>
            <p:ph type="dt" idx="10"/>
          </p:nvPr>
        </p:nvSpPr>
        <p:spPr>
          <a:xfrm>
            <a:off x="457200" y="46863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86"/>
          <p:cNvSpPr txBox="1">
            <a:spLocks noGrp="1"/>
          </p:cNvSpPr>
          <p:nvPr>
            <p:ph type="ftr" idx="11"/>
          </p:nvPr>
        </p:nvSpPr>
        <p:spPr>
          <a:xfrm>
            <a:off x="3124201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86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3"/>
          <p:cNvSpPr/>
          <p:nvPr/>
        </p:nvSpPr>
        <p:spPr>
          <a:xfrm>
            <a:off x="0" y="0"/>
            <a:ext cx="2418600" cy="5149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43"/>
          <p:cNvSpPr txBox="1">
            <a:spLocks noGrp="1"/>
          </p:cNvSpPr>
          <p:nvPr>
            <p:ph type="title"/>
          </p:nvPr>
        </p:nvSpPr>
        <p:spPr>
          <a:xfrm>
            <a:off x="398150" y="1129130"/>
            <a:ext cx="1700700" cy="14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43"/>
          <p:cNvSpPr txBox="1">
            <a:spLocks noGrp="1"/>
          </p:cNvSpPr>
          <p:nvPr>
            <p:ph type="body" idx="1"/>
          </p:nvPr>
        </p:nvSpPr>
        <p:spPr>
          <a:xfrm>
            <a:off x="3082175" y="1091725"/>
            <a:ext cx="2623200" cy="38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⊙"/>
              <a:defRPr sz="2000"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67" name="Google Shape;267;p43"/>
          <p:cNvSpPr txBox="1">
            <a:spLocks noGrp="1"/>
          </p:cNvSpPr>
          <p:nvPr>
            <p:ph type="body" idx="2"/>
          </p:nvPr>
        </p:nvSpPr>
        <p:spPr>
          <a:xfrm>
            <a:off x="5863323" y="1091725"/>
            <a:ext cx="2623200" cy="38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⊙"/>
              <a:defRPr sz="2000"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68" name="Google Shape;268;p4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Completely blank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7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Inverse">
  <p:cSld name="Blank Inverse">
    <p:bg>
      <p:bgPr>
        <a:solidFill>
          <a:srgbClr val="000000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73"/>
          <p:cNvSpPr/>
          <p:nvPr/>
        </p:nvSpPr>
        <p:spPr>
          <a:xfrm>
            <a:off x="361950" y="-571500"/>
            <a:ext cx="6286500" cy="62865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7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00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00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00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00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00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00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00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00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00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74"/>
          <p:cNvSpPr/>
          <p:nvPr/>
        </p:nvSpPr>
        <p:spPr>
          <a:xfrm>
            <a:off x="361950" y="-571500"/>
            <a:ext cx="6286500" cy="62865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7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75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5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75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35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/>
            </a:lvl9pPr>
          </a:lstStyle>
          <a:p>
            <a:endParaRPr/>
          </a:p>
        </p:txBody>
      </p:sp>
      <p:sp>
        <p:nvSpPr>
          <p:cNvPr id="280" name="Google Shape;280;p75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1" name="Google Shape;281;p75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2" name="Google Shape;282;p7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6600" y="-27325"/>
            <a:ext cx="9257201" cy="5253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8" name="Google Shape;288;p45"/>
          <p:cNvGrpSpPr/>
          <p:nvPr/>
        </p:nvGrpSpPr>
        <p:grpSpPr>
          <a:xfrm>
            <a:off x="-623748" y="-308127"/>
            <a:ext cx="2449151" cy="3023440"/>
            <a:chOff x="-623748" y="-350914"/>
            <a:chExt cx="2449151" cy="3023440"/>
          </a:xfrm>
        </p:grpSpPr>
        <p:grpSp>
          <p:nvGrpSpPr>
            <p:cNvPr id="289" name="Google Shape;289;p45"/>
            <p:cNvGrpSpPr/>
            <p:nvPr/>
          </p:nvGrpSpPr>
          <p:grpSpPr>
            <a:xfrm rot="1413719">
              <a:off x="224827" y="-308028"/>
              <a:ext cx="616248" cy="1925931"/>
              <a:chOff x="-1858600" y="2385325"/>
              <a:chExt cx="523125" cy="1635025"/>
            </a:xfrm>
          </p:grpSpPr>
          <p:sp>
            <p:nvSpPr>
              <p:cNvPr id="290" name="Google Shape;290;p45"/>
              <p:cNvSpPr/>
              <p:nvPr/>
            </p:nvSpPr>
            <p:spPr>
              <a:xfrm>
                <a:off x="-1804750" y="2385325"/>
                <a:ext cx="469275" cy="16350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401" extrusionOk="0">
                    <a:moveTo>
                      <a:pt x="12062" y="1"/>
                    </a:moveTo>
                    <a:cubicBezTo>
                      <a:pt x="9693" y="1"/>
                      <a:pt x="7259" y="1264"/>
                      <a:pt x="5667" y="3115"/>
                    </a:cubicBezTo>
                    <a:cubicBezTo>
                      <a:pt x="3462" y="5679"/>
                      <a:pt x="2513" y="9064"/>
                      <a:pt x="1872" y="12397"/>
                    </a:cubicBezTo>
                    <a:lnTo>
                      <a:pt x="1872" y="12372"/>
                    </a:lnTo>
                    <a:cubicBezTo>
                      <a:pt x="129" y="21270"/>
                      <a:pt x="0" y="30373"/>
                      <a:pt x="975" y="39373"/>
                    </a:cubicBezTo>
                    <a:cubicBezTo>
                      <a:pt x="1308" y="42476"/>
                      <a:pt x="1308" y="44861"/>
                      <a:pt x="1462" y="47989"/>
                    </a:cubicBezTo>
                    <a:cubicBezTo>
                      <a:pt x="1795" y="54796"/>
                      <a:pt x="6238" y="62496"/>
                      <a:pt x="6079" y="65382"/>
                    </a:cubicBezTo>
                    <a:lnTo>
                      <a:pt x="6079" y="65382"/>
                    </a:lnTo>
                    <a:cubicBezTo>
                      <a:pt x="6979" y="50077"/>
                      <a:pt x="11644" y="31239"/>
                      <a:pt x="16694" y="16756"/>
                    </a:cubicBezTo>
                    <a:cubicBezTo>
                      <a:pt x="17694" y="13936"/>
                      <a:pt x="18771" y="11064"/>
                      <a:pt x="18745" y="8089"/>
                    </a:cubicBezTo>
                    <a:cubicBezTo>
                      <a:pt x="18745" y="5089"/>
                      <a:pt x="17412" y="1909"/>
                      <a:pt x="14719" y="602"/>
                    </a:cubicBezTo>
                    <a:cubicBezTo>
                      <a:pt x="13878" y="188"/>
                      <a:pt x="12974" y="1"/>
                      <a:pt x="12062" y="1"/>
                    </a:cubicBezTo>
                    <a:close/>
                    <a:moveTo>
                      <a:pt x="6079" y="65382"/>
                    </a:moveTo>
                    <a:lnTo>
                      <a:pt x="6079" y="65382"/>
                    </a:lnTo>
                    <a:cubicBezTo>
                      <a:pt x="6078" y="65388"/>
                      <a:pt x="6078" y="65394"/>
                      <a:pt x="6078" y="65400"/>
                    </a:cubicBezTo>
                    <a:cubicBezTo>
                      <a:pt x="6078" y="65394"/>
                      <a:pt x="6078" y="65388"/>
                      <a:pt x="6079" y="653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" name="Google Shape;291;p45"/>
              <p:cNvSpPr/>
              <p:nvPr/>
            </p:nvSpPr>
            <p:spPr>
              <a:xfrm>
                <a:off x="-1858600" y="2385425"/>
                <a:ext cx="469275" cy="16349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397" extrusionOk="0">
                    <a:moveTo>
                      <a:pt x="12088" y="1"/>
                    </a:moveTo>
                    <a:cubicBezTo>
                      <a:pt x="9704" y="1"/>
                      <a:pt x="7263" y="1274"/>
                      <a:pt x="5667" y="3111"/>
                    </a:cubicBezTo>
                    <a:cubicBezTo>
                      <a:pt x="3462" y="5649"/>
                      <a:pt x="2513" y="9060"/>
                      <a:pt x="1872" y="12393"/>
                    </a:cubicBezTo>
                    <a:lnTo>
                      <a:pt x="1872" y="12368"/>
                    </a:lnTo>
                    <a:cubicBezTo>
                      <a:pt x="129" y="21266"/>
                      <a:pt x="0" y="30369"/>
                      <a:pt x="975" y="39369"/>
                    </a:cubicBezTo>
                    <a:cubicBezTo>
                      <a:pt x="1308" y="42472"/>
                      <a:pt x="1308" y="44857"/>
                      <a:pt x="1462" y="47985"/>
                    </a:cubicBezTo>
                    <a:cubicBezTo>
                      <a:pt x="1795" y="54792"/>
                      <a:pt x="6239" y="62492"/>
                      <a:pt x="6079" y="65378"/>
                    </a:cubicBezTo>
                    <a:lnTo>
                      <a:pt x="6079" y="65378"/>
                    </a:lnTo>
                    <a:cubicBezTo>
                      <a:pt x="6979" y="50073"/>
                      <a:pt x="11670" y="31235"/>
                      <a:pt x="16694" y="16752"/>
                    </a:cubicBezTo>
                    <a:cubicBezTo>
                      <a:pt x="17694" y="13932"/>
                      <a:pt x="18771" y="11060"/>
                      <a:pt x="18771" y="8085"/>
                    </a:cubicBezTo>
                    <a:cubicBezTo>
                      <a:pt x="18745" y="5085"/>
                      <a:pt x="17412" y="1905"/>
                      <a:pt x="14745" y="598"/>
                    </a:cubicBezTo>
                    <a:cubicBezTo>
                      <a:pt x="13901" y="187"/>
                      <a:pt x="12999" y="1"/>
                      <a:pt x="12088" y="1"/>
                    </a:cubicBezTo>
                    <a:close/>
                    <a:moveTo>
                      <a:pt x="6079" y="65378"/>
                    </a:moveTo>
                    <a:cubicBezTo>
                      <a:pt x="6078" y="65384"/>
                      <a:pt x="6078" y="65390"/>
                      <a:pt x="6078" y="65396"/>
                    </a:cubicBezTo>
                    <a:cubicBezTo>
                      <a:pt x="6078" y="65390"/>
                      <a:pt x="6078" y="65384"/>
                      <a:pt x="6079" y="65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" name="Google Shape;292;p45"/>
              <p:cNvSpPr/>
              <p:nvPr/>
            </p:nvSpPr>
            <p:spPr>
              <a:xfrm>
                <a:off x="-1766300" y="2414375"/>
                <a:ext cx="329125" cy="283550"/>
              </a:xfrm>
              <a:custGeom>
                <a:avLst/>
                <a:gdLst/>
                <a:ahLst/>
                <a:cxnLst/>
                <a:rect l="l" t="t" r="r" b="b"/>
                <a:pathLst>
                  <a:path w="13165" h="11342" extrusionOk="0">
                    <a:moveTo>
                      <a:pt x="7214" y="1"/>
                    </a:moveTo>
                    <a:cubicBezTo>
                      <a:pt x="7203" y="1"/>
                      <a:pt x="7192" y="2"/>
                      <a:pt x="7181" y="4"/>
                    </a:cubicBezTo>
                    <a:cubicBezTo>
                      <a:pt x="7053" y="55"/>
                      <a:pt x="6976" y="260"/>
                      <a:pt x="7104" y="337"/>
                    </a:cubicBezTo>
                    <a:cubicBezTo>
                      <a:pt x="7130" y="363"/>
                      <a:pt x="7155" y="363"/>
                      <a:pt x="7181" y="363"/>
                    </a:cubicBezTo>
                    <a:cubicBezTo>
                      <a:pt x="7258" y="363"/>
                      <a:pt x="7335" y="337"/>
                      <a:pt x="7386" y="260"/>
                    </a:cubicBezTo>
                    <a:cubicBezTo>
                      <a:pt x="7433" y="120"/>
                      <a:pt x="7330" y="1"/>
                      <a:pt x="7214" y="1"/>
                    </a:cubicBezTo>
                    <a:close/>
                    <a:moveTo>
                      <a:pt x="10096" y="914"/>
                    </a:moveTo>
                    <a:cubicBezTo>
                      <a:pt x="10065" y="914"/>
                      <a:pt x="10033" y="918"/>
                      <a:pt x="10001" y="927"/>
                    </a:cubicBezTo>
                    <a:cubicBezTo>
                      <a:pt x="9719" y="1004"/>
                      <a:pt x="9591" y="1440"/>
                      <a:pt x="9848" y="1619"/>
                    </a:cubicBezTo>
                    <a:cubicBezTo>
                      <a:pt x="9899" y="1619"/>
                      <a:pt x="9950" y="1645"/>
                      <a:pt x="10001" y="1645"/>
                    </a:cubicBezTo>
                    <a:cubicBezTo>
                      <a:pt x="10024" y="1648"/>
                      <a:pt x="10046" y="1650"/>
                      <a:pt x="10069" y="1650"/>
                    </a:cubicBezTo>
                    <a:cubicBezTo>
                      <a:pt x="10224" y="1650"/>
                      <a:pt x="10370" y="1571"/>
                      <a:pt x="10437" y="1414"/>
                    </a:cubicBezTo>
                    <a:cubicBezTo>
                      <a:pt x="10528" y="1164"/>
                      <a:pt x="10337" y="914"/>
                      <a:pt x="10096" y="914"/>
                    </a:cubicBezTo>
                    <a:close/>
                    <a:moveTo>
                      <a:pt x="4839" y="1534"/>
                    </a:moveTo>
                    <a:cubicBezTo>
                      <a:pt x="4695" y="1534"/>
                      <a:pt x="4554" y="1605"/>
                      <a:pt x="4540" y="1748"/>
                    </a:cubicBezTo>
                    <a:cubicBezTo>
                      <a:pt x="4540" y="1799"/>
                      <a:pt x="4540" y="1824"/>
                      <a:pt x="4540" y="1876"/>
                    </a:cubicBezTo>
                    <a:cubicBezTo>
                      <a:pt x="4591" y="2030"/>
                      <a:pt x="4719" y="2158"/>
                      <a:pt x="4873" y="2183"/>
                    </a:cubicBezTo>
                    <a:cubicBezTo>
                      <a:pt x="5129" y="2183"/>
                      <a:pt x="5309" y="1876"/>
                      <a:pt x="5129" y="1671"/>
                    </a:cubicBezTo>
                    <a:cubicBezTo>
                      <a:pt x="5072" y="1579"/>
                      <a:pt x="4955" y="1534"/>
                      <a:pt x="4839" y="1534"/>
                    </a:cubicBezTo>
                    <a:close/>
                    <a:moveTo>
                      <a:pt x="7873" y="1434"/>
                    </a:moveTo>
                    <a:cubicBezTo>
                      <a:pt x="7815" y="1434"/>
                      <a:pt x="7755" y="1444"/>
                      <a:pt x="7694" y="1465"/>
                    </a:cubicBezTo>
                    <a:cubicBezTo>
                      <a:pt x="7309" y="1542"/>
                      <a:pt x="7104" y="2183"/>
                      <a:pt x="7488" y="2414"/>
                    </a:cubicBezTo>
                    <a:lnTo>
                      <a:pt x="7514" y="2414"/>
                    </a:lnTo>
                    <a:cubicBezTo>
                      <a:pt x="7565" y="2440"/>
                      <a:pt x="7642" y="2466"/>
                      <a:pt x="7694" y="2491"/>
                    </a:cubicBezTo>
                    <a:cubicBezTo>
                      <a:pt x="7715" y="2493"/>
                      <a:pt x="7737" y="2494"/>
                      <a:pt x="7759" y="2494"/>
                    </a:cubicBezTo>
                    <a:cubicBezTo>
                      <a:pt x="7992" y="2494"/>
                      <a:pt x="8217" y="2369"/>
                      <a:pt x="8335" y="2158"/>
                    </a:cubicBezTo>
                    <a:cubicBezTo>
                      <a:pt x="8489" y="1805"/>
                      <a:pt x="8227" y="1434"/>
                      <a:pt x="7873" y="1434"/>
                    </a:cubicBezTo>
                    <a:close/>
                    <a:moveTo>
                      <a:pt x="12521" y="1809"/>
                    </a:moveTo>
                    <a:cubicBezTo>
                      <a:pt x="12477" y="1809"/>
                      <a:pt x="12432" y="1814"/>
                      <a:pt x="12386" y="1824"/>
                    </a:cubicBezTo>
                    <a:cubicBezTo>
                      <a:pt x="12002" y="1927"/>
                      <a:pt x="11796" y="2568"/>
                      <a:pt x="12181" y="2799"/>
                    </a:cubicBezTo>
                    <a:cubicBezTo>
                      <a:pt x="12232" y="2825"/>
                      <a:pt x="12309" y="2850"/>
                      <a:pt x="12386" y="2850"/>
                    </a:cubicBezTo>
                    <a:cubicBezTo>
                      <a:pt x="12424" y="2858"/>
                      <a:pt x="12461" y="2861"/>
                      <a:pt x="12498" y="2861"/>
                    </a:cubicBezTo>
                    <a:cubicBezTo>
                      <a:pt x="12709" y="2861"/>
                      <a:pt x="12896" y="2739"/>
                      <a:pt x="13027" y="2542"/>
                    </a:cubicBezTo>
                    <a:cubicBezTo>
                      <a:pt x="13165" y="2175"/>
                      <a:pt x="12892" y="1809"/>
                      <a:pt x="12521" y="1809"/>
                    </a:cubicBezTo>
                    <a:close/>
                    <a:moveTo>
                      <a:pt x="10496" y="2693"/>
                    </a:moveTo>
                    <a:cubicBezTo>
                      <a:pt x="10485" y="2693"/>
                      <a:pt x="10474" y="2694"/>
                      <a:pt x="10463" y="2696"/>
                    </a:cubicBezTo>
                    <a:cubicBezTo>
                      <a:pt x="10335" y="2722"/>
                      <a:pt x="10258" y="2953"/>
                      <a:pt x="10386" y="3030"/>
                    </a:cubicBezTo>
                    <a:cubicBezTo>
                      <a:pt x="10412" y="3055"/>
                      <a:pt x="10412" y="3055"/>
                      <a:pt x="10437" y="3055"/>
                    </a:cubicBezTo>
                    <a:cubicBezTo>
                      <a:pt x="10540" y="3055"/>
                      <a:pt x="10617" y="3030"/>
                      <a:pt x="10668" y="2953"/>
                    </a:cubicBezTo>
                    <a:cubicBezTo>
                      <a:pt x="10715" y="2812"/>
                      <a:pt x="10612" y="2693"/>
                      <a:pt x="10496" y="2693"/>
                    </a:cubicBezTo>
                    <a:close/>
                    <a:moveTo>
                      <a:pt x="3134" y="3127"/>
                    </a:moveTo>
                    <a:cubicBezTo>
                      <a:pt x="3124" y="3127"/>
                      <a:pt x="3114" y="3129"/>
                      <a:pt x="3104" y="3132"/>
                    </a:cubicBezTo>
                    <a:cubicBezTo>
                      <a:pt x="3027" y="3158"/>
                      <a:pt x="3001" y="3260"/>
                      <a:pt x="3078" y="3312"/>
                    </a:cubicBezTo>
                    <a:lnTo>
                      <a:pt x="3078" y="3337"/>
                    </a:lnTo>
                    <a:lnTo>
                      <a:pt x="3104" y="3337"/>
                    </a:lnTo>
                    <a:cubicBezTo>
                      <a:pt x="3155" y="3337"/>
                      <a:pt x="3206" y="3312"/>
                      <a:pt x="3232" y="3260"/>
                    </a:cubicBezTo>
                    <a:cubicBezTo>
                      <a:pt x="3254" y="3194"/>
                      <a:pt x="3199" y="3127"/>
                      <a:pt x="3134" y="3127"/>
                    </a:cubicBezTo>
                    <a:close/>
                    <a:moveTo>
                      <a:pt x="6219" y="3536"/>
                    </a:moveTo>
                    <a:cubicBezTo>
                      <a:pt x="6072" y="3536"/>
                      <a:pt x="5928" y="3614"/>
                      <a:pt x="5899" y="3773"/>
                    </a:cubicBezTo>
                    <a:lnTo>
                      <a:pt x="5924" y="3773"/>
                    </a:lnTo>
                    <a:cubicBezTo>
                      <a:pt x="5924" y="3799"/>
                      <a:pt x="5924" y="3850"/>
                      <a:pt x="5924" y="3902"/>
                    </a:cubicBezTo>
                    <a:cubicBezTo>
                      <a:pt x="5950" y="4055"/>
                      <a:pt x="6078" y="4158"/>
                      <a:pt x="6232" y="4184"/>
                    </a:cubicBezTo>
                    <a:cubicBezTo>
                      <a:pt x="6243" y="4185"/>
                      <a:pt x="6254" y="4185"/>
                      <a:pt x="6265" y="4185"/>
                    </a:cubicBezTo>
                    <a:cubicBezTo>
                      <a:pt x="6526" y="4185"/>
                      <a:pt x="6662" y="3892"/>
                      <a:pt x="6514" y="3671"/>
                    </a:cubicBezTo>
                    <a:cubicBezTo>
                      <a:pt x="6447" y="3582"/>
                      <a:pt x="6332" y="3536"/>
                      <a:pt x="6219" y="3536"/>
                    </a:cubicBezTo>
                    <a:close/>
                    <a:moveTo>
                      <a:pt x="3009" y="4870"/>
                    </a:moveTo>
                    <a:cubicBezTo>
                      <a:pt x="2866" y="4870"/>
                      <a:pt x="2722" y="4947"/>
                      <a:pt x="2693" y="5107"/>
                    </a:cubicBezTo>
                    <a:lnTo>
                      <a:pt x="2719" y="5107"/>
                    </a:lnTo>
                    <a:cubicBezTo>
                      <a:pt x="2693" y="5158"/>
                      <a:pt x="2693" y="5184"/>
                      <a:pt x="2719" y="5235"/>
                    </a:cubicBezTo>
                    <a:cubicBezTo>
                      <a:pt x="2745" y="5389"/>
                      <a:pt x="2873" y="5517"/>
                      <a:pt x="3027" y="5517"/>
                    </a:cubicBezTo>
                    <a:cubicBezTo>
                      <a:pt x="3038" y="5518"/>
                      <a:pt x="3049" y="5518"/>
                      <a:pt x="3059" y="5518"/>
                    </a:cubicBezTo>
                    <a:cubicBezTo>
                      <a:pt x="3320" y="5518"/>
                      <a:pt x="3456" y="5226"/>
                      <a:pt x="3283" y="5004"/>
                    </a:cubicBezTo>
                    <a:cubicBezTo>
                      <a:pt x="3228" y="4915"/>
                      <a:pt x="3119" y="4870"/>
                      <a:pt x="3009" y="4870"/>
                    </a:cubicBezTo>
                    <a:close/>
                    <a:moveTo>
                      <a:pt x="6277" y="5340"/>
                    </a:moveTo>
                    <a:cubicBezTo>
                      <a:pt x="6229" y="5340"/>
                      <a:pt x="6179" y="5348"/>
                      <a:pt x="6129" y="5363"/>
                    </a:cubicBezTo>
                    <a:cubicBezTo>
                      <a:pt x="5745" y="5466"/>
                      <a:pt x="5540" y="6107"/>
                      <a:pt x="5924" y="6312"/>
                    </a:cubicBezTo>
                    <a:cubicBezTo>
                      <a:pt x="5976" y="6363"/>
                      <a:pt x="6053" y="6363"/>
                      <a:pt x="6129" y="6389"/>
                    </a:cubicBezTo>
                    <a:cubicBezTo>
                      <a:pt x="6151" y="6391"/>
                      <a:pt x="6173" y="6392"/>
                      <a:pt x="6194" y="6392"/>
                    </a:cubicBezTo>
                    <a:cubicBezTo>
                      <a:pt x="6424" y="6392"/>
                      <a:pt x="6630" y="6267"/>
                      <a:pt x="6771" y="6055"/>
                    </a:cubicBezTo>
                    <a:cubicBezTo>
                      <a:pt x="6906" y="5718"/>
                      <a:pt x="6625" y="5340"/>
                      <a:pt x="6277" y="5340"/>
                    </a:cubicBezTo>
                    <a:close/>
                    <a:moveTo>
                      <a:pt x="1163" y="6898"/>
                    </a:moveTo>
                    <a:cubicBezTo>
                      <a:pt x="1152" y="6898"/>
                      <a:pt x="1140" y="6899"/>
                      <a:pt x="1129" y="6902"/>
                    </a:cubicBezTo>
                    <a:cubicBezTo>
                      <a:pt x="1001" y="6927"/>
                      <a:pt x="924" y="7158"/>
                      <a:pt x="1052" y="7235"/>
                    </a:cubicBezTo>
                    <a:cubicBezTo>
                      <a:pt x="1078" y="7235"/>
                      <a:pt x="1104" y="7261"/>
                      <a:pt x="1129" y="7261"/>
                    </a:cubicBezTo>
                    <a:cubicBezTo>
                      <a:pt x="1206" y="7261"/>
                      <a:pt x="1283" y="7235"/>
                      <a:pt x="1334" y="7132"/>
                    </a:cubicBezTo>
                    <a:cubicBezTo>
                      <a:pt x="1381" y="7015"/>
                      <a:pt x="1278" y="6898"/>
                      <a:pt x="1163" y="6898"/>
                    </a:cubicBezTo>
                    <a:close/>
                    <a:moveTo>
                      <a:pt x="5001" y="7850"/>
                    </a:moveTo>
                    <a:cubicBezTo>
                      <a:pt x="4924" y="7876"/>
                      <a:pt x="4899" y="8004"/>
                      <a:pt x="4950" y="8056"/>
                    </a:cubicBezTo>
                    <a:lnTo>
                      <a:pt x="5001" y="8056"/>
                    </a:lnTo>
                    <a:cubicBezTo>
                      <a:pt x="5052" y="8056"/>
                      <a:pt x="5104" y="8030"/>
                      <a:pt x="5129" y="8004"/>
                    </a:cubicBezTo>
                    <a:cubicBezTo>
                      <a:pt x="5155" y="7927"/>
                      <a:pt x="5078" y="7850"/>
                      <a:pt x="5001" y="7850"/>
                    </a:cubicBezTo>
                    <a:close/>
                    <a:moveTo>
                      <a:pt x="2940" y="7598"/>
                    </a:moveTo>
                    <a:cubicBezTo>
                      <a:pt x="2902" y="7598"/>
                      <a:pt x="2862" y="7605"/>
                      <a:pt x="2822" y="7620"/>
                    </a:cubicBezTo>
                    <a:cubicBezTo>
                      <a:pt x="2565" y="7697"/>
                      <a:pt x="2437" y="8107"/>
                      <a:pt x="2693" y="8235"/>
                    </a:cubicBezTo>
                    <a:cubicBezTo>
                      <a:pt x="2719" y="8261"/>
                      <a:pt x="2770" y="8286"/>
                      <a:pt x="2822" y="8286"/>
                    </a:cubicBezTo>
                    <a:cubicBezTo>
                      <a:pt x="2838" y="8289"/>
                      <a:pt x="2854" y="8290"/>
                      <a:pt x="2870" y="8290"/>
                    </a:cubicBezTo>
                    <a:cubicBezTo>
                      <a:pt x="3007" y="8290"/>
                      <a:pt x="3137" y="8196"/>
                      <a:pt x="3206" y="8081"/>
                    </a:cubicBezTo>
                    <a:cubicBezTo>
                      <a:pt x="3338" y="7840"/>
                      <a:pt x="3169" y="7598"/>
                      <a:pt x="2940" y="7598"/>
                    </a:cubicBezTo>
                    <a:close/>
                    <a:moveTo>
                      <a:pt x="6698" y="7919"/>
                    </a:moveTo>
                    <a:cubicBezTo>
                      <a:pt x="6554" y="7919"/>
                      <a:pt x="6414" y="7990"/>
                      <a:pt x="6386" y="8133"/>
                    </a:cubicBezTo>
                    <a:lnTo>
                      <a:pt x="6412" y="8133"/>
                    </a:lnTo>
                    <a:cubicBezTo>
                      <a:pt x="6412" y="8184"/>
                      <a:pt x="6412" y="8235"/>
                      <a:pt x="6412" y="8261"/>
                    </a:cubicBezTo>
                    <a:cubicBezTo>
                      <a:pt x="6437" y="8415"/>
                      <a:pt x="6565" y="8543"/>
                      <a:pt x="6745" y="8568"/>
                    </a:cubicBezTo>
                    <a:cubicBezTo>
                      <a:pt x="7001" y="8568"/>
                      <a:pt x="7181" y="8261"/>
                      <a:pt x="7001" y="8056"/>
                    </a:cubicBezTo>
                    <a:cubicBezTo>
                      <a:pt x="6933" y="7964"/>
                      <a:pt x="6814" y="7919"/>
                      <a:pt x="6698" y="7919"/>
                    </a:cubicBezTo>
                    <a:close/>
                    <a:moveTo>
                      <a:pt x="4317" y="9878"/>
                    </a:moveTo>
                    <a:cubicBezTo>
                      <a:pt x="4265" y="9878"/>
                      <a:pt x="4210" y="9886"/>
                      <a:pt x="4155" y="9902"/>
                    </a:cubicBezTo>
                    <a:cubicBezTo>
                      <a:pt x="3770" y="9979"/>
                      <a:pt x="3565" y="10645"/>
                      <a:pt x="3950" y="10851"/>
                    </a:cubicBezTo>
                    <a:cubicBezTo>
                      <a:pt x="4001" y="10876"/>
                      <a:pt x="4078" y="10902"/>
                      <a:pt x="4129" y="10928"/>
                    </a:cubicBezTo>
                    <a:cubicBezTo>
                      <a:pt x="4153" y="10930"/>
                      <a:pt x="4177" y="10931"/>
                      <a:pt x="4200" y="10931"/>
                    </a:cubicBezTo>
                    <a:cubicBezTo>
                      <a:pt x="4454" y="10931"/>
                      <a:pt x="4677" y="10805"/>
                      <a:pt x="4770" y="10594"/>
                    </a:cubicBezTo>
                    <a:cubicBezTo>
                      <a:pt x="4927" y="10236"/>
                      <a:pt x="4673" y="9878"/>
                      <a:pt x="4317" y="9878"/>
                    </a:cubicBezTo>
                    <a:close/>
                    <a:moveTo>
                      <a:pt x="746" y="10289"/>
                    </a:moveTo>
                    <a:cubicBezTo>
                      <a:pt x="696" y="10289"/>
                      <a:pt x="644" y="10297"/>
                      <a:pt x="591" y="10312"/>
                    </a:cubicBezTo>
                    <a:cubicBezTo>
                      <a:pt x="206" y="10415"/>
                      <a:pt x="1" y="11056"/>
                      <a:pt x="386" y="11287"/>
                    </a:cubicBezTo>
                    <a:lnTo>
                      <a:pt x="386" y="11261"/>
                    </a:lnTo>
                    <a:cubicBezTo>
                      <a:pt x="437" y="11312"/>
                      <a:pt x="514" y="11338"/>
                      <a:pt x="565" y="11338"/>
                    </a:cubicBezTo>
                    <a:cubicBezTo>
                      <a:pt x="589" y="11340"/>
                      <a:pt x="613" y="11341"/>
                      <a:pt x="636" y="11341"/>
                    </a:cubicBezTo>
                    <a:cubicBezTo>
                      <a:pt x="889" y="11341"/>
                      <a:pt x="1112" y="11216"/>
                      <a:pt x="1206" y="11004"/>
                    </a:cubicBezTo>
                    <a:cubicBezTo>
                      <a:pt x="1364" y="10667"/>
                      <a:pt x="1106" y="10289"/>
                      <a:pt x="746" y="10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p45"/>
              <p:cNvSpPr/>
              <p:nvPr/>
            </p:nvSpPr>
            <p:spPr>
              <a:xfrm>
                <a:off x="-1809250" y="2563500"/>
                <a:ext cx="247275" cy="1438900"/>
              </a:xfrm>
              <a:custGeom>
                <a:avLst/>
                <a:gdLst/>
                <a:ahLst/>
                <a:cxnLst/>
                <a:rect l="l" t="t" r="r" b="b"/>
                <a:pathLst>
                  <a:path w="9891" h="57556" extrusionOk="0">
                    <a:moveTo>
                      <a:pt x="9445" y="0"/>
                    </a:moveTo>
                    <a:cubicBezTo>
                      <a:pt x="9304" y="0"/>
                      <a:pt x="9164" y="81"/>
                      <a:pt x="9104" y="270"/>
                    </a:cubicBezTo>
                    <a:cubicBezTo>
                      <a:pt x="4617" y="13912"/>
                      <a:pt x="1" y="34913"/>
                      <a:pt x="3386" y="57247"/>
                    </a:cubicBezTo>
                    <a:cubicBezTo>
                      <a:pt x="3411" y="57427"/>
                      <a:pt x="3565" y="57555"/>
                      <a:pt x="3745" y="57555"/>
                    </a:cubicBezTo>
                    <a:lnTo>
                      <a:pt x="3822" y="57555"/>
                    </a:lnTo>
                    <a:cubicBezTo>
                      <a:pt x="4027" y="57530"/>
                      <a:pt x="4155" y="57324"/>
                      <a:pt x="4129" y="57119"/>
                    </a:cubicBezTo>
                    <a:cubicBezTo>
                      <a:pt x="796" y="34939"/>
                      <a:pt x="5360" y="14091"/>
                      <a:pt x="9796" y="501"/>
                    </a:cubicBezTo>
                    <a:cubicBezTo>
                      <a:pt x="9890" y="202"/>
                      <a:pt x="9667" y="0"/>
                      <a:pt x="9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4" name="Google Shape;294;p45"/>
            <p:cNvGrpSpPr/>
            <p:nvPr/>
          </p:nvGrpSpPr>
          <p:grpSpPr>
            <a:xfrm rot="1413719">
              <a:off x="234082" y="-133704"/>
              <a:ext cx="1216593" cy="2128592"/>
              <a:chOff x="-1779100" y="2408800"/>
              <a:chExt cx="1032750" cy="1807075"/>
            </a:xfrm>
          </p:grpSpPr>
          <p:sp>
            <p:nvSpPr>
              <p:cNvPr id="295" name="Google Shape;295;p45"/>
              <p:cNvSpPr/>
              <p:nvPr/>
            </p:nvSpPr>
            <p:spPr>
              <a:xfrm>
                <a:off x="-1779100" y="2498825"/>
                <a:ext cx="1032750" cy="1717050"/>
              </a:xfrm>
              <a:custGeom>
                <a:avLst/>
                <a:gdLst/>
                <a:ahLst/>
                <a:cxnLst/>
                <a:rect l="l" t="t" r="r" b="b"/>
                <a:pathLst>
                  <a:path w="41310" h="68682" extrusionOk="0">
                    <a:moveTo>
                      <a:pt x="32843" y="0"/>
                    </a:moveTo>
                    <a:cubicBezTo>
                      <a:pt x="31194" y="0"/>
                      <a:pt x="29516" y="392"/>
                      <a:pt x="28053" y="1113"/>
                    </a:cubicBezTo>
                    <a:cubicBezTo>
                      <a:pt x="24489" y="2883"/>
                      <a:pt x="21924" y="6139"/>
                      <a:pt x="19719" y="9421"/>
                    </a:cubicBezTo>
                    <a:lnTo>
                      <a:pt x="19719" y="9396"/>
                    </a:lnTo>
                    <a:cubicBezTo>
                      <a:pt x="13744" y="18242"/>
                      <a:pt x="9436" y="27987"/>
                      <a:pt x="6385" y="38167"/>
                    </a:cubicBezTo>
                    <a:cubicBezTo>
                      <a:pt x="5308" y="41705"/>
                      <a:pt x="4231" y="44270"/>
                      <a:pt x="2949" y="47731"/>
                    </a:cubicBezTo>
                    <a:cubicBezTo>
                      <a:pt x="205" y="55244"/>
                      <a:pt x="1487" y="65630"/>
                      <a:pt x="0" y="68681"/>
                    </a:cubicBezTo>
                    <a:cubicBezTo>
                      <a:pt x="7975" y="52526"/>
                      <a:pt x="21642" y="34269"/>
                      <a:pt x="33745" y="20935"/>
                    </a:cubicBezTo>
                    <a:cubicBezTo>
                      <a:pt x="36105" y="18319"/>
                      <a:pt x="38566" y="15704"/>
                      <a:pt x="39951" y="12473"/>
                    </a:cubicBezTo>
                    <a:cubicBezTo>
                      <a:pt x="41310" y="9242"/>
                      <a:pt x="41310" y="5190"/>
                      <a:pt x="39002" y="2549"/>
                    </a:cubicBezTo>
                    <a:cubicBezTo>
                      <a:pt x="37468" y="790"/>
                      <a:pt x="35184" y="0"/>
                      <a:pt x="328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" name="Google Shape;296;p45"/>
              <p:cNvSpPr/>
              <p:nvPr/>
            </p:nvSpPr>
            <p:spPr>
              <a:xfrm>
                <a:off x="-1776550" y="2408800"/>
                <a:ext cx="973150" cy="1753225"/>
              </a:xfrm>
              <a:custGeom>
                <a:avLst/>
                <a:gdLst/>
                <a:ahLst/>
                <a:cxnLst/>
                <a:rect l="l" t="t" r="r" b="b"/>
                <a:pathLst>
                  <a:path w="38926" h="70129" extrusionOk="0">
                    <a:moveTo>
                      <a:pt x="30542" y="0"/>
                    </a:moveTo>
                    <a:cubicBezTo>
                      <a:pt x="28732" y="0"/>
                      <a:pt x="26881" y="482"/>
                      <a:pt x="25310" y="1355"/>
                    </a:cubicBezTo>
                    <a:cubicBezTo>
                      <a:pt x="21848" y="3253"/>
                      <a:pt x="19438" y="6637"/>
                      <a:pt x="17361" y="10022"/>
                    </a:cubicBezTo>
                    <a:cubicBezTo>
                      <a:pt x="11822" y="19100"/>
                      <a:pt x="7975" y="29049"/>
                      <a:pt x="5386" y="39357"/>
                    </a:cubicBezTo>
                    <a:cubicBezTo>
                      <a:pt x="4488" y="42947"/>
                      <a:pt x="3514" y="45537"/>
                      <a:pt x="2411" y="49076"/>
                    </a:cubicBezTo>
                    <a:cubicBezTo>
                      <a:pt x="1" y="56717"/>
                      <a:pt x="1770" y="67025"/>
                      <a:pt x="411" y="70128"/>
                    </a:cubicBezTo>
                    <a:cubicBezTo>
                      <a:pt x="7642" y="53640"/>
                      <a:pt x="20463" y="34767"/>
                      <a:pt x="31925" y="20869"/>
                    </a:cubicBezTo>
                    <a:cubicBezTo>
                      <a:pt x="34156" y="18177"/>
                      <a:pt x="36515" y="15433"/>
                      <a:pt x="37721" y="12151"/>
                    </a:cubicBezTo>
                    <a:cubicBezTo>
                      <a:pt x="38926" y="8843"/>
                      <a:pt x="38772" y="4791"/>
                      <a:pt x="36336" y="2253"/>
                    </a:cubicBezTo>
                    <a:cubicBezTo>
                      <a:pt x="34837" y="698"/>
                      <a:pt x="32720" y="0"/>
                      <a:pt x="30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" name="Google Shape;297;p45"/>
              <p:cNvSpPr/>
              <p:nvPr/>
            </p:nvSpPr>
            <p:spPr>
              <a:xfrm>
                <a:off x="-1311125" y="2430900"/>
                <a:ext cx="402150" cy="319125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2765" extrusionOk="0">
                    <a:moveTo>
                      <a:pt x="9413" y="1"/>
                    </a:moveTo>
                    <a:cubicBezTo>
                      <a:pt x="9396" y="1"/>
                      <a:pt x="9378" y="3"/>
                      <a:pt x="9359" y="10"/>
                    </a:cubicBezTo>
                    <a:cubicBezTo>
                      <a:pt x="9206" y="35"/>
                      <a:pt x="9103" y="266"/>
                      <a:pt x="9231" y="369"/>
                    </a:cubicBezTo>
                    <a:cubicBezTo>
                      <a:pt x="9257" y="394"/>
                      <a:pt x="9283" y="394"/>
                      <a:pt x="9308" y="394"/>
                    </a:cubicBezTo>
                    <a:cubicBezTo>
                      <a:pt x="9332" y="400"/>
                      <a:pt x="9357" y="403"/>
                      <a:pt x="9380" y="403"/>
                    </a:cubicBezTo>
                    <a:cubicBezTo>
                      <a:pt x="9458" y="403"/>
                      <a:pt x="9531" y="370"/>
                      <a:pt x="9590" y="292"/>
                    </a:cubicBezTo>
                    <a:cubicBezTo>
                      <a:pt x="9635" y="156"/>
                      <a:pt x="9541" y="1"/>
                      <a:pt x="9413" y="1"/>
                    </a:cubicBezTo>
                    <a:close/>
                    <a:moveTo>
                      <a:pt x="12560" y="1256"/>
                    </a:moveTo>
                    <a:cubicBezTo>
                      <a:pt x="12528" y="1256"/>
                      <a:pt x="12496" y="1259"/>
                      <a:pt x="12462" y="1266"/>
                    </a:cubicBezTo>
                    <a:cubicBezTo>
                      <a:pt x="12154" y="1317"/>
                      <a:pt x="11949" y="1856"/>
                      <a:pt x="12257" y="2061"/>
                    </a:cubicBezTo>
                    <a:cubicBezTo>
                      <a:pt x="12283" y="2087"/>
                      <a:pt x="12360" y="2112"/>
                      <a:pt x="12411" y="2112"/>
                    </a:cubicBezTo>
                    <a:cubicBezTo>
                      <a:pt x="12447" y="2121"/>
                      <a:pt x="12482" y="2125"/>
                      <a:pt x="12518" y="2125"/>
                    </a:cubicBezTo>
                    <a:cubicBezTo>
                      <a:pt x="12685" y="2125"/>
                      <a:pt x="12844" y="2030"/>
                      <a:pt x="12949" y="1881"/>
                    </a:cubicBezTo>
                    <a:cubicBezTo>
                      <a:pt x="13089" y="1579"/>
                      <a:pt x="12870" y="1256"/>
                      <a:pt x="12560" y="1256"/>
                    </a:cubicBezTo>
                    <a:close/>
                    <a:moveTo>
                      <a:pt x="6402" y="1567"/>
                    </a:moveTo>
                    <a:cubicBezTo>
                      <a:pt x="6244" y="1567"/>
                      <a:pt x="6092" y="1644"/>
                      <a:pt x="6052" y="1805"/>
                    </a:cubicBezTo>
                    <a:cubicBezTo>
                      <a:pt x="6026" y="1856"/>
                      <a:pt x="6026" y="1907"/>
                      <a:pt x="6052" y="1958"/>
                    </a:cubicBezTo>
                    <a:cubicBezTo>
                      <a:pt x="6077" y="2138"/>
                      <a:pt x="6231" y="2292"/>
                      <a:pt x="6411" y="2317"/>
                    </a:cubicBezTo>
                    <a:cubicBezTo>
                      <a:pt x="6431" y="2321"/>
                      <a:pt x="6450" y="2322"/>
                      <a:pt x="6470" y="2322"/>
                    </a:cubicBezTo>
                    <a:cubicBezTo>
                      <a:pt x="6747" y="2322"/>
                      <a:pt x="6937" y="1993"/>
                      <a:pt x="6770" y="1753"/>
                    </a:cubicBezTo>
                    <a:cubicBezTo>
                      <a:pt x="6696" y="1631"/>
                      <a:pt x="6547" y="1567"/>
                      <a:pt x="6402" y="1567"/>
                    </a:cubicBezTo>
                    <a:close/>
                    <a:moveTo>
                      <a:pt x="9895" y="1689"/>
                    </a:moveTo>
                    <a:cubicBezTo>
                      <a:pt x="9854" y="1689"/>
                      <a:pt x="9812" y="1693"/>
                      <a:pt x="9770" y="1702"/>
                    </a:cubicBezTo>
                    <a:cubicBezTo>
                      <a:pt x="9308" y="1779"/>
                      <a:pt x="9000" y="2523"/>
                      <a:pt x="9436" y="2830"/>
                    </a:cubicBezTo>
                    <a:cubicBezTo>
                      <a:pt x="9513" y="2856"/>
                      <a:pt x="9590" y="2907"/>
                      <a:pt x="9667" y="2907"/>
                    </a:cubicBezTo>
                    <a:cubicBezTo>
                      <a:pt x="9721" y="2921"/>
                      <a:pt x="9775" y="2927"/>
                      <a:pt x="9828" y="2927"/>
                    </a:cubicBezTo>
                    <a:cubicBezTo>
                      <a:pt x="10078" y="2927"/>
                      <a:pt x="10310" y="2785"/>
                      <a:pt x="10436" y="2574"/>
                    </a:cubicBezTo>
                    <a:cubicBezTo>
                      <a:pt x="10647" y="2153"/>
                      <a:pt x="10324" y="1689"/>
                      <a:pt x="9895" y="1689"/>
                    </a:cubicBezTo>
                    <a:close/>
                    <a:moveTo>
                      <a:pt x="4359" y="3369"/>
                    </a:moveTo>
                    <a:cubicBezTo>
                      <a:pt x="4257" y="3369"/>
                      <a:pt x="4205" y="3523"/>
                      <a:pt x="4282" y="3599"/>
                    </a:cubicBezTo>
                    <a:lnTo>
                      <a:pt x="4334" y="3599"/>
                    </a:lnTo>
                    <a:cubicBezTo>
                      <a:pt x="4347" y="3606"/>
                      <a:pt x="4363" y="3610"/>
                      <a:pt x="4379" y="3610"/>
                    </a:cubicBezTo>
                    <a:cubicBezTo>
                      <a:pt x="4422" y="3610"/>
                      <a:pt x="4469" y="3586"/>
                      <a:pt x="4487" y="3548"/>
                    </a:cubicBezTo>
                    <a:cubicBezTo>
                      <a:pt x="4513" y="3446"/>
                      <a:pt x="4436" y="3369"/>
                      <a:pt x="4359" y="3369"/>
                    </a:cubicBezTo>
                    <a:close/>
                    <a:moveTo>
                      <a:pt x="15337" y="2484"/>
                    </a:moveTo>
                    <a:cubicBezTo>
                      <a:pt x="15295" y="2484"/>
                      <a:pt x="15251" y="2488"/>
                      <a:pt x="15206" y="2497"/>
                    </a:cubicBezTo>
                    <a:cubicBezTo>
                      <a:pt x="14744" y="2574"/>
                      <a:pt x="14462" y="3317"/>
                      <a:pt x="14898" y="3599"/>
                    </a:cubicBezTo>
                    <a:cubicBezTo>
                      <a:pt x="14950" y="3651"/>
                      <a:pt x="15026" y="3676"/>
                      <a:pt x="15129" y="3702"/>
                    </a:cubicBezTo>
                    <a:cubicBezTo>
                      <a:pt x="15170" y="3710"/>
                      <a:pt x="15212" y="3713"/>
                      <a:pt x="15254" y="3713"/>
                    </a:cubicBezTo>
                    <a:cubicBezTo>
                      <a:pt x="15498" y="3713"/>
                      <a:pt x="15745" y="3588"/>
                      <a:pt x="15898" y="3369"/>
                    </a:cubicBezTo>
                    <a:cubicBezTo>
                      <a:pt x="16085" y="2948"/>
                      <a:pt x="15782" y="2484"/>
                      <a:pt x="15337" y="2484"/>
                    </a:cubicBezTo>
                    <a:close/>
                    <a:moveTo>
                      <a:pt x="13055" y="3385"/>
                    </a:moveTo>
                    <a:cubicBezTo>
                      <a:pt x="13037" y="3385"/>
                      <a:pt x="13019" y="3388"/>
                      <a:pt x="13001" y="3394"/>
                    </a:cubicBezTo>
                    <a:cubicBezTo>
                      <a:pt x="12847" y="3420"/>
                      <a:pt x="12744" y="3676"/>
                      <a:pt x="12898" y="3779"/>
                    </a:cubicBezTo>
                    <a:cubicBezTo>
                      <a:pt x="12898" y="3779"/>
                      <a:pt x="12924" y="3779"/>
                      <a:pt x="12975" y="3805"/>
                    </a:cubicBezTo>
                    <a:cubicBezTo>
                      <a:pt x="12993" y="3809"/>
                      <a:pt x="13010" y="3811"/>
                      <a:pt x="13028" y="3811"/>
                    </a:cubicBezTo>
                    <a:cubicBezTo>
                      <a:pt x="13111" y="3811"/>
                      <a:pt x="13189" y="3761"/>
                      <a:pt x="13231" y="3676"/>
                    </a:cubicBezTo>
                    <a:cubicBezTo>
                      <a:pt x="13299" y="3541"/>
                      <a:pt x="13188" y="3385"/>
                      <a:pt x="13055" y="3385"/>
                    </a:cubicBezTo>
                    <a:close/>
                    <a:moveTo>
                      <a:pt x="7890" y="4029"/>
                    </a:moveTo>
                    <a:cubicBezTo>
                      <a:pt x="7731" y="4029"/>
                      <a:pt x="7579" y="4105"/>
                      <a:pt x="7539" y="4266"/>
                    </a:cubicBezTo>
                    <a:cubicBezTo>
                      <a:pt x="7513" y="4317"/>
                      <a:pt x="7513" y="4369"/>
                      <a:pt x="7539" y="4420"/>
                    </a:cubicBezTo>
                    <a:cubicBezTo>
                      <a:pt x="7565" y="4625"/>
                      <a:pt x="7718" y="4779"/>
                      <a:pt x="7898" y="4805"/>
                    </a:cubicBezTo>
                    <a:cubicBezTo>
                      <a:pt x="7908" y="4806"/>
                      <a:pt x="7919" y="4806"/>
                      <a:pt x="7929" y="4806"/>
                    </a:cubicBezTo>
                    <a:cubicBezTo>
                      <a:pt x="8221" y="4806"/>
                      <a:pt x="8430" y="4463"/>
                      <a:pt x="8257" y="4215"/>
                    </a:cubicBezTo>
                    <a:cubicBezTo>
                      <a:pt x="8183" y="4093"/>
                      <a:pt x="8034" y="4029"/>
                      <a:pt x="7890" y="4029"/>
                    </a:cubicBezTo>
                    <a:close/>
                    <a:moveTo>
                      <a:pt x="4081" y="5358"/>
                    </a:moveTo>
                    <a:cubicBezTo>
                      <a:pt x="3918" y="5358"/>
                      <a:pt x="3759" y="5435"/>
                      <a:pt x="3718" y="5600"/>
                    </a:cubicBezTo>
                    <a:cubicBezTo>
                      <a:pt x="3693" y="5651"/>
                      <a:pt x="3693" y="5702"/>
                      <a:pt x="3718" y="5753"/>
                    </a:cubicBezTo>
                    <a:cubicBezTo>
                      <a:pt x="3744" y="5933"/>
                      <a:pt x="3898" y="6087"/>
                      <a:pt x="4077" y="6112"/>
                    </a:cubicBezTo>
                    <a:cubicBezTo>
                      <a:pt x="4088" y="6113"/>
                      <a:pt x="4099" y="6114"/>
                      <a:pt x="4110" y="6114"/>
                    </a:cubicBezTo>
                    <a:cubicBezTo>
                      <a:pt x="4401" y="6114"/>
                      <a:pt x="4609" y="5794"/>
                      <a:pt x="4436" y="5523"/>
                    </a:cubicBezTo>
                    <a:cubicBezTo>
                      <a:pt x="4365" y="5416"/>
                      <a:pt x="4222" y="5358"/>
                      <a:pt x="4081" y="5358"/>
                    </a:cubicBezTo>
                    <a:close/>
                    <a:moveTo>
                      <a:pt x="7747" y="6125"/>
                    </a:moveTo>
                    <a:cubicBezTo>
                      <a:pt x="7705" y="6125"/>
                      <a:pt x="7661" y="6129"/>
                      <a:pt x="7616" y="6138"/>
                    </a:cubicBezTo>
                    <a:cubicBezTo>
                      <a:pt x="7154" y="6215"/>
                      <a:pt x="6872" y="6959"/>
                      <a:pt x="7308" y="7266"/>
                    </a:cubicBezTo>
                    <a:cubicBezTo>
                      <a:pt x="7359" y="7292"/>
                      <a:pt x="7436" y="7343"/>
                      <a:pt x="7539" y="7343"/>
                    </a:cubicBezTo>
                    <a:cubicBezTo>
                      <a:pt x="7588" y="7357"/>
                      <a:pt x="7639" y="7363"/>
                      <a:pt x="7691" y="7363"/>
                    </a:cubicBezTo>
                    <a:cubicBezTo>
                      <a:pt x="7932" y="7363"/>
                      <a:pt x="8181" y="7221"/>
                      <a:pt x="8308" y="7010"/>
                    </a:cubicBezTo>
                    <a:cubicBezTo>
                      <a:pt x="8495" y="6589"/>
                      <a:pt x="8191" y="6125"/>
                      <a:pt x="7747" y="6125"/>
                    </a:cubicBezTo>
                    <a:close/>
                    <a:moveTo>
                      <a:pt x="1797" y="7616"/>
                    </a:moveTo>
                    <a:cubicBezTo>
                      <a:pt x="1780" y="7616"/>
                      <a:pt x="1762" y="7619"/>
                      <a:pt x="1744" y="7625"/>
                    </a:cubicBezTo>
                    <a:cubicBezTo>
                      <a:pt x="1590" y="7651"/>
                      <a:pt x="1487" y="7882"/>
                      <a:pt x="1615" y="7984"/>
                    </a:cubicBezTo>
                    <a:lnTo>
                      <a:pt x="1615" y="8010"/>
                    </a:lnTo>
                    <a:cubicBezTo>
                      <a:pt x="1641" y="8010"/>
                      <a:pt x="1667" y="8010"/>
                      <a:pt x="1692" y="8036"/>
                    </a:cubicBezTo>
                    <a:cubicBezTo>
                      <a:pt x="1795" y="8036"/>
                      <a:pt x="1898" y="8010"/>
                      <a:pt x="1974" y="7907"/>
                    </a:cubicBezTo>
                    <a:cubicBezTo>
                      <a:pt x="2020" y="7772"/>
                      <a:pt x="1926" y="7616"/>
                      <a:pt x="1797" y="7616"/>
                    </a:cubicBezTo>
                    <a:close/>
                    <a:moveTo>
                      <a:pt x="6237" y="9057"/>
                    </a:moveTo>
                    <a:cubicBezTo>
                      <a:pt x="6227" y="9057"/>
                      <a:pt x="6216" y="9059"/>
                      <a:pt x="6205" y="9061"/>
                    </a:cubicBezTo>
                    <a:cubicBezTo>
                      <a:pt x="6129" y="9087"/>
                      <a:pt x="6077" y="9215"/>
                      <a:pt x="6154" y="9292"/>
                    </a:cubicBezTo>
                    <a:lnTo>
                      <a:pt x="6205" y="9292"/>
                    </a:lnTo>
                    <a:cubicBezTo>
                      <a:pt x="6219" y="9299"/>
                      <a:pt x="6233" y="9302"/>
                      <a:pt x="6246" y="9302"/>
                    </a:cubicBezTo>
                    <a:cubicBezTo>
                      <a:pt x="6282" y="9302"/>
                      <a:pt x="6315" y="9278"/>
                      <a:pt x="6334" y="9241"/>
                    </a:cubicBezTo>
                    <a:cubicBezTo>
                      <a:pt x="6380" y="9149"/>
                      <a:pt x="6323" y="9057"/>
                      <a:pt x="6237" y="9057"/>
                    </a:cubicBezTo>
                    <a:close/>
                    <a:moveTo>
                      <a:pt x="3654" y="8563"/>
                    </a:moveTo>
                    <a:cubicBezTo>
                      <a:pt x="3625" y="8563"/>
                      <a:pt x="3595" y="8566"/>
                      <a:pt x="3564" y="8574"/>
                    </a:cubicBezTo>
                    <a:cubicBezTo>
                      <a:pt x="3282" y="8625"/>
                      <a:pt x="3077" y="9087"/>
                      <a:pt x="3359" y="9292"/>
                    </a:cubicBezTo>
                    <a:cubicBezTo>
                      <a:pt x="3410" y="9318"/>
                      <a:pt x="3462" y="9318"/>
                      <a:pt x="3513" y="9343"/>
                    </a:cubicBezTo>
                    <a:cubicBezTo>
                      <a:pt x="3535" y="9347"/>
                      <a:pt x="3558" y="9348"/>
                      <a:pt x="3581" y="9348"/>
                    </a:cubicBezTo>
                    <a:cubicBezTo>
                      <a:pt x="3742" y="9348"/>
                      <a:pt x="3910" y="9270"/>
                      <a:pt x="4000" y="9113"/>
                    </a:cubicBezTo>
                    <a:cubicBezTo>
                      <a:pt x="4116" y="8859"/>
                      <a:pt x="3919" y="8563"/>
                      <a:pt x="3654" y="8563"/>
                    </a:cubicBezTo>
                    <a:close/>
                    <a:moveTo>
                      <a:pt x="8158" y="9205"/>
                    </a:moveTo>
                    <a:cubicBezTo>
                      <a:pt x="7996" y="9205"/>
                      <a:pt x="7837" y="9281"/>
                      <a:pt x="7795" y="9446"/>
                    </a:cubicBezTo>
                    <a:cubicBezTo>
                      <a:pt x="7795" y="9497"/>
                      <a:pt x="7795" y="9549"/>
                      <a:pt x="7795" y="9600"/>
                    </a:cubicBezTo>
                    <a:cubicBezTo>
                      <a:pt x="7821" y="9779"/>
                      <a:pt x="7975" y="9933"/>
                      <a:pt x="8154" y="9959"/>
                    </a:cubicBezTo>
                    <a:cubicBezTo>
                      <a:pt x="8166" y="9960"/>
                      <a:pt x="8178" y="9960"/>
                      <a:pt x="8190" y="9960"/>
                    </a:cubicBezTo>
                    <a:cubicBezTo>
                      <a:pt x="8502" y="9960"/>
                      <a:pt x="8686" y="9641"/>
                      <a:pt x="8513" y="9369"/>
                    </a:cubicBezTo>
                    <a:cubicBezTo>
                      <a:pt x="8442" y="9262"/>
                      <a:pt x="8299" y="9205"/>
                      <a:pt x="8158" y="9205"/>
                    </a:cubicBezTo>
                    <a:close/>
                    <a:moveTo>
                      <a:pt x="5080" y="11305"/>
                    </a:moveTo>
                    <a:cubicBezTo>
                      <a:pt x="5038" y="11305"/>
                      <a:pt x="4994" y="11309"/>
                      <a:pt x="4949" y="11318"/>
                    </a:cubicBezTo>
                    <a:cubicBezTo>
                      <a:pt x="4487" y="11395"/>
                      <a:pt x="4205" y="12138"/>
                      <a:pt x="4641" y="12446"/>
                    </a:cubicBezTo>
                    <a:cubicBezTo>
                      <a:pt x="4693" y="12472"/>
                      <a:pt x="4769" y="12523"/>
                      <a:pt x="4872" y="12523"/>
                    </a:cubicBezTo>
                    <a:cubicBezTo>
                      <a:pt x="4921" y="12537"/>
                      <a:pt x="4972" y="12543"/>
                      <a:pt x="5022" y="12543"/>
                    </a:cubicBezTo>
                    <a:cubicBezTo>
                      <a:pt x="5258" y="12543"/>
                      <a:pt x="5493" y="12401"/>
                      <a:pt x="5641" y="12190"/>
                    </a:cubicBezTo>
                    <a:cubicBezTo>
                      <a:pt x="5829" y="11769"/>
                      <a:pt x="5525" y="11305"/>
                      <a:pt x="5080" y="11305"/>
                    </a:cubicBezTo>
                    <a:close/>
                    <a:moveTo>
                      <a:pt x="897" y="11529"/>
                    </a:moveTo>
                    <a:cubicBezTo>
                      <a:pt x="847" y="11529"/>
                      <a:pt x="796" y="11536"/>
                      <a:pt x="744" y="11549"/>
                    </a:cubicBezTo>
                    <a:cubicBezTo>
                      <a:pt x="282" y="11626"/>
                      <a:pt x="0" y="12369"/>
                      <a:pt x="436" y="12651"/>
                    </a:cubicBezTo>
                    <a:cubicBezTo>
                      <a:pt x="513" y="12703"/>
                      <a:pt x="590" y="12728"/>
                      <a:pt x="667" y="12754"/>
                    </a:cubicBezTo>
                    <a:cubicBezTo>
                      <a:pt x="712" y="12761"/>
                      <a:pt x="756" y="12765"/>
                      <a:pt x="801" y="12765"/>
                    </a:cubicBezTo>
                    <a:cubicBezTo>
                      <a:pt x="1061" y="12765"/>
                      <a:pt x="1305" y="12640"/>
                      <a:pt x="1436" y="12420"/>
                    </a:cubicBezTo>
                    <a:cubicBezTo>
                      <a:pt x="1643" y="12006"/>
                      <a:pt x="1333" y="11529"/>
                      <a:pt x="897" y="115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" name="Google Shape;298;p45"/>
              <p:cNvSpPr/>
              <p:nvPr/>
            </p:nvSpPr>
            <p:spPr>
              <a:xfrm>
                <a:off x="-1775275" y="2546100"/>
                <a:ext cx="795475" cy="1591550"/>
              </a:xfrm>
              <a:custGeom>
                <a:avLst/>
                <a:gdLst/>
                <a:ahLst/>
                <a:cxnLst/>
                <a:rect l="l" t="t" r="r" b="b"/>
                <a:pathLst>
                  <a:path w="31819" h="63662" extrusionOk="0">
                    <a:moveTo>
                      <a:pt x="31286" y="1"/>
                    </a:moveTo>
                    <a:cubicBezTo>
                      <a:pt x="31186" y="1"/>
                      <a:pt x="31084" y="43"/>
                      <a:pt x="31003" y="145"/>
                    </a:cubicBezTo>
                    <a:cubicBezTo>
                      <a:pt x="15822" y="19300"/>
                      <a:pt x="4258" y="42891"/>
                      <a:pt x="52" y="63200"/>
                    </a:cubicBezTo>
                    <a:cubicBezTo>
                      <a:pt x="1" y="63405"/>
                      <a:pt x="129" y="63610"/>
                      <a:pt x="334" y="63662"/>
                    </a:cubicBezTo>
                    <a:lnTo>
                      <a:pt x="411" y="63662"/>
                    </a:lnTo>
                    <a:cubicBezTo>
                      <a:pt x="591" y="63662"/>
                      <a:pt x="745" y="63534"/>
                      <a:pt x="796" y="63354"/>
                    </a:cubicBezTo>
                    <a:cubicBezTo>
                      <a:pt x="4976" y="43148"/>
                      <a:pt x="16489" y="19685"/>
                      <a:pt x="31592" y="607"/>
                    </a:cubicBezTo>
                    <a:cubicBezTo>
                      <a:pt x="31818" y="325"/>
                      <a:pt x="31560" y="1"/>
                      <a:pt x="312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9" name="Google Shape;299;p45"/>
            <p:cNvGrpSpPr/>
            <p:nvPr/>
          </p:nvGrpSpPr>
          <p:grpSpPr>
            <a:xfrm>
              <a:off x="-623748" y="407947"/>
              <a:ext cx="2317256" cy="2264579"/>
              <a:chOff x="-623748" y="407947"/>
              <a:chExt cx="2317256" cy="2264579"/>
            </a:xfrm>
          </p:grpSpPr>
          <p:grpSp>
            <p:nvGrpSpPr>
              <p:cNvPr id="300" name="Google Shape;300;p45"/>
              <p:cNvGrpSpPr/>
              <p:nvPr/>
            </p:nvGrpSpPr>
            <p:grpSpPr>
              <a:xfrm rot="1413719">
                <a:off x="-360763" y="695549"/>
                <a:ext cx="1791287" cy="1689375"/>
                <a:chOff x="-2055400" y="3174000"/>
                <a:chExt cx="1520600" cy="1434200"/>
              </a:xfrm>
            </p:grpSpPr>
            <p:sp>
              <p:nvSpPr>
                <p:cNvPr id="301" name="Google Shape;301;p45"/>
                <p:cNvSpPr/>
                <p:nvPr/>
              </p:nvSpPr>
              <p:spPr>
                <a:xfrm>
                  <a:off x="-2007975" y="3215025"/>
                  <a:ext cx="147317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7" h="55727" extrusionOk="0">
                      <a:moveTo>
                        <a:pt x="49062" y="0"/>
                      </a:moveTo>
                      <a:cubicBezTo>
                        <a:pt x="48551" y="0"/>
                        <a:pt x="48041" y="36"/>
                        <a:pt x="47542" y="108"/>
                      </a:cubicBezTo>
                      <a:cubicBezTo>
                        <a:pt x="43618" y="698"/>
                        <a:pt x="40182" y="3005"/>
                        <a:pt x="37054" y="5441"/>
                      </a:cubicBezTo>
                      <a:cubicBezTo>
                        <a:pt x="28669" y="11980"/>
                        <a:pt x="21566" y="19955"/>
                        <a:pt x="15489" y="28674"/>
                      </a:cubicBezTo>
                      <a:cubicBezTo>
                        <a:pt x="13386" y="31725"/>
                        <a:pt x="11591" y="33828"/>
                        <a:pt x="9309" y="36725"/>
                      </a:cubicBezTo>
                      <a:cubicBezTo>
                        <a:pt x="4366" y="43026"/>
                        <a:pt x="2390" y="53266"/>
                        <a:pt x="9" y="55718"/>
                      </a:cubicBezTo>
                      <a:lnTo>
                        <a:pt x="9" y="55718"/>
                      </a:lnTo>
                      <a:cubicBezTo>
                        <a:pt x="12574" y="42822"/>
                        <a:pt x="31237" y="29697"/>
                        <a:pt x="46849" y="20724"/>
                      </a:cubicBezTo>
                      <a:cubicBezTo>
                        <a:pt x="49901" y="18981"/>
                        <a:pt x="53055" y="17237"/>
                        <a:pt x="55363" y="14596"/>
                      </a:cubicBezTo>
                      <a:cubicBezTo>
                        <a:pt x="57645" y="11955"/>
                        <a:pt x="58927" y="8083"/>
                        <a:pt x="57542" y="4852"/>
                      </a:cubicBezTo>
                      <a:cubicBezTo>
                        <a:pt x="56177" y="1674"/>
                        <a:pt x="52567" y="0"/>
                        <a:pt x="49062" y="0"/>
                      </a:cubicBezTo>
                      <a:close/>
                      <a:moveTo>
                        <a:pt x="9" y="55718"/>
                      </a:moveTo>
                      <a:lnTo>
                        <a:pt x="9" y="55718"/>
                      </a:lnTo>
                      <a:cubicBezTo>
                        <a:pt x="6" y="55720"/>
                        <a:pt x="4" y="55723"/>
                        <a:pt x="1" y="55726"/>
                      </a:cubicBezTo>
                      <a:cubicBezTo>
                        <a:pt x="4" y="55723"/>
                        <a:pt x="6" y="55720"/>
                        <a:pt x="9" y="557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2" name="Google Shape;302;p45"/>
                <p:cNvSpPr/>
                <p:nvPr/>
              </p:nvSpPr>
              <p:spPr>
                <a:xfrm>
                  <a:off x="-2055400" y="3174000"/>
                  <a:ext cx="147252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01" h="55727" extrusionOk="0">
                      <a:moveTo>
                        <a:pt x="49036" y="0"/>
                      </a:moveTo>
                      <a:cubicBezTo>
                        <a:pt x="48525" y="0"/>
                        <a:pt x="48015" y="36"/>
                        <a:pt x="47516" y="108"/>
                      </a:cubicBezTo>
                      <a:cubicBezTo>
                        <a:pt x="43592" y="697"/>
                        <a:pt x="40156" y="3005"/>
                        <a:pt x="37028" y="5441"/>
                      </a:cubicBezTo>
                      <a:lnTo>
                        <a:pt x="37053" y="5441"/>
                      </a:lnTo>
                      <a:cubicBezTo>
                        <a:pt x="28643" y="11980"/>
                        <a:pt x="21540" y="19955"/>
                        <a:pt x="15488" y="28673"/>
                      </a:cubicBezTo>
                      <a:cubicBezTo>
                        <a:pt x="13386" y="31725"/>
                        <a:pt x="11565" y="33828"/>
                        <a:pt x="9283" y="36725"/>
                      </a:cubicBezTo>
                      <a:cubicBezTo>
                        <a:pt x="4334" y="43033"/>
                        <a:pt x="2359" y="53290"/>
                        <a:pt x="0" y="55726"/>
                      </a:cubicBezTo>
                      <a:cubicBezTo>
                        <a:pt x="12565" y="42828"/>
                        <a:pt x="31207" y="29699"/>
                        <a:pt x="46823" y="20724"/>
                      </a:cubicBezTo>
                      <a:cubicBezTo>
                        <a:pt x="49875" y="18981"/>
                        <a:pt x="53029" y="17237"/>
                        <a:pt x="55336" y="14596"/>
                      </a:cubicBezTo>
                      <a:cubicBezTo>
                        <a:pt x="57619" y="11955"/>
                        <a:pt x="58901" y="8083"/>
                        <a:pt x="57516" y="4852"/>
                      </a:cubicBezTo>
                      <a:cubicBezTo>
                        <a:pt x="56151" y="1674"/>
                        <a:pt x="52541" y="0"/>
                        <a:pt x="4903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3" name="Google Shape;303;p45"/>
                <p:cNvSpPr/>
                <p:nvPr/>
              </p:nvSpPr>
              <p:spPr>
                <a:xfrm>
                  <a:off x="-1083325" y="3219875"/>
                  <a:ext cx="461350" cy="20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54" h="8139" extrusionOk="0">
                      <a:moveTo>
                        <a:pt x="8731" y="282"/>
                      </a:moveTo>
                      <a:cubicBezTo>
                        <a:pt x="8661" y="282"/>
                        <a:pt x="8587" y="347"/>
                        <a:pt x="8607" y="427"/>
                      </a:cubicBezTo>
                      <a:cubicBezTo>
                        <a:pt x="8607" y="452"/>
                        <a:pt x="8633" y="452"/>
                        <a:pt x="8633" y="478"/>
                      </a:cubicBezTo>
                      <a:cubicBezTo>
                        <a:pt x="8669" y="496"/>
                        <a:pt x="8705" y="514"/>
                        <a:pt x="8741" y="514"/>
                      </a:cubicBezTo>
                      <a:cubicBezTo>
                        <a:pt x="8756" y="514"/>
                        <a:pt x="8771" y="511"/>
                        <a:pt x="8786" y="504"/>
                      </a:cubicBezTo>
                      <a:cubicBezTo>
                        <a:pt x="8889" y="452"/>
                        <a:pt x="8889" y="350"/>
                        <a:pt x="8786" y="298"/>
                      </a:cubicBezTo>
                      <a:cubicBezTo>
                        <a:pt x="8770" y="287"/>
                        <a:pt x="8750" y="282"/>
                        <a:pt x="8731" y="282"/>
                      </a:cubicBezTo>
                      <a:close/>
                      <a:moveTo>
                        <a:pt x="11359" y="1"/>
                      </a:moveTo>
                      <a:cubicBezTo>
                        <a:pt x="11294" y="1"/>
                        <a:pt x="11229" y="21"/>
                        <a:pt x="11171" y="68"/>
                      </a:cubicBezTo>
                      <a:cubicBezTo>
                        <a:pt x="11120" y="119"/>
                        <a:pt x="11094" y="145"/>
                        <a:pt x="11069" y="196"/>
                      </a:cubicBezTo>
                      <a:cubicBezTo>
                        <a:pt x="10992" y="375"/>
                        <a:pt x="11017" y="581"/>
                        <a:pt x="11145" y="709"/>
                      </a:cubicBezTo>
                      <a:cubicBezTo>
                        <a:pt x="11221" y="785"/>
                        <a:pt x="11314" y="819"/>
                        <a:pt x="11405" y="819"/>
                      </a:cubicBezTo>
                      <a:cubicBezTo>
                        <a:pt x="11590" y="819"/>
                        <a:pt x="11769" y="676"/>
                        <a:pt x="11787" y="452"/>
                      </a:cubicBezTo>
                      <a:cubicBezTo>
                        <a:pt x="11806" y="234"/>
                        <a:pt x="11581" y="1"/>
                        <a:pt x="11359" y="1"/>
                      </a:cubicBezTo>
                      <a:close/>
                      <a:moveTo>
                        <a:pt x="14759" y="611"/>
                      </a:moveTo>
                      <a:cubicBezTo>
                        <a:pt x="14635" y="611"/>
                        <a:pt x="14488" y="737"/>
                        <a:pt x="14530" y="863"/>
                      </a:cubicBezTo>
                      <a:cubicBezTo>
                        <a:pt x="14530" y="888"/>
                        <a:pt x="14556" y="914"/>
                        <a:pt x="14556" y="940"/>
                      </a:cubicBezTo>
                      <a:cubicBezTo>
                        <a:pt x="14606" y="989"/>
                        <a:pt x="14666" y="1017"/>
                        <a:pt x="14730" y="1017"/>
                      </a:cubicBezTo>
                      <a:cubicBezTo>
                        <a:pt x="14765" y="1017"/>
                        <a:pt x="14802" y="1009"/>
                        <a:pt x="14838" y="991"/>
                      </a:cubicBezTo>
                      <a:cubicBezTo>
                        <a:pt x="14992" y="914"/>
                        <a:pt x="14992" y="709"/>
                        <a:pt x="14838" y="632"/>
                      </a:cubicBezTo>
                      <a:cubicBezTo>
                        <a:pt x="14814" y="618"/>
                        <a:pt x="14787" y="611"/>
                        <a:pt x="14759" y="611"/>
                      </a:cubicBezTo>
                      <a:close/>
                      <a:moveTo>
                        <a:pt x="7128" y="1616"/>
                      </a:moveTo>
                      <a:cubicBezTo>
                        <a:pt x="7063" y="1616"/>
                        <a:pt x="6998" y="1637"/>
                        <a:pt x="6940" y="1683"/>
                      </a:cubicBezTo>
                      <a:cubicBezTo>
                        <a:pt x="6889" y="1709"/>
                        <a:pt x="6863" y="1760"/>
                        <a:pt x="6838" y="1811"/>
                      </a:cubicBezTo>
                      <a:cubicBezTo>
                        <a:pt x="6761" y="1965"/>
                        <a:pt x="6786" y="2170"/>
                        <a:pt x="6914" y="2324"/>
                      </a:cubicBezTo>
                      <a:cubicBezTo>
                        <a:pt x="6987" y="2389"/>
                        <a:pt x="7075" y="2418"/>
                        <a:pt x="7161" y="2418"/>
                      </a:cubicBezTo>
                      <a:cubicBezTo>
                        <a:pt x="7351" y="2418"/>
                        <a:pt x="7538" y="2279"/>
                        <a:pt x="7556" y="2068"/>
                      </a:cubicBezTo>
                      <a:cubicBezTo>
                        <a:pt x="7575" y="1850"/>
                        <a:pt x="7350" y="1616"/>
                        <a:pt x="7128" y="1616"/>
                      </a:cubicBezTo>
                      <a:close/>
                      <a:moveTo>
                        <a:pt x="4071" y="2071"/>
                      </a:moveTo>
                      <a:cubicBezTo>
                        <a:pt x="3935" y="2071"/>
                        <a:pt x="3797" y="2181"/>
                        <a:pt x="3837" y="2324"/>
                      </a:cubicBezTo>
                      <a:cubicBezTo>
                        <a:pt x="3863" y="2350"/>
                        <a:pt x="3863" y="2376"/>
                        <a:pt x="3889" y="2401"/>
                      </a:cubicBezTo>
                      <a:cubicBezTo>
                        <a:pt x="3938" y="2451"/>
                        <a:pt x="3999" y="2479"/>
                        <a:pt x="4063" y="2479"/>
                      </a:cubicBezTo>
                      <a:cubicBezTo>
                        <a:pt x="4098" y="2479"/>
                        <a:pt x="4134" y="2471"/>
                        <a:pt x="4171" y="2452"/>
                      </a:cubicBezTo>
                      <a:cubicBezTo>
                        <a:pt x="4325" y="2376"/>
                        <a:pt x="4325" y="2170"/>
                        <a:pt x="4171" y="2093"/>
                      </a:cubicBezTo>
                      <a:cubicBezTo>
                        <a:pt x="4140" y="2078"/>
                        <a:pt x="4105" y="2071"/>
                        <a:pt x="4071" y="2071"/>
                      </a:cubicBezTo>
                      <a:close/>
                      <a:moveTo>
                        <a:pt x="13880" y="2168"/>
                      </a:moveTo>
                      <a:cubicBezTo>
                        <a:pt x="13496" y="2168"/>
                        <a:pt x="13071" y="2519"/>
                        <a:pt x="13197" y="2940"/>
                      </a:cubicBezTo>
                      <a:lnTo>
                        <a:pt x="13171" y="2914"/>
                      </a:lnTo>
                      <a:lnTo>
                        <a:pt x="13171" y="2914"/>
                      </a:lnTo>
                      <a:cubicBezTo>
                        <a:pt x="13197" y="3017"/>
                        <a:pt x="13248" y="3068"/>
                        <a:pt x="13299" y="3145"/>
                      </a:cubicBezTo>
                      <a:cubicBezTo>
                        <a:pt x="13438" y="3300"/>
                        <a:pt x="13634" y="3386"/>
                        <a:pt x="13834" y="3386"/>
                      </a:cubicBezTo>
                      <a:cubicBezTo>
                        <a:pt x="13931" y="3386"/>
                        <a:pt x="14028" y="3366"/>
                        <a:pt x="14120" y="3324"/>
                      </a:cubicBezTo>
                      <a:cubicBezTo>
                        <a:pt x="14582" y="3119"/>
                        <a:pt x="14582" y="2452"/>
                        <a:pt x="14120" y="2222"/>
                      </a:cubicBezTo>
                      <a:cubicBezTo>
                        <a:pt x="14046" y="2185"/>
                        <a:pt x="13964" y="2168"/>
                        <a:pt x="13880" y="2168"/>
                      </a:cubicBezTo>
                      <a:close/>
                      <a:moveTo>
                        <a:pt x="11052" y="2873"/>
                      </a:moveTo>
                      <a:cubicBezTo>
                        <a:pt x="10986" y="2873"/>
                        <a:pt x="10922" y="2893"/>
                        <a:pt x="10863" y="2940"/>
                      </a:cubicBezTo>
                      <a:cubicBezTo>
                        <a:pt x="10812" y="2965"/>
                        <a:pt x="10786" y="3017"/>
                        <a:pt x="10761" y="3068"/>
                      </a:cubicBezTo>
                      <a:cubicBezTo>
                        <a:pt x="10658" y="3222"/>
                        <a:pt x="10710" y="3427"/>
                        <a:pt x="10838" y="3581"/>
                      </a:cubicBezTo>
                      <a:cubicBezTo>
                        <a:pt x="10910" y="3645"/>
                        <a:pt x="10998" y="3674"/>
                        <a:pt x="11085" y="3674"/>
                      </a:cubicBezTo>
                      <a:cubicBezTo>
                        <a:pt x="11275" y="3674"/>
                        <a:pt x="11461" y="3535"/>
                        <a:pt x="11479" y="3324"/>
                      </a:cubicBezTo>
                      <a:cubicBezTo>
                        <a:pt x="11499" y="3106"/>
                        <a:pt x="11273" y="2873"/>
                        <a:pt x="11052" y="2873"/>
                      </a:cubicBezTo>
                      <a:close/>
                      <a:moveTo>
                        <a:pt x="16379" y="3486"/>
                      </a:moveTo>
                      <a:cubicBezTo>
                        <a:pt x="16118" y="3486"/>
                        <a:pt x="15832" y="3726"/>
                        <a:pt x="15915" y="4017"/>
                      </a:cubicBezTo>
                      <a:cubicBezTo>
                        <a:pt x="15915" y="4068"/>
                        <a:pt x="15941" y="4119"/>
                        <a:pt x="15992" y="4170"/>
                      </a:cubicBezTo>
                      <a:cubicBezTo>
                        <a:pt x="16098" y="4277"/>
                        <a:pt x="16241" y="4334"/>
                        <a:pt x="16378" y="4334"/>
                      </a:cubicBezTo>
                      <a:cubicBezTo>
                        <a:pt x="16440" y="4334"/>
                        <a:pt x="16500" y="4323"/>
                        <a:pt x="16556" y="4299"/>
                      </a:cubicBezTo>
                      <a:cubicBezTo>
                        <a:pt x="16889" y="4145"/>
                        <a:pt x="16889" y="3683"/>
                        <a:pt x="16556" y="3529"/>
                      </a:cubicBezTo>
                      <a:cubicBezTo>
                        <a:pt x="16502" y="3500"/>
                        <a:pt x="16441" y="3486"/>
                        <a:pt x="16379" y="3486"/>
                      </a:cubicBezTo>
                      <a:close/>
                      <a:moveTo>
                        <a:pt x="4904" y="3922"/>
                      </a:moveTo>
                      <a:cubicBezTo>
                        <a:pt x="4663" y="3922"/>
                        <a:pt x="4396" y="4153"/>
                        <a:pt x="4478" y="4401"/>
                      </a:cubicBezTo>
                      <a:cubicBezTo>
                        <a:pt x="4478" y="4453"/>
                        <a:pt x="4504" y="4504"/>
                        <a:pt x="4555" y="4529"/>
                      </a:cubicBezTo>
                      <a:cubicBezTo>
                        <a:pt x="4644" y="4636"/>
                        <a:pt x="4769" y="4693"/>
                        <a:pt x="4897" y="4693"/>
                      </a:cubicBezTo>
                      <a:cubicBezTo>
                        <a:pt x="4955" y="4693"/>
                        <a:pt x="5013" y="4681"/>
                        <a:pt x="5068" y="4658"/>
                      </a:cubicBezTo>
                      <a:cubicBezTo>
                        <a:pt x="5376" y="4529"/>
                        <a:pt x="5376" y="4094"/>
                        <a:pt x="5068" y="3965"/>
                      </a:cubicBezTo>
                      <a:cubicBezTo>
                        <a:pt x="5018" y="3935"/>
                        <a:pt x="4962" y="3922"/>
                        <a:pt x="4904" y="3922"/>
                      </a:cubicBezTo>
                      <a:close/>
                      <a:moveTo>
                        <a:pt x="9543" y="4424"/>
                      </a:moveTo>
                      <a:cubicBezTo>
                        <a:pt x="9154" y="4424"/>
                        <a:pt x="8716" y="4772"/>
                        <a:pt x="8863" y="5171"/>
                      </a:cubicBezTo>
                      <a:lnTo>
                        <a:pt x="8838" y="5171"/>
                      </a:lnTo>
                      <a:cubicBezTo>
                        <a:pt x="8863" y="5247"/>
                        <a:pt x="8915" y="5324"/>
                        <a:pt x="8966" y="5376"/>
                      </a:cubicBezTo>
                      <a:cubicBezTo>
                        <a:pt x="9111" y="5539"/>
                        <a:pt x="9321" y="5625"/>
                        <a:pt x="9531" y="5625"/>
                      </a:cubicBezTo>
                      <a:cubicBezTo>
                        <a:pt x="9617" y="5625"/>
                        <a:pt x="9704" y="5611"/>
                        <a:pt x="9786" y="5581"/>
                      </a:cubicBezTo>
                      <a:cubicBezTo>
                        <a:pt x="10248" y="5350"/>
                        <a:pt x="10248" y="4709"/>
                        <a:pt x="9786" y="4478"/>
                      </a:cubicBezTo>
                      <a:cubicBezTo>
                        <a:pt x="9712" y="4441"/>
                        <a:pt x="9629" y="4424"/>
                        <a:pt x="9543" y="4424"/>
                      </a:cubicBezTo>
                      <a:close/>
                      <a:moveTo>
                        <a:pt x="803" y="4566"/>
                      </a:moveTo>
                      <a:cubicBezTo>
                        <a:pt x="420" y="4566"/>
                        <a:pt x="1" y="4912"/>
                        <a:pt x="145" y="5324"/>
                      </a:cubicBezTo>
                      <a:lnTo>
                        <a:pt x="119" y="5324"/>
                      </a:lnTo>
                      <a:cubicBezTo>
                        <a:pt x="145" y="5401"/>
                        <a:pt x="196" y="5478"/>
                        <a:pt x="247" y="5530"/>
                      </a:cubicBezTo>
                      <a:cubicBezTo>
                        <a:pt x="393" y="5693"/>
                        <a:pt x="602" y="5779"/>
                        <a:pt x="812" y="5779"/>
                      </a:cubicBezTo>
                      <a:cubicBezTo>
                        <a:pt x="899" y="5779"/>
                        <a:pt x="986" y="5765"/>
                        <a:pt x="1068" y="5735"/>
                      </a:cubicBezTo>
                      <a:cubicBezTo>
                        <a:pt x="1530" y="5504"/>
                        <a:pt x="1530" y="4837"/>
                        <a:pt x="1068" y="4632"/>
                      </a:cubicBezTo>
                      <a:cubicBezTo>
                        <a:pt x="988" y="4587"/>
                        <a:pt x="896" y="4566"/>
                        <a:pt x="803" y="4566"/>
                      </a:cubicBezTo>
                      <a:close/>
                      <a:moveTo>
                        <a:pt x="15597" y="5507"/>
                      </a:moveTo>
                      <a:cubicBezTo>
                        <a:pt x="15474" y="5507"/>
                        <a:pt x="15336" y="5617"/>
                        <a:pt x="15376" y="5760"/>
                      </a:cubicBezTo>
                      <a:cubicBezTo>
                        <a:pt x="15376" y="5786"/>
                        <a:pt x="15402" y="5812"/>
                        <a:pt x="15428" y="5837"/>
                      </a:cubicBezTo>
                      <a:cubicBezTo>
                        <a:pt x="15461" y="5887"/>
                        <a:pt x="15515" y="5915"/>
                        <a:pt x="15577" y="5915"/>
                      </a:cubicBezTo>
                      <a:cubicBezTo>
                        <a:pt x="15612" y="5915"/>
                        <a:pt x="15648" y="5907"/>
                        <a:pt x="15684" y="5889"/>
                      </a:cubicBezTo>
                      <a:cubicBezTo>
                        <a:pt x="15838" y="5812"/>
                        <a:pt x="15838" y="5606"/>
                        <a:pt x="15684" y="5530"/>
                      </a:cubicBezTo>
                      <a:cubicBezTo>
                        <a:pt x="15658" y="5514"/>
                        <a:pt x="15628" y="5507"/>
                        <a:pt x="15597" y="5507"/>
                      </a:cubicBezTo>
                      <a:close/>
                      <a:moveTo>
                        <a:pt x="6804" y="5935"/>
                      </a:moveTo>
                      <a:cubicBezTo>
                        <a:pt x="6729" y="5935"/>
                        <a:pt x="6636" y="6001"/>
                        <a:pt x="6658" y="6068"/>
                      </a:cubicBezTo>
                      <a:cubicBezTo>
                        <a:pt x="6658" y="6094"/>
                        <a:pt x="6684" y="6094"/>
                        <a:pt x="6684" y="6119"/>
                      </a:cubicBezTo>
                      <a:cubicBezTo>
                        <a:pt x="6702" y="6137"/>
                        <a:pt x="6746" y="6156"/>
                        <a:pt x="6788" y="6156"/>
                      </a:cubicBezTo>
                      <a:cubicBezTo>
                        <a:pt x="6805" y="6156"/>
                        <a:pt x="6823" y="6152"/>
                        <a:pt x="6838" y="6145"/>
                      </a:cubicBezTo>
                      <a:cubicBezTo>
                        <a:pt x="6914" y="6119"/>
                        <a:pt x="6914" y="5991"/>
                        <a:pt x="6838" y="5940"/>
                      </a:cubicBezTo>
                      <a:cubicBezTo>
                        <a:pt x="6827" y="5936"/>
                        <a:pt x="6816" y="5935"/>
                        <a:pt x="6804" y="5935"/>
                      </a:cubicBezTo>
                      <a:close/>
                      <a:moveTo>
                        <a:pt x="17748" y="6091"/>
                      </a:moveTo>
                      <a:cubicBezTo>
                        <a:pt x="17360" y="6091"/>
                        <a:pt x="16922" y="6438"/>
                        <a:pt x="17069" y="6837"/>
                      </a:cubicBezTo>
                      <a:lnTo>
                        <a:pt x="17043" y="6837"/>
                      </a:lnTo>
                      <a:cubicBezTo>
                        <a:pt x="17069" y="6914"/>
                        <a:pt x="17120" y="6991"/>
                        <a:pt x="17171" y="7068"/>
                      </a:cubicBezTo>
                      <a:cubicBezTo>
                        <a:pt x="17310" y="7224"/>
                        <a:pt x="17506" y="7309"/>
                        <a:pt x="17706" y="7309"/>
                      </a:cubicBezTo>
                      <a:cubicBezTo>
                        <a:pt x="17803" y="7309"/>
                        <a:pt x="17900" y="7289"/>
                        <a:pt x="17992" y="7248"/>
                      </a:cubicBezTo>
                      <a:cubicBezTo>
                        <a:pt x="18454" y="7042"/>
                        <a:pt x="18454" y="6376"/>
                        <a:pt x="17992" y="6145"/>
                      </a:cubicBezTo>
                      <a:cubicBezTo>
                        <a:pt x="17918" y="6108"/>
                        <a:pt x="17834" y="6091"/>
                        <a:pt x="17748" y="6091"/>
                      </a:cubicBezTo>
                      <a:close/>
                      <a:moveTo>
                        <a:pt x="8075" y="7152"/>
                      </a:moveTo>
                      <a:cubicBezTo>
                        <a:pt x="8008" y="7152"/>
                        <a:pt x="7944" y="7173"/>
                        <a:pt x="7889" y="7222"/>
                      </a:cubicBezTo>
                      <a:lnTo>
                        <a:pt x="7863" y="7222"/>
                      </a:lnTo>
                      <a:cubicBezTo>
                        <a:pt x="7838" y="7248"/>
                        <a:pt x="7812" y="7273"/>
                        <a:pt x="7786" y="7324"/>
                      </a:cubicBezTo>
                      <a:cubicBezTo>
                        <a:pt x="7684" y="7504"/>
                        <a:pt x="7709" y="7709"/>
                        <a:pt x="7838" y="7837"/>
                      </a:cubicBezTo>
                      <a:cubicBezTo>
                        <a:pt x="7923" y="7914"/>
                        <a:pt x="8023" y="7948"/>
                        <a:pt x="8118" y="7948"/>
                      </a:cubicBezTo>
                      <a:cubicBezTo>
                        <a:pt x="8308" y="7948"/>
                        <a:pt x="8479" y="7812"/>
                        <a:pt x="8479" y="7607"/>
                      </a:cubicBezTo>
                      <a:cubicBezTo>
                        <a:pt x="8518" y="7372"/>
                        <a:pt x="8288" y="7152"/>
                        <a:pt x="8075" y="7152"/>
                      </a:cubicBezTo>
                      <a:close/>
                      <a:moveTo>
                        <a:pt x="4203" y="6925"/>
                      </a:moveTo>
                      <a:cubicBezTo>
                        <a:pt x="3813" y="6925"/>
                        <a:pt x="3406" y="7271"/>
                        <a:pt x="3530" y="7683"/>
                      </a:cubicBezTo>
                      <a:cubicBezTo>
                        <a:pt x="3555" y="7760"/>
                        <a:pt x="3607" y="7837"/>
                        <a:pt x="3658" y="7889"/>
                      </a:cubicBezTo>
                      <a:cubicBezTo>
                        <a:pt x="3803" y="8052"/>
                        <a:pt x="4013" y="8138"/>
                        <a:pt x="4223" y="8138"/>
                      </a:cubicBezTo>
                      <a:cubicBezTo>
                        <a:pt x="4309" y="8138"/>
                        <a:pt x="4396" y="8124"/>
                        <a:pt x="4478" y="8094"/>
                      </a:cubicBezTo>
                      <a:cubicBezTo>
                        <a:pt x="4940" y="7863"/>
                        <a:pt x="4940" y="7196"/>
                        <a:pt x="4478" y="6991"/>
                      </a:cubicBezTo>
                      <a:cubicBezTo>
                        <a:pt x="4393" y="6946"/>
                        <a:pt x="4299" y="6925"/>
                        <a:pt x="4203" y="692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04" name="Google Shape;304;p45"/>
              <p:cNvSpPr/>
              <p:nvPr/>
            </p:nvSpPr>
            <p:spPr>
              <a:xfrm rot="1413719">
                <a:off x="-379186" y="861403"/>
                <a:ext cx="1464476" cy="1377667"/>
              </a:xfrm>
              <a:custGeom>
                <a:avLst/>
                <a:gdLst/>
                <a:ahLst/>
                <a:cxnLst/>
                <a:rect l="l" t="t" r="r" b="b"/>
                <a:pathLst>
                  <a:path w="49727" h="46783" extrusionOk="0">
                    <a:moveTo>
                      <a:pt x="49209" y="0"/>
                    </a:moveTo>
                    <a:cubicBezTo>
                      <a:pt x="49160" y="0"/>
                      <a:pt x="49108" y="11"/>
                      <a:pt x="49055" y="36"/>
                    </a:cubicBezTo>
                    <a:cubicBezTo>
                      <a:pt x="34592" y="8729"/>
                      <a:pt x="14361" y="23807"/>
                      <a:pt x="180" y="46218"/>
                    </a:cubicBezTo>
                    <a:cubicBezTo>
                      <a:pt x="1" y="46449"/>
                      <a:pt x="206" y="46782"/>
                      <a:pt x="488" y="46782"/>
                    </a:cubicBezTo>
                    <a:cubicBezTo>
                      <a:pt x="616" y="46782"/>
                      <a:pt x="744" y="46705"/>
                      <a:pt x="796" y="46603"/>
                    </a:cubicBezTo>
                    <a:cubicBezTo>
                      <a:pt x="14899" y="24320"/>
                      <a:pt x="35028" y="9319"/>
                      <a:pt x="49439" y="677"/>
                    </a:cubicBezTo>
                    <a:cubicBezTo>
                      <a:pt x="49727" y="434"/>
                      <a:pt x="49519" y="0"/>
                      <a:pt x="492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05" name="Google Shape;305;p45"/>
          <p:cNvGrpSpPr/>
          <p:nvPr/>
        </p:nvGrpSpPr>
        <p:grpSpPr>
          <a:xfrm rot="-9899952" flipH="1">
            <a:off x="2571487" y="-1518746"/>
            <a:ext cx="3447217" cy="2782029"/>
            <a:chOff x="-729163" y="3851975"/>
            <a:chExt cx="2464104" cy="1988620"/>
          </a:xfrm>
        </p:grpSpPr>
        <p:sp>
          <p:nvSpPr>
            <p:cNvPr id="306" name="Google Shape;306;p45"/>
            <p:cNvSpPr/>
            <p:nvPr/>
          </p:nvSpPr>
          <p:spPr>
            <a:xfrm rot="363082">
              <a:off x="-642946" y="3967874"/>
              <a:ext cx="2291669" cy="1756822"/>
            </a:xfrm>
            <a:custGeom>
              <a:avLst/>
              <a:gdLst/>
              <a:ahLst/>
              <a:cxnLst/>
              <a:rect l="l" t="t" r="r" b="b"/>
              <a:pathLst>
                <a:path w="73153" h="56080" extrusionOk="0">
                  <a:moveTo>
                    <a:pt x="12829" y="0"/>
                  </a:moveTo>
                  <a:cubicBezTo>
                    <a:pt x="12663" y="0"/>
                    <a:pt x="12517" y="100"/>
                    <a:pt x="12443" y="272"/>
                  </a:cubicBezTo>
                  <a:lnTo>
                    <a:pt x="101" y="32729"/>
                  </a:lnTo>
                  <a:cubicBezTo>
                    <a:pt x="1" y="32929"/>
                    <a:pt x="134" y="33196"/>
                    <a:pt x="334" y="33262"/>
                  </a:cubicBezTo>
                  <a:lnTo>
                    <a:pt x="60143" y="56045"/>
                  </a:lnTo>
                  <a:cubicBezTo>
                    <a:pt x="60198" y="56069"/>
                    <a:pt x="60253" y="56079"/>
                    <a:pt x="60306" y="56079"/>
                  </a:cubicBezTo>
                  <a:cubicBezTo>
                    <a:pt x="60479" y="56079"/>
                    <a:pt x="60634" y="55965"/>
                    <a:pt x="60711" y="55812"/>
                  </a:cubicBezTo>
                  <a:lnTo>
                    <a:pt x="73053" y="23355"/>
                  </a:lnTo>
                  <a:cubicBezTo>
                    <a:pt x="73153" y="23155"/>
                    <a:pt x="73053" y="22888"/>
                    <a:pt x="72819" y="22822"/>
                  </a:cubicBezTo>
                  <a:lnTo>
                    <a:pt x="13010" y="39"/>
                  </a:lnTo>
                  <a:cubicBezTo>
                    <a:pt x="12949" y="13"/>
                    <a:pt x="12888" y="0"/>
                    <a:pt x="128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45"/>
            <p:cNvSpPr/>
            <p:nvPr/>
          </p:nvSpPr>
          <p:spPr>
            <a:xfrm rot="363082">
              <a:off x="792956" y="4622556"/>
              <a:ext cx="778540" cy="1132818"/>
            </a:xfrm>
            <a:custGeom>
              <a:avLst/>
              <a:gdLst/>
              <a:ahLst/>
              <a:cxnLst/>
              <a:rect l="l" t="t" r="r" b="b"/>
              <a:pathLst>
                <a:path w="24852" h="36161" extrusionOk="0">
                  <a:moveTo>
                    <a:pt x="11909" y="1"/>
                  </a:moveTo>
                  <a:lnTo>
                    <a:pt x="0" y="31223"/>
                  </a:lnTo>
                  <a:lnTo>
                    <a:pt x="12943" y="36160"/>
                  </a:lnTo>
                  <a:lnTo>
                    <a:pt x="24851" y="490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45"/>
            <p:cNvSpPr/>
            <p:nvPr/>
          </p:nvSpPr>
          <p:spPr>
            <a:xfrm rot="363082">
              <a:off x="289098" y="4363311"/>
              <a:ext cx="1166244" cy="1323976"/>
            </a:xfrm>
            <a:custGeom>
              <a:avLst/>
              <a:gdLst/>
              <a:ahLst/>
              <a:cxnLst/>
              <a:rect l="l" t="t" r="r" b="b"/>
              <a:pathLst>
                <a:path w="37228" h="42263" extrusionOk="0">
                  <a:moveTo>
                    <a:pt x="13388" y="0"/>
                  </a:moveTo>
                  <a:cubicBezTo>
                    <a:pt x="12947" y="0"/>
                    <a:pt x="12544" y="279"/>
                    <a:pt x="12376" y="699"/>
                  </a:cubicBezTo>
                  <a:lnTo>
                    <a:pt x="6272" y="16711"/>
                  </a:lnTo>
                  <a:lnTo>
                    <a:pt x="201" y="32722"/>
                  </a:lnTo>
                  <a:cubicBezTo>
                    <a:pt x="1" y="33189"/>
                    <a:pt x="201" y="33756"/>
                    <a:pt x="668" y="34023"/>
                  </a:cubicBezTo>
                  <a:cubicBezTo>
                    <a:pt x="4271" y="35924"/>
                    <a:pt x="7973" y="37659"/>
                    <a:pt x="11743" y="39160"/>
                  </a:cubicBezTo>
                  <a:cubicBezTo>
                    <a:pt x="17146" y="41262"/>
                    <a:pt x="24952" y="42262"/>
                    <a:pt x="24952" y="42262"/>
                  </a:cubicBezTo>
                  <a:lnTo>
                    <a:pt x="31090" y="26151"/>
                  </a:lnTo>
                  <a:lnTo>
                    <a:pt x="37227" y="10039"/>
                  </a:lnTo>
                  <a:cubicBezTo>
                    <a:pt x="37227" y="10039"/>
                    <a:pt x="30756" y="5636"/>
                    <a:pt x="25319" y="3568"/>
                  </a:cubicBezTo>
                  <a:cubicBezTo>
                    <a:pt x="21483" y="2167"/>
                    <a:pt x="17580" y="999"/>
                    <a:pt x="13644" y="32"/>
                  </a:cubicBezTo>
                  <a:cubicBezTo>
                    <a:pt x="13558" y="11"/>
                    <a:pt x="13472" y="0"/>
                    <a:pt x="13388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45"/>
            <p:cNvSpPr/>
            <p:nvPr/>
          </p:nvSpPr>
          <p:spPr>
            <a:xfrm rot="363082">
              <a:off x="1066041" y="4735131"/>
              <a:ext cx="399201" cy="988588"/>
            </a:xfrm>
            <a:custGeom>
              <a:avLst/>
              <a:gdLst/>
              <a:ahLst/>
              <a:cxnLst/>
              <a:rect l="l" t="t" r="r" b="b"/>
              <a:pathLst>
                <a:path w="12743" h="31557" extrusionOk="0">
                  <a:moveTo>
                    <a:pt x="11909" y="1"/>
                  </a:moveTo>
                  <a:lnTo>
                    <a:pt x="0" y="31257"/>
                  </a:lnTo>
                  <a:lnTo>
                    <a:pt x="834" y="31557"/>
                  </a:lnTo>
                  <a:lnTo>
                    <a:pt x="12743" y="33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45"/>
            <p:cNvSpPr/>
            <p:nvPr/>
          </p:nvSpPr>
          <p:spPr>
            <a:xfrm rot="363082">
              <a:off x="1086646" y="4743259"/>
              <a:ext cx="390836" cy="979190"/>
            </a:xfrm>
            <a:custGeom>
              <a:avLst/>
              <a:gdLst/>
              <a:ahLst/>
              <a:cxnLst/>
              <a:rect l="l" t="t" r="r" b="b"/>
              <a:pathLst>
                <a:path w="12476" h="31257" extrusionOk="0">
                  <a:moveTo>
                    <a:pt x="12042" y="1"/>
                  </a:moveTo>
                  <a:lnTo>
                    <a:pt x="0" y="31090"/>
                  </a:lnTo>
                  <a:lnTo>
                    <a:pt x="434" y="31256"/>
                  </a:lnTo>
                  <a:lnTo>
                    <a:pt x="12476" y="167"/>
                  </a:lnTo>
                  <a:lnTo>
                    <a:pt x="1204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45"/>
            <p:cNvSpPr/>
            <p:nvPr/>
          </p:nvSpPr>
          <p:spPr>
            <a:xfrm rot="363082">
              <a:off x="-564252" y="3933299"/>
              <a:ext cx="778540" cy="1133852"/>
            </a:xfrm>
            <a:custGeom>
              <a:avLst/>
              <a:gdLst/>
              <a:ahLst/>
              <a:cxnLst/>
              <a:rect l="l" t="t" r="r" b="b"/>
              <a:pathLst>
                <a:path w="24852" h="36194" extrusionOk="0">
                  <a:moveTo>
                    <a:pt x="11909" y="1"/>
                  </a:moveTo>
                  <a:lnTo>
                    <a:pt x="0" y="31256"/>
                  </a:lnTo>
                  <a:lnTo>
                    <a:pt x="12943" y="36193"/>
                  </a:lnTo>
                  <a:lnTo>
                    <a:pt x="24851" y="4937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45"/>
            <p:cNvSpPr/>
            <p:nvPr/>
          </p:nvSpPr>
          <p:spPr>
            <a:xfrm rot="363082">
              <a:off x="-449612" y="4006479"/>
              <a:ext cx="1166244" cy="1323004"/>
            </a:xfrm>
            <a:custGeom>
              <a:avLst/>
              <a:gdLst/>
              <a:ahLst/>
              <a:cxnLst/>
              <a:rect l="l" t="t" r="r" b="b"/>
              <a:pathLst>
                <a:path w="37228" h="42232" extrusionOk="0">
                  <a:moveTo>
                    <a:pt x="12243" y="0"/>
                  </a:moveTo>
                  <a:lnTo>
                    <a:pt x="6105" y="16112"/>
                  </a:lnTo>
                  <a:lnTo>
                    <a:pt x="1" y="32190"/>
                  </a:lnTo>
                  <a:cubicBezTo>
                    <a:pt x="1" y="32190"/>
                    <a:pt x="6506" y="36593"/>
                    <a:pt x="11909" y="38694"/>
                  </a:cubicBezTo>
                  <a:cubicBezTo>
                    <a:pt x="15745" y="40062"/>
                    <a:pt x="19648" y="41230"/>
                    <a:pt x="23584" y="42197"/>
                  </a:cubicBezTo>
                  <a:cubicBezTo>
                    <a:pt x="23677" y="42220"/>
                    <a:pt x="23769" y="42231"/>
                    <a:pt x="23859" y="42231"/>
                  </a:cubicBezTo>
                  <a:cubicBezTo>
                    <a:pt x="24293" y="42231"/>
                    <a:pt x="24686" y="41977"/>
                    <a:pt x="24852" y="41563"/>
                  </a:cubicBezTo>
                  <a:lnTo>
                    <a:pt x="30923" y="25552"/>
                  </a:lnTo>
                  <a:lnTo>
                    <a:pt x="37027" y="9540"/>
                  </a:lnTo>
                  <a:cubicBezTo>
                    <a:pt x="37227" y="9040"/>
                    <a:pt x="37027" y="8473"/>
                    <a:pt x="36560" y="8239"/>
                  </a:cubicBezTo>
                  <a:cubicBezTo>
                    <a:pt x="32958" y="6305"/>
                    <a:pt x="29255" y="4603"/>
                    <a:pt x="25486" y="3069"/>
                  </a:cubicBezTo>
                  <a:cubicBezTo>
                    <a:pt x="20049" y="1001"/>
                    <a:pt x="12243" y="0"/>
                    <a:pt x="12243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45"/>
            <p:cNvSpPr/>
            <p:nvPr/>
          </p:nvSpPr>
          <p:spPr>
            <a:xfrm rot="363082">
              <a:off x="-458078" y="3966041"/>
              <a:ext cx="400266" cy="988588"/>
            </a:xfrm>
            <a:custGeom>
              <a:avLst/>
              <a:gdLst/>
              <a:ahLst/>
              <a:cxnLst/>
              <a:rect l="l" t="t" r="r" b="b"/>
              <a:pathLst>
                <a:path w="12777" h="31557" extrusionOk="0">
                  <a:moveTo>
                    <a:pt x="11909" y="0"/>
                  </a:moveTo>
                  <a:lnTo>
                    <a:pt x="1" y="31223"/>
                  </a:lnTo>
                  <a:lnTo>
                    <a:pt x="868" y="31556"/>
                  </a:lnTo>
                  <a:lnTo>
                    <a:pt x="12777" y="300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45"/>
            <p:cNvSpPr/>
            <p:nvPr/>
          </p:nvSpPr>
          <p:spPr>
            <a:xfrm rot="363082">
              <a:off x="-486520" y="3948733"/>
              <a:ext cx="386701" cy="983356"/>
            </a:xfrm>
            <a:custGeom>
              <a:avLst/>
              <a:gdLst/>
              <a:ahLst/>
              <a:cxnLst/>
              <a:rect l="l" t="t" r="r" b="b"/>
              <a:pathLst>
                <a:path w="12344" h="31390" extrusionOk="0">
                  <a:moveTo>
                    <a:pt x="11909" y="0"/>
                  </a:moveTo>
                  <a:lnTo>
                    <a:pt x="1" y="31223"/>
                  </a:lnTo>
                  <a:lnTo>
                    <a:pt x="435" y="31389"/>
                  </a:lnTo>
                  <a:lnTo>
                    <a:pt x="12343" y="1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45"/>
            <p:cNvSpPr/>
            <p:nvPr/>
          </p:nvSpPr>
          <p:spPr>
            <a:xfrm rot="363082">
              <a:off x="-536791" y="3924334"/>
              <a:ext cx="403367" cy="990687"/>
            </a:xfrm>
            <a:custGeom>
              <a:avLst/>
              <a:gdLst/>
              <a:ahLst/>
              <a:cxnLst/>
              <a:rect l="l" t="t" r="r" b="b"/>
              <a:pathLst>
                <a:path w="12876" h="31624" extrusionOk="0">
                  <a:moveTo>
                    <a:pt x="11909" y="0"/>
                  </a:moveTo>
                  <a:lnTo>
                    <a:pt x="0" y="31223"/>
                  </a:lnTo>
                  <a:lnTo>
                    <a:pt x="967" y="31623"/>
                  </a:lnTo>
                  <a:lnTo>
                    <a:pt x="12876" y="3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45"/>
            <p:cNvSpPr/>
            <p:nvPr/>
          </p:nvSpPr>
          <p:spPr>
            <a:xfrm rot="363082">
              <a:off x="633267" y="4549023"/>
              <a:ext cx="365775" cy="364741"/>
            </a:xfrm>
            <a:custGeom>
              <a:avLst/>
              <a:gdLst/>
              <a:ahLst/>
              <a:cxnLst/>
              <a:rect l="l" t="t" r="r" b="b"/>
              <a:pathLst>
                <a:path w="11676" h="11643" fill="none" extrusionOk="0">
                  <a:moveTo>
                    <a:pt x="3237" y="1"/>
                  </a:moveTo>
                  <a:lnTo>
                    <a:pt x="11676" y="3203"/>
                  </a:lnTo>
                  <a:lnTo>
                    <a:pt x="8440" y="11643"/>
                  </a:lnTo>
                  <a:lnTo>
                    <a:pt x="1" y="8407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45"/>
            <p:cNvSpPr/>
            <p:nvPr/>
          </p:nvSpPr>
          <p:spPr>
            <a:xfrm rot="363082">
              <a:off x="-56388" y="4232909"/>
              <a:ext cx="499541" cy="423260"/>
            </a:xfrm>
            <a:custGeom>
              <a:avLst/>
              <a:gdLst/>
              <a:ahLst/>
              <a:cxnLst/>
              <a:rect l="l" t="t" r="r" b="b"/>
              <a:pathLst>
                <a:path w="15946" h="13511" fill="none" extrusionOk="0">
                  <a:moveTo>
                    <a:pt x="3303" y="1"/>
                  </a:moveTo>
                  <a:lnTo>
                    <a:pt x="15945" y="4804"/>
                  </a:lnTo>
                  <a:moveTo>
                    <a:pt x="2769" y="1435"/>
                  </a:moveTo>
                  <a:lnTo>
                    <a:pt x="15378" y="6272"/>
                  </a:lnTo>
                  <a:moveTo>
                    <a:pt x="2202" y="2903"/>
                  </a:moveTo>
                  <a:lnTo>
                    <a:pt x="14845" y="7740"/>
                  </a:lnTo>
                  <a:moveTo>
                    <a:pt x="14277" y="9174"/>
                  </a:moveTo>
                  <a:lnTo>
                    <a:pt x="1635" y="4337"/>
                  </a:lnTo>
                  <a:moveTo>
                    <a:pt x="1101" y="5805"/>
                  </a:moveTo>
                  <a:lnTo>
                    <a:pt x="13710" y="10608"/>
                  </a:lnTo>
                  <a:moveTo>
                    <a:pt x="534" y="7239"/>
                  </a:moveTo>
                  <a:lnTo>
                    <a:pt x="13177" y="12076"/>
                  </a:lnTo>
                  <a:moveTo>
                    <a:pt x="1" y="8707"/>
                  </a:moveTo>
                  <a:lnTo>
                    <a:pt x="12643" y="135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45"/>
            <p:cNvSpPr/>
            <p:nvPr/>
          </p:nvSpPr>
          <p:spPr>
            <a:xfrm rot="363082">
              <a:off x="940056" y="4735937"/>
              <a:ext cx="406531" cy="311454"/>
            </a:xfrm>
            <a:custGeom>
              <a:avLst/>
              <a:gdLst/>
              <a:ahLst/>
              <a:cxnLst/>
              <a:rect l="l" t="t" r="r" b="b"/>
              <a:pathLst>
                <a:path w="12977" h="9942" fill="none" extrusionOk="0">
                  <a:moveTo>
                    <a:pt x="12977" y="3903"/>
                  </a:moveTo>
                  <a:lnTo>
                    <a:pt x="2670" y="1"/>
                  </a:lnTo>
                  <a:moveTo>
                    <a:pt x="2002" y="1769"/>
                  </a:moveTo>
                  <a:lnTo>
                    <a:pt x="12276" y="5671"/>
                  </a:lnTo>
                  <a:moveTo>
                    <a:pt x="1335" y="3503"/>
                  </a:moveTo>
                  <a:lnTo>
                    <a:pt x="11609" y="7439"/>
                  </a:lnTo>
                  <a:moveTo>
                    <a:pt x="668" y="5271"/>
                  </a:moveTo>
                  <a:lnTo>
                    <a:pt x="10942" y="9174"/>
                  </a:lnTo>
                  <a:moveTo>
                    <a:pt x="7706" y="9941"/>
                  </a:moveTo>
                  <a:lnTo>
                    <a:pt x="1" y="7006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45"/>
            <p:cNvSpPr/>
            <p:nvPr/>
          </p:nvSpPr>
          <p:spPr>
            <a:xfrm rot="363082">
              <a:off x="407066" y="4979342"/>
              <a:ext cx="760778" cy="501609"/>
            </a:xfrm>
            <a:custGeom>
              <a:avLst/>
              <a:gdLst/>
              <a:ahLst/>
              <a:cxnLst/>
              <a:rect l="l" t="t" r="r" b="b"/>
              <a:pathLst>
                <a:path w="24285" h="16012" fill="none" extrusionOk="0">
                  <a:moveTo>
                    <a:pt x="24285" y="6772"/>
                  </a:moveTo>
                  <a:lnTo>
                    <a:pt x="6472" y="0"/>
                  </a:lnTo>
                  <a:moveTo>
                    <a:pt x="3136" y="1067"/>
                  </a:moveTo>
                  <a:lnTo>
                    <a:pt x="23517" y="8806"/>
                  </a:lnTo>
                  <a:moveTo>
                    <a:pt x="2336" y="3069"/>
                  </a:moveTo>
                  <a:lnTo>
                    <a:pt x="22717" y="10841"/>
                  </a:lnTo>
                  <a:moveTo>
                    <a:pt x="1568" y="5137"/>
                  </a:moveTo>
                  <a:lnTo>
                    <a:pt x="21950" y="12909"/>
                  </a:lnTo>
                  <a:moveTo>
                    <a:pt x="801" y="7172"/>
                  </a:moveTo>
                  <a:lnTo>
                    <a:pt x="21182" y="14944"/>
                  </a:lnTo>
                  <a:moveTo>
                    <a:pt x="1" y="9240"/>
                  </a:moveTo>
                  <a:lnTo>
                    <a:pt x="17847" y="160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0" name="Google Shape;320;p45"/>
          <p:cNvGrpSpPr/>
          <p:nvPr/>
        </p:nvGrpSpPr>
        <p:grpSpPr>
          <a:xfrm rot="10800000" flipH="1">
            <a:off x="3470443" y="4472761"/>
            <a:ext cx="3447281" cy="2782080"/>
            <a:chOff x="-729163" y="3851975"/>
            <a:chExt cx="2464104" cy="1988620"/>
          </a:xfrm>
        </p:grpSpPr>
        <p:sp>
          <p:nvSpPr>
            <p:cNvPr id="321" name="Google Shape;321;p45"/>
            <p:cNvSpPr/>
            <p:nvPr/>
          </p:nvSpPr>
          <p:spPr>
            <a:xfrm rot="363082">
              <a:off x="-642946" y="3967874"/>
              <a:ext cx="2291669" cy="1756822"/>
            </a:xfrm>
            <a:custGeom>
              <a:avLst/>
              <a:gdLst/>
              <a:ahLst/>
              <a:cxnLst/>
              <a:rect l="l" t="t" r="r" b="b"/>
              <a:pathLst>
                <a:path w="73153" h="56080" extrusionOk="0">
                  <a:moveTo>
                    <a:pt x="12829" y="0"/>
                  </a:moveTo>
                  <a:cubicBezTo>
                    <a:pt x="12663" y="0"/>
                    <a:pt x="12517" y="100"/>
                    <a:pt x="12443" y="272"/>
                  </a:cubicBezTo>
                  <a:lnTo>
                    <a:pt x="101" y="32729"/>
                  </a:lnTo>
                  <a:cubicBezTo>
                    <a:pt x="1" y="32929"/>
                    <a:pt x="134" y="33196"/>
                    <a:pt x="334" y="33262"/>
                  </a:cubicBezTo>
                  <a:lnTo>
                    <a:pt x="60143" y="56045"/>
                  </a:lnTo>
                  <a:cubicBezTo>
                    <a:pt x="60198" y="56069"/>
                    <a:pt x="60253" y="56079"/>
                    <a:pt x="60306" y="56079"/>
                  </a:cubicBezTo>
                  <a:cubicBezTo>
                    <a:pt x="60479" y="56079"/>
                    <a:pt x="60634" y="55965"/>
                    <a:pt x="60711" y="55812"/>
                  </a:cubicBezTo>
                  <a:lnTo>
                    <a:pt x="73053" y="23355"/>
                  </a:lnTo>
                  <a:cubicBezTo>
                    <a:pt x="73153" y="23155"/>
                    <a:pt x="73053" y="22888"/>
                    <a:pt x="72819" y="22822"/>
                  </a:cubicBezTo>
                  <a:lnTo>
                    <a:pt x="13010" y="39"/>
                  </a:lnTo>
                  <a:cubicBezTo>
                    <a:pt x="12949" y="13"/>
                    <a:pt x="12888" y="0"/>
                    <a:pt x="128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45"/>
            <p:cNvSpPr/>
            <p:nvPr/>
          </p:nvSpPr>
          <p:spPr>
            <a:xfrm rot="363082">
              <a:off x="792956" y="4622556"/>
              <a:ext cx="778540" cy="1132818"/>
            </a:xfrm>
            <a:custGeom>
              <a:avLst/>
              <a:gdLst/>
              <a:ahLst/>
              <a:cxnLst/>
              <a:rect l="l" t="t" r="r" b="b"/>
              <a:pathLst>
                <a:path w="24852" h="36161" extrusionOk="0">
                  <a:moveTo>
                    <a:pt x="11909" y="1"/>
                  </a:moveTo>
                  <a:lnTo>
                    <a:pt x="0" y="31223"/>
                  </a:lnTo>
                  <a:lnTo>
                    <a:pt x="12943" y="36160"/>
                  </a:lnTo>
                  <a:lnTo>
                    <a:pt x="24851" y="490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45"/>
            <p:cNvSpPr/>
            <p:nvPr/>
          </p:nvSpPr>
          <p:spPr>
            <a:xfrm rot="363082">
              <a:off x="289098" y="4363311"/>
              <a:ext cx="1166244" cy="1323976"/>
            </a:xfrm>
            <a:custGeom>
              <a:avLst/>
              <a:gdLst/>
              <a:ahLst/>
              <a:cxnLst/>
              <a:rect l="l" t="t" r="r" b="b"/>
              <a:pathLst>
                <a:path w="37228" h="42263" extrusionOk="0">
                  <a:moveTo>
                    <a:pt x="13388" y="0"/>
                  </a:moveTo>
                  <a:cubicBezTo>
                    <a:pt x="12947" y="0"/>
                    <a:pt x="12544" y="279"/>
                    <a:pt x="12376" y="699"/>
                  </a:cubicBezTo>
                  <a:lnTo>
                    <a:pt x="6272" y="16711"/>
                  </a:lnTo>
                  <a:lnTo>
                    <a:pt x="201" y="32722"/>
                  </a:lnTo>
                  <a:cubicBezTo>
                    <a:pt x="1" y="33189"/>
                    <a:pt x="201" y="33756"/>
                    <a:pt x="668" y="34023"/>
                  </a:cubicBezTo>
                  <a:cubicBezTo>
                    <a:pt x="4271" y="35924"/>
                    <a:pt x="7973" y="37659"/>
                    <a:pt x="11743" y="39160"/>
                  </a:cubicBezTo>
                  <a:cubicBezTo>
                    <a:pt x="17146" y="41262"/>
                    <a:pt x="24952" y="42262"/>
                    <a:pt x="24952" y="42262"/>
                  </a:cubicBezTo>
                  <a:lnTo>
                    <a:pt x="31090" y="26151"/>
                  </a:lnTo>
                  <a:lnTo>
                    <a:pt x="37227" y="10039"/>
                  </a:lnTo>
                  <a:cubicBezTo>
                    <a:pt x="37227" y="10039"/>
                    <a:pt x="30756" y="5636"/>
                    <a:pt x="25319" y="3568"/>
                  </a:cubicBezTo>
                  <a:cubicBezTo>
                    <a:pt x="21483" y="2167"/>
                    <a:pt x="17580" y="999"/>
                    <a:pt x="13644" y="32"/>
                  </a:cubicBezTo>
                  <a:cubicBezTo>
                    <a:pt x="13558" y="11"/>
                    <a:pt x="13472" y="0"/>
                    <a:pt x="13388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45"/>
            <p:cNvSpPr/>
            <p:nvPr/>
          </p:nvSpPr>
          <p:spPr>
            <a:xfrm rot="363082">
              <a:off x="1066041" y="4735131"/>
              <a:ext cx="399201" cy="988588"/>
            </a:xfrm>
            <a:custGeom>
              <a:avLst/>
              <a:gdLst/>
              <a:ahLst/>
              <a:cxnLst/>
              <a:rect l="l" t="t" r="r" b="b"/>
              <a:pathLst>
                <a:path w="12743" h="31557" extrusionOk="0">
                  <a:moveTo>
                    <a:pt x="11909" y="1"/>
                  </a:moveTo>
                  <a:lnTo>
                    <a:pt x="0" y="31257"/>
                  </a:lnTo>
                  <a:lnTo>
                    <a:pt x="834" y="31557"/>
                  </a:lnTo>
                  <a:lnTo>
                    <a:pt x="12743" y="33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45"/>
            <p:cNvSpPr/>
            <p:nvPr/>
          </p:nvSpPr>
          <p:spPr>
            <a:xfrm rot="363082">
              <a:off x="1086646" y="4743259"/>
              <a:ext cx="390836" cy="979190"/>
            </a:xfrm>
            <a:custGeom>
              <a:avLst/>
              <a:gdLst/>
              <a:ahLst/>
              <a:cxnLst/>
              <a:rect l="l" t="t" r="r" b="b"/>
              <a:pathLst>
                <a:path w="12476" h="31257" extrusionOk="0">
                  <a:moveTo>
                    <a:pt x="12042" y="1"/>
                  </a:moveTo>
                  <a:lnTo>
                    <a:pt x="0" y="31090"/>
                  </a:lnTo>
                  <a:lnTo>
                    <a:pt x="434" y="31256"/>
                  </a:lnTo>
                  <a:lnTo>
                    <a:pt x="12476" y="167"/>
                  </a:lnTo>
                  <a:lnTo>
                    <a:pt x="1204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45"/>
            <p:cNvSpPr/>
            <p:nvPr/>
          </p:nvSpPr>
          <p:spPr>
            <a:xfrm rot="363082">
              <a:off x="-564252" y="3933299"/>
              <a:ext cx="778540" cy="1133852"/>
            </a:xfrm>
            <a:custGeom>
              <a:avLst/>
              <a:gdLst/>
              <a:ahLst/>
              <a:cxnLst/>
              <a:rect l="l" t="t" r="r" b="b"/>
              <a:pathLst>
                <a:path w="24852" h="36194" extrusionOk="0">
                  <a:moveTo>
                    <a:pt x="11909" y="1"/>
                  </a:moveTo>
                  <a:lnTo>
                    <a:pt x="0" y="31256"/>
                  </a:lnTo>
                  <a:lnTo>
                    <a:pt x="12943" y="36193"/>
                  </a:lnTo>
                  <a:lnTo>
                    <a:pt x="24851" y="4937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45"/>
            <p:cNvSpPr/>
            <p:nvPr/>
          </p:nvSpPr>
          <p:spPr>
            <a:xfrm rot="363082">
              <a:off x="-449612" y="4006479"/>
              <a:ext cx="1166244" cy="1323004"/>
            </a:xfrm>
            <a:custGeom>
              <a:avLst/>
              <a:gdLst/>
              <a:ahLst/>
              <a:cxnLst/>
              <a:rect l="l" t="t" r="r" b="b"/>
              <a:pathLst>
                <a:path w="37228" h="42232" extrusionOk="0">
                  <a:moveTo>
                    <a:pt x="12243" y="0"/>
                  </a:moveTo>
                  <a:lnTo>
                    <a:pt x="6105" y="16112"/>
                  </a:lnTo>
                  <a:lnTo>
                    <a:pt x="1" y="32190"/>
                  </a:lnTo>
                  <a:cubicBezTo>
                    <a:pt x="1" y="32190"/>
                    <a:pt x="6506" y="36593"/>
                    <a:pt x="11909" y="38694"/>
                  </a:cubicBezTo>
                  <a:cubicBezTo>
                    <a:pt x="15745" y="40062"/>
                    <a:pt x="19648" y="41230"/>
                    <a:pt x="23584" y="42197"/>
                  </a:cubicBezTo>
                  <a:cubicBezTo>
                    <a:pt x="23677" y="42220"/>
                    <a:pt x="23769" y="42231"/>
                    <a:pt x="23859" y="42231"/>
                  </a:cubicBezTo>
                  <a:cubicBezTo>
                    <a:pt x="24293" y="42231"/>
                    <a:pt x="24686" y="41977"/>
                    <a:pt x="24852" y="41563"/>
                  </a:cubicBezTo>
                  <a:lnTo>
                    <a:pt x="30923" y="25552"/>
                  </a:lnTo>
                  <a:lnTo>
                    <a:pt x="37027" y="9540"/>
                  </a:lnTo>
                  <a:cubicBezTo>
                    <a:pt x="37227" y="9040"/>
                    <a:pt x="37027" y="8473"/>
                    <a:pt x="36560" y="8239"/>
                  </a:cubicBezTo>
                  <a:cubicBezTo>
                    <a:pt x="32958" y="6305"/>
                    <a:pt x="29255" y="4603"/>
                    <a:pt x="25486" y="3069"/>
                  </a:cubicBezTo>
                  <a:cubicBezTo>
                    <a:pt x="20049" y="1001"/>
                    <a:pt x="12243" y="0"/>
                    <a:pt x="12243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45"/>
            <p:cNvSpPr/>
            <p:nvPr/>
          </p:nvSpPr>
          <p:spPr>
            <a:xfrm rot="363082">
              <a:off x="-458078" y="3966041"/>
              <a:ext cx="400266" cy="988588"/>
            </a:xfrm>
            <a:custGeom>
              <a:avLst/>
              <a:gdLst/>
              <a:ahLst/>
              <a:cxnLst/>
              <a:rect l="l" t="t" r="r" b="b"/>
              <a:pathLst>
                <a:path w="12777" h="31557" extrusionOk="0">
                  <a:moveTo>
                    <a:pt x="11909" y="0"/>
                  </a:moveTo>
                  <a:lnTo>
                    <a:pt x="1" y="31223"/>
                  </a:lnTo>
                  <a:lnTo>
                    <a:pt x="868" y="31556"/>
                  </a:lnTo>
                  <a:lnTo>
                    <a:pt x="12777" y="300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45"/>
            <p:cNvSpPr/>
            <p:nvPr/>
          </p:nvSpPr>
          <p:spPr>
            <a:xfrm rot="363082">
              <a:off x="-486520" y="3948733"/>
              <a:ext cx="386701" cy="983356"/>
            </a:xfrm>
            <a:custGeom>
              <a:avLst/>
              <a:gdLst/>
              <a:ahLst/>
              <a:cxnLst/>
              <a:rect l="l" t="t" r="r" b="b"/>
              <a:pathLst>
                <a:path w="12344" h="31390" extrusionOk="0">
                  <a:moveTo>
                    <a:pt x="11909" y="0"/>
                  </a:moveTo>
                  <a:lnTo>
                    <a:pt x="1" y="31223"/>
                  </a:lnTo>
                  <a:lnTo>
                    <a:pt x="435" y="31389"/>
                  </a:lnTo>
                  <a:lnTo>
                    <a:pt x="12343" y="1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45"/>
            <p:cNvSpPr/>
            <p:nvPr/>
          </p:nvSpPr>
          <p:spPr>
            <a:xfrm rot="363082">
              <a:off x="-536791" y="3924334"/>
              <a:ext cx="403367" cy="990687"/>
            </a:xfrm>
            <a:custGeom>
              <a:avLst/>
              <a:gdLst/>
              <a:ahLst/>
              <a:cxnLst/>
              <a:rect l="l" t="t" r="r" b="b"/>
              <a:pathLst>
                <a:path w="12876" h="31624" extrusionOk="0">
                  <a:moveTo>
                    <a:pt x="11909" y="0"/>
                  </a:moveTo>
                  <a:lnTo>
                    <a:pt x="0" y="31223"/>
                  </a:lnTo>
                  <a:lnTo>
                    <a:pt x="967" y="31623"/>
                  </a:lnTo>
                  <a:lnTo>
                    <a:pt x="12876" y="3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45"/>
            <p:cNvSpPr/>
            <p:nvPr/>
          </p:nvSpPr>
          <p:spPr>
            <a:xfrm rot="363082">
              <a:off x="633267" y="4549023"/>
              <a:ext cx="365775" cy="364741"/>
            </a:xfrm>
            <a:custGeom>
              <a:avLst/>
              <a:gdLst/>
              <a:ahLst/>
              <a:cxnLst/>
              <a:rect l="l" t="t" r="r" b="b"/>
              <a:pathLst>
                <a:path w="11676" h="11643" fill="none" extrusionOk="0">
                  <a:moveTo>
                    <a:pt x="3237" y="1"/>
                  </a:moveTo>
                  <a:lnTo>
                    <a:pt x="11676" y="3203"/>
                  </a:lnTo>
                  <a:lnTo>
                    <a:pt x="8440" y="11643"/>
                  </a:lnTo>
                  <a:lnTo>
                    <a:pt x="1" y="8407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45"/>
            <p:cNvSpPr/>
            <p:nvPr/>
          </p:nvSpPr>
          <p:spPr>
            <a:xfrm rot="363082">
              <a:off x="-56388" y="4232909"/>
              <a:ext cx="499541" cy="423260"/>
            </a:xfrm>
            <a:custGeom>
              <a:avLst/>
              <a:gdLst/>
              <a:ahLst/>
              <a:cxnLst/>
              <a:rect l="l" t="t" r="r" b="b"/>
              <a:pathLst>
                <a:path w="15946" h="13511" fill="none" extrusionOk="0">
                  <a:moveTo>
                    <a:pt x="3303" y="1"/>
                  </a:moveTo>
                  <a:lnTo>
                    <a:pt x="15945" y="4804"/>
                  </a:lnTo>
                  <a:moveTo>
                    <a:pt x="2769" y="1435"/>
                  </a:moveTo>
                  <a:lnTo>
                    <a:pt x="15378" y="6272"/>
                  </a:lnTo>
                  <a:moveTo>
                    <a:pt x="2202" y="2903"/>
                  </a:moveTo>
                  <a:lnTo>
                    <a:pt x="14845" y="7740"/>
                  </a:lnTo>
                  <a:moveTo>
                    <a:pt x="14277" y="9174"/>
                  </a:moveTo>
                  <a:lnTo>
                    <a:pt x="1635" y="4337"/>
                  </a:lnTo>
                  <a:moveTo>
                    <a:pt x="1101" y="5805"/>
                  </a:moveTo>
                  <a:lnTo>
                    <a:pt x="13710" y="10608"/>
                  </a:lnTo>
                  <a:moveTo>
                    <a:pt x="534" y="7239"/>
                  </a:moveTo>
                  <a:lnTo>
                    <a:pt x="13177" y="12076"/>
                  </a:lnTo>
                  <a:moveTo>
                    <a:pt x="1" y="8707"/>
                  </a:moveTo>
                  <a:lnTo>
                    <a:pt x="12643" y="135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45"/>
            <p:cNvSpPr/>
            <p:nvPr/>
          </p:nvSpPr>
          <p:spPr>
            <a:xfrm rot="363082">
              <a:off x="940056" y="4735937"/>
              <a:ext cx="406531" cy="311454"/>
            </a:xfrm>
            <a:custGeom>
              <a:avLst/>
              <a:gdLst/>
              <a:ahLst/>
              <a:cxnLst/>
              <a:rect l="l" t="t" r="r" b="b"/>
              <a:pathLst>
                <a:path w="12977" h="9942" fill="none" extrusionOk="0">
                  <a:moveTo>
                    <a:pt x="12977" y="3903"/>
                  </a:moveTo>
                  <a:lnTo>
                    <a:pt x="2670" y="1"/>
                  </a:lnTo>
                  <a:moveTo>
                    <a:pt x="2002" y="1769"/>
                  </a:moveTo>
                  <a:lnTo>
                    <a:pt x="12276" y="5671"/>
                  </a:lnTo>
                  <a:moveTo>
                    <a:pt x="1335" y="3503"/>
                  </a:moveTo>
                  <a:lnTo>
                    <a:pt x="11609" y="7439"/>
                  </a:lnTo>
                  <a:moveTo>
                    <a:pt x="668" y="5271"/>
                  </a:moveTo>
                  <a:lnTo>
                    <a:pt x="10942" y="9174"/>
                  </a:lnTo>
                  <a:moveTo>
                    <a:pt x="7706" y="9941"/>
                  </a:moveTo>
                  <a:lnTo>
                    <a:pt x="1" y="7006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45"/>
            <p:cNvSpPr/>
            <p:nvPr/>
          </p:nvSpPr>
          <p:spPr>
            <a:xfrm rot="363082">
              <a:off x="407066" y="4979342"/>
              <a:ext cx="760778" cy="501609"/>
            </a:xfrm>
            <a:custGeom>
              <a:avLst/>
              <a:gdLst/>
              <a:ahLst/>
              <a:cxnLst/>
              <a:rect l="l" t="t" r="r" b="b"/>
              <a:pathLst>
                <a:path w="24285" h="16012" fill="none" extrusionOk="0">
                  <a:moveTo>
                    <a:pt x="24285" y="6772"/>
                  </a:moveTo>
                  <a:lnTo>
                    <a:pt x="6472" y="0"/>
                  </a:lnTo>
                  <a:moveTo>
                    <a:pt x="3136" y="1067"/>
                  </a:moveTo>
                  <a:lnTo>
                    <a:pt x="23517" y="8806"/>
                  </a:lnTo>
                  <a:moveTo>
                    <a:pt x="2336" y="3069"/>
                  </a:moveTo>
                  <a:lnTo>
                    <a:pt x="22717" y="10841"/>
                  </a:lnTo>
                  <a:moveTo>
                    <a:pt x="1568" y="5137"/>
                  </a:moveTo>
                  <a:lnTo>
                    <a:pt x="21950" y="12909"/>
                  </a:lnTo>
                  <a:moveTo>
                    <a:pt x="801" y="7172"/>
                  </a:moveTo>
                  <a:lnTo>
                    <a:pt x="21182" y="14944"/>
                  </a:lnTo>
                  <a:moveTo>
                    <a:pt x="1" y="9240"/>
                  </a:moveTo>
                  <a:lnTo>
                    <a:pt x="17847" y="160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5" name="Google Shape;335;p45"/>
          <p:cNvSpPr txBox="1">
            <a:spLocks noGrp="1"/>
          </p:cNvSpPr>
          <p:nvPr>
            <p:ph type="ctrTitle"/>
          </p:nvPr>
        </p:nvSpPr>
        <p:spPr>
          <a:xfrm>
            <a:off x="1288500" y="1854333"/>
            <a:ext cx="6567000" cy="1432800"/>
          </a:xfrm>
          <a:prstGeom prst="rect">
            <a:avLst/>
          </a:prstGeom>
          <a:noFill/>
          <a:ln>
            <a:noFill/>
          </a:ln>
          <a:effectLst>
            <a:outerShdw blurRad="57150" dist="28575" dir="180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3700" b="1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36" name="Google Shape;336;p45"/>
          <p:cNvSpPr txBox="1">
            <a:spLocks noGrp="1"/>
          </p:cNvSpPr>
          <p:nvPr>
            <p:ph type="subTitle" idx="1"/>
          </p:nvPr>
        </p:nvSpPr>
        <p:spPr>
          <a:xfrm>
            <a:off x="3759300" y="3287133"/>
            <a:ext cx="16254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37" name="Google Shape;337;p45"/>
          <p:cNvSpPr txBox="1">
            <a:spLocks noGrp="1"/>
          </p:cNvSpPr>
          <p:nvPr>
            <p:ph type="subTitle" idx="2"/>
          </p:nvPr>
        </p:nvSpPr>
        <p:spPr>
          <a:xfrm>
            <a:off x="6604975" y="567550"/>
            <a:ext cx="1685100" cy="4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000" b="1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6600" y="-27325"/>
            <a:ext cx="9257201" cy="5253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0" name="Google Shape;340;p46"/>
          <p:cNvGrpSpPr/>
          <p:nvPr/>
        </p:nvGrpSpPr>
        <p:grpSpPr>
          <a:xfrm>
            <a:off x="709144" y="1137300"/>
            <a:ext cx="7726200" cy="3546300"/>
            <a:chOff x="709144" y="1137300"/>
            <a:chExt cx="7726200" cy="3546300"/>
          </a:xfrm>
        </p:grpSpPr>
        <p:sp>
          <p:nvSpPr>
            <p:cNvPr id="341" name="Google Shape;341;p46"/>
            <p:cNvSpPr/>
            <p:nvPr/>
          </p:nvSpPr>
          <p:spPr>
            <a:xfrm>
              <a:off x="785344" y="1213500"/>
              <a:ext cx="7650000" cy="3470100"/>
            </a:xfrm>
            <a:prstGeom prst="roundRect">
              <a:avLst>
                <a:gd name="adj" fmla="val 8345"/>
              </a:avLst>
            </a:pr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46"/>
            <p:cNvSpPr/>
            <p:nvPr/>
          </p:nvSpPr>
          <p:spPr>
            <a:xfrm>
              <a:off x="709144" y="1137300"/>
              <a:ext cx="7650000" cy="3470100"/>
            </a:xfrm>
            <a:prstGeom prst="roundRect">
              <a:avLst>
                <a:gd name="adj" fmla="val 8345"/>
              </a:avLst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3" name="Google Shape;343;p46"/>
          <p:cNvSpPr txBox="1">
            <a:spLocks noGrp="1"/>
          </p:cNvSpPr>
          <p:nvPr>
            <p:ph type="body" idx="1"/>
          </p:nvPr>
        </p:nvSpPr>
        <p:spPr>
          <a:xfrm>
            <a:off x="859363" y="1225688"/>
            <a:ext cx="7425600" cy="33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3638"/>
              </a:buClr>
              <a:buSzPts val="1400"/>
              <a:buChar char="●"/>
              <a:defRPr sz="1200"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3638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3638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3638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3638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3638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3638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3638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3638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344" name="Google Shape;344;p46"/>
          <p:cNvGrpSpPr/>
          <p:nvPr/>
        </p:nvGrpSpPr>
        <p:grpSpPr>
          <a:xfrm rot="755454" flipH="1">
            <a:off x="7718630" y="-618204"/>
            <a:ext cx="2157167" cy="2662990"/>
            <a:chOff x="-623748" y="-350914"/>
            <a:chExt cx="2449151" cy="3023440"/>
          </a:xfrm>
        </p:grpSpPr>
        <p:grpSp>
          <p:nvGrpSpPr>
            <p:cNvPr id="345" name="Google Shape;345;p46"/>
            <p:cNvGrpSpPr/>
            <p:nvPr/>
          </p:nvGrpSpPr>
          <p:grpSpPr>
            <a:xfrm rot="1413719">
              <a:off x="224827" y="-308028"/>
              <a:ext cx="616248" cy="1925931"/>
              <a:chOff x="-1858600" y="2385325"/>
              <a:chExt cx="523125" cy="1635025"/>
            </a:xfrm>
          </p:grpSpPr>
          <p:sp>
            <p:nvSpPr>
              <p:cNvPr id="346" name="Google Shape;346;p46"/>
              <p:cNvSpPr/>
              <p:nvPr/>
            </p:nvSpPr>
            <p:spPr>
              <a:xfrm>
                <a:off x="-1804750" y="2385325"/>
                <a:ext cx="469275" cy="16350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401" extrusionOk="0">
                    <a:moveTo>
                      <a:pt x="12062" y="1"/>
                    </a:moveTo>
                    <a:cubicBezTo>
                      <a:pt x="9693" y="1"/>
                      <a:pt x="7259" y="1264"/>
                      <a:pt x="5667" y="3115"/>
                    </a:cubicBezTo>
                    <a:cubicBezTo>
                      <a:pt x="3462" y="5679"/>
                      <a:pt x="2513" y="9064"/>
                      <a:pt x="1872" y="12397"/>
                    </a:cubicBezTo>
                    <a:lnTo>
                      <a:pt x="1872" y="12372"/>
                    </a:lnTo>
                    <a:cubicBezTo>
                      <a:pt x="129" y="21270"/>
                      <a:pt x="0" y="30373"/>
                      <a:pt x="975" y="39373"/>
                    </a:cubicBezTo>
                    <a:cubicBezTo>
                      <a:pt x="1308" y="42476"/>
                      <a:pt x="1308" y="44861"/>
                      <a:pt x="1462" y="47989"/>
                    </a:cubicBezTo>
                    <a:cubicBezTo>
                      <a:pt x="1795" y="54796"/>
                      <a:pt x="6238" y="62496"/>
                      <a:pt x="6079" y="65382"/>
                    </a:cubicBezTo>
                    <a:lnTo>
                      <a:pt x="6079" y="65382"/>
                    </a:lnTo>
                    <a:cubicBezTo>
                      <a:pt x="6979" y="50077"/>
                      <a:pt x="11644" y="31239"/>
                      <a:pt x="16694" y="16756"/>
                    </a:cubicBezTo>
                    <a:cubicBezTo>
                      <a:pt x="17694" y="13936"/>
                      <a:pt x="18771" y="11064"/>
                      <a:pt x="18745" y="8089"/>
                    </a:cubicBezTo>
                    <a:cubicBezTo>
                      <a:pt x="18745" y="5089"/>
                      <a:pt x="17412" y="1909"/>
                      <a:pt x="14719" y="602"/>
                    </a:cubicBezTo>
                    <a:cubicBezTo>
                      <a:pt x="13878" y="188"/>
                      <a:pt x="12974" y="1"/>
                      <a:pt x="12062" y="1"/>
                    </a:cubicBezTo>
                    <a:close/>
                    <a:moveTo>
                      <a:pt x="6079" y="65382"/>
                    </a:moveTo>
                    <a:lnTo>
                      <a:pt x="6079" y="65382"/>
                    </a:lnTo>
                    <a:cubicBezTo>
                      <a:pt x="6078" y="65388"/>
                      <a:pt x="6078" y="65394"/>
                      <a:pt x="6078" y="65400"/>
                    </a:cubicBezTo>
                    <a:cubicBezTo>
                      <a:pt x="6078" y="65394"/>
                      <a:pt x="6078" y="65388"/>
                      <a:pt x="6079" y="653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" name="Google Shape;347;p46"/>
              <p:cNvSpPr/>
              <p:nvPr/>
            </p:nvSpPr>
            <p:spPr>
              <a:xfrm>
                <a:off x="-1858600" y="2385425"/>
                <a:ext cx="469275" cy="16349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397" extrusionOk="0">
                    <a:moveTo>
                      <a:pt x="12088" y="1"/>
                    </a:moveTo>
                    <a:cubicBezTo>
                      <a:pt x="9704" y="1"/>
                      <a:pt x="7263" y="1274"/>
                      <a:pt x="5667" y="3111"/>
                    </a:cubicBezTo>
                    <a:cubicBezTo>
                      <a:pt x="3462" y="5649"/>
                      <a:pt x="2513" y="9060"/>
                      <a:pt x="1872" y="12393"/>
                    </a:cubicBezTo>
                    <a:lnTo>
                      <a:pt x="1872" y="12368"/>
                    </a:lnTo>
                    <a:cubicBezTo>
                      <a:pt x="129" y="21266"/>
                      <a:pt x="0" y="30369"/>
                      <a:pt x="975" y="39369"/>
                    </a:cubicBezTo>
                    <a:cubicBezTo>
                      <a:pt x="1308" y="42472"/>
                      <a:pt x="1308" y="44857"/>
                      <a:pt x="1462" y="47985"/>
                    </a:cubicBezTo>
                    <a:cubicBezTo>
                      <a:pt x="1795" y="54792"/>
                      <a:pt x="6239" y="62492"/>
                      <a:pt x="6079" y="65378"/>
                    </a:cubicBezTo>
                    <a:lnTo>
                      <a:pt x="6079" y="65378"/>
                    </a:lnTo>
                    <a:cubicBezTo>
                      <a:pt x="6979" y="50073"/>
                      <a:pt x="11670" y="31235"/>
                      <a:pt x="16694" y="16752"/>
                    </a:cubicBezTo>
                    <a:cubicBezTo>
                      <a:pt x="17694" y="13932"/>
                      <a:pt x="18771" y="11060"/>
                      <a:pt x="18771" y="8085"/>
                    </a:cubicBezTo>
                    <a:cubicBezTo>
                      <a:pt x="18745" y="5085"/>
                      <a:pt x="17412" y="1905"/>
                      <a:pt x="14745" y="598"/>
                    </a:cubicBezTo>
                    <a:cubicBezTo>
                      <a:pt x="13901" y="187"/>
                      <a:pt x="12999" y="1"/>
                      <a:pt x="12088" y="1"/>
                    </a:cubicBezTo>
                    <a:close/>
                    <a:moveTo>
                      <a:pt x="6079" y="65378"/>
                    </a:moveTo>
                    <a:cubicBezTo>
                      <a:pt x="6078" y="65384"/>
                      <a:pt x="6078" y="65390"/>
                      <a:pt x="6078" y="65396"/>
                    </a:cubicBezTo>
                    <a:cubicBezTo>
                      <a:pt x="6078" y="65390"/>
                      <a:pt x="6078" y="65384"/>
                      <a:pt x="6079" y="65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" name="Google Shape;348;p46"/>
              <p:cNvSpPr/>
              <p:nvPr/>
            </p:nvSpPr>
            <p:spPr>
              <a:xfrm>
                <a:off x="-1766300" y="2414375"/>
                <a:ext cx="329125" cy="283550"/>
              </a:xfrm>
              <a:custGeom>
                <a:avLst/>
                <a:gdLst/>
                <a:ahLst/>
                <a:cxnLst/>
                <a:rect l="l" t="t" r="r" b="b"/>
                <a:pathLst>
                  <a:path w="13165" h="11342" extrusionOk="0">
                    <a:moveTo>
                      <a:pt x="7214" y="1"/>
                    </a:moveTo>
                    <a:cubicBezTo>
                      <a:pt x="7203" y="1"/>
                      <a:pt x="7192" y="2"/>
                      <a:pt x="7181" y="4"/>
                    </a:cubicBezTo>
                    <a:cubicBezTo>
                      <a:pt x="7053" y="55"/>
                      <a:pt x="6976" y="260"/>
                      <a:pt x="7104" y="337"/>
                    </a:cubicBezTo>
                    <a:cubicBezTo>
                      <a:pt x="7130" y="363"/>
                      <a:pt x="7155" y="363"/>
                      <a:pt x="7181" y="363"/>
                    </a:cubicBezTo>
                    <a:cubicBezTo>
                      <a:pt x="7258" y="363"/>
                      <a:pt x="7335" y="337"/>
                      <a:pt x="7386" y="260"/>
                    </a:cubicBezTo>
                    <a:cubicBezTo>
                      <a:pt x="7433" y="120"/>
                      <a:pt x="7330" y="1"/>
                      <a:pt x="7214" y="1"/>
                    </a:cubicBezTo>
                    <a:close/>
                    <a:moveTo>
                      <a:pt x="10096" y="914"/>
                    </a:moveTo>
                    <a:cubicBezTo>
                      <a:pt x="10065" y="914"/>
                      <a:pt x="10033" y="918"/>
                      <a:pt x="10001" y="927"/>
                    </a:cubicBezTo>
                    <a:cubicBezTo>
                      <a:pt x="9719" y="1004"/>
                      <a:pt x="9591" y="1440"/>
                      <a:pt x="9848" y="1619"/>
                    </a:cubicBezTo>
                    <a:cubicBezTo>
                      <a:pt x="9899" y="1619"/>
                      <a:pt x="9950" y="1645"/>
                      <a:pt x="10001" y="1645"/>
                    </a:cubicBezTo>
                    <a:cubicBezTo>
                      <a:pt x="10024" y="1648"/>
                      <a:pt x="10046" y="1650"/>
                      <a:pt x="10069" y="1650"/>
                    </a:cubicBezTo>
                    <a:cubicBezTo>
                      <a:pt x="10224" y="1650"/>
                      <a:pt x="10370" y="1571"/>
                      <a:pt x="10437" y="1414"/>
                    </a:cubicBezTo>
                    <a:cubicBezTo>
                      <a:pt x="10528" y="1164"/>
                      <a:pt x="10337" y="914"/>
                      <a:pt x="10096" y="914"/>
                    </a:cubicBezTo>
                    <a:close/>
                    <a:moveTo>
                      <a:pt x="4839" y="1534"/>
                    </a:moveTo>
                    <a:cubicBezTo>
                      <a:pt x="4695" y="1534"/>
                      <a:pt x="4554" y="1605"/>
                      <a:pt x="4540" y="1748"/>
                    </a:cubicBezTo>
                    <a:cubicBezTo>
                      <a:pt x="4540" y="1799"/>
                      <a:pt x="4540" y="1824"/>
                      <a:pt x="4540" y="1876"/>
                    </a:cubicBezTo>
                    <a:cubicBezTo>
                      <a:pt x="4591" y="2030"/>
                      <a:pt x="4719" y="2158"/>
                      <a:pt x="4873" y="2183"/>
                    </a:cubicBezTo>
                    <a:cubicBezTo>
                      <a:pt x="5129" y="2183"/>
                      <a:pt x="5309" y="1876"/>
                      <a:pt x="5129" y="1671"/>
                    </a:cubicBezTo>
                    <a:cubicBezTo>
                      <a:pt x="5072" y="1579"/>
                      <a:pt x="4955" y="1534"/>
                      <a:pt x="4839" y="1534"/>
                    </a:cubicBezTo>
                    <a:close/>
                    <a:moveTo>
                      <a:pt x="7873" y="1434"/>
                    </a:moveTo>
                    <a:cubicBezTo>
                      <a:pt x="7815" y="1434"/>
                      <a:pt x="7755" y="1444"/>
                      <a:pt x="7694" y="1465"/>
                    </a:cubicBezTo>
                    <a:cubicBezTo>
                      <a:pt x="7309" y="1542"/>
                      <a:pt x="7104" y="2183"/>
                      <a:pt x="7488" y="2414"/>
                    </a:cubicBezTo>
                    <a:lnTo>
                      <a:pt x="7514" y="2414"/>
                    </a:lnTo>
                    <a:cubicBezTo>
                      <a:pt x="7565" y="2440"/>
                      <a:pt x="7642" y="2466"/>
                      <a:pt x="7694" y="2491"/>
                    </a:cubicBezTo>
                    <a:cubicBezTo>
                      <a:pt x="7715" y="2493"/>
                      <a:pt x="7737" y="2494"/>
                      <a:pt x="7759" y="2494"/>
                    </a:cubicBezTo>
                    <a:cubicBezTo>
                      <a:pt x="7992" y="2494"/>
                      <a:pt x="8217" y="2369"/>
                      <a:pt x="8335" y="2158"/>
                    </a:cubicBezTo>
                    <a:cubicBezTo>
                      <a:pt x="8489" y="1805"/>
                      <a:pt x="8227" y="1434"/>
                      <a:pt x="7873" y="1434"/>
                    </a:cubicBezTo>
                    <a:close/>
                    <a:moveTo>
                      <a:pt x="12521" y="1809"/>
                    </a:moveTo>
                    <a:cubicBezTo>
                      <a:pt x="12477" y="1809"/>
                      <a:pt x="12432" y="1814"/>
                      <a:pt x="12386" y="1824"/>
                    </a:cubicBezTo>
                    <a:cubicBezTo>
                      <a:pt x="12002" y="1927"/>
                      <a:pt x="11796" y="2568"/>
                      <a:pt x="12181" y="2799"/>
                    </a:cubicBezTo>
                    <a:cubicBezTo>
                      <a:pt x="12232" y="2825"/>
                      <a:pt x="12309" y="2850"/>
                      <a:pt x="12386" y="2850"/>
                    </a:cubicBezTo>
                    <a:cubicBezTo>
                      <a:pt x="12424" y="2858"/>
                      <a:pt x="12461" y="2861"/>
                      <a:pt x="12498" y="2861"/>
                    </a:cubicBezTo>
                    <a:cubicBezTo>
                      <a:pt x="12709" y="2861"/>
                      <a:pt x="12896" y="2739"/>
                      <a:pt x="13027" y="2542"/>
                    </a:cubicBezTo>
                    <a:cubicBezTo>
                      <a:pt x="13165" y="2175"/>
                      <a:pt x="12892" y="1809"/>
                      <a:pt x="12521" y="1809"/>
                    </a:cubicBezTo>
                    <a:close/>
                    <a:moveTo>
                      <a:pt x="10496" y="2693"/>
                    </a:moveTo>
                    <a:cubicBezTo>
                      <a:pt x="10485" y="2693"/>
                      <a:pt x="10474" y="2694"/>
                      <a:pt x="10463" y="2696"/>
                    </a:cubicBezTo>
                    <a:cubicBezTo>
                      <a:pt x="10335" y="2722"/>
                      <a:pt x="10258" y="2953"/>
                      <a:pt x="10386" y="3030"/>
                    </a:cubicBezTo>
                    <a:cubicBezTo>
                      <a:pt x="10412" y="3055"/>
                      <a:pt x="10412" y="3055"/>
                      <a:pt x="10437" y="3055"/>
                    </a:cubicBezTo>
                    <a:cubicBezTo>
                      <a:pt x="10540" y="3055"/>
                      <a:pt x="10617" y="3030"/>
                      <a:pt x="10668" y="2953"/>
                    </a:cubicBezTo>
                    <a:cubicBezTo>
                      <a:pt x="10715" y="2812"/>
                      <a:pt x="10612" y="2693"/>
                      <a:pt x="10496" y="2693"/>
                    </a:cubicBezTo>
                    <a:close/>
                    <a:moveTo>
                      <a:pt x="3134" y="3127"/>
                    </a:moveTo>
                    <a:cubicBezTo>
                      <a:pt x="3124" y="3127"/>
                      <a:pt x="3114" y="3129"/>
                      <a:pt x="3104" y="3132"/>
                    </a:cubicBezTo>
                    <a:cubicBezTo>
                      <a:pt x="3027" y="3158"/>
                      <a:pt x="3001" y="3260"/>
                      <a:pt x="3078" y="3312"/>
                    </a:cubicBezTo>
                    <a:lnTo>
                      <a:pt x="3078" y="3337"/>
                    </a:lnTo>
                    <a:lnTo>
                      <a:pt x="3104" y="3337"/>
                    </a:lnTo>
                    <a:cubicBezTo>
                      <a:pt x="3155" y="3337"/>
                      <a:pt x="3206" y="3312"/>
                      <a:pt x="3232" y="3260"/>
                    </a:cubicBezTo>
                    <a:cubicBezTo>
                      <a:pt x="3254" y="3194"/>
                      <a:pt x="3199" y="3127"/>
                      <a:pt x="3134" y="3127"/>
                    </a:cubicBezTo>
                    <a:close/>
                    <a:moveTo>
                      <a:pt x="6219" y="3536"/>
                    </a:moveTo>
                    <a:cubicBezTo>
                      <a:pt x="6072" y="3536"/>
                      <a:pt x="5928" y="3614"/>
                      <a:pt x="5899" y="3773"/>
                    </a:cubicBezTo>
                    <a:lnTo>
                      <a:pt x="5924" y="3773"/>
                    </a:lnTo>
                    <a:cubicBezTo>
                      <a:pt x="5924" y="3799"/>
                      <a:pt x="5924" y="3850"/>
                      <a:pt x="5924" y="3902"/>
                    </a:cubicBezTo>
                    <a:cubicBezTo>
                      <a:pt x="5950" y="4055"/>
                      <a:pt x="6078" y="4158"/>
                      <a:pt x="6232" y="4184"/>
                    </a:cubicBezTo>
                    <a:cubicBezTo>
                      <a:pt x="6243" y="4185"/>
                      <a:pt x="6254" y="4185"/>
                      <a:pt x="6265" y="4185"/>
                    </a:cubicBezTo>
                    <a:cubicBezTo>
                      <a:pt x="6526" y="4185"/>
                      <a:pt x="6662" y="3892"/>
                      <a:pt x="6514" y="3671"/>
                    </a:cubicBezTo>
                    <a:cubicBezTo>
                      <a:pt x="6447" y="3582"/>
                      <a:pt x="6332" y="3536"/>
                      <a:pt x="6219" y="3536"/>
                    </a:cubicBezTo>
                    <a:close/>
                    <a:moveTo>
                      <a:pt x="3009" y="4870"/>
                    </a:moveTo>
                    <a:cubicBezTo>
                      <a:pt x="2866" y="4870"/>
                      <a:pt x="2722" y="4947"/>
                      <a:pt x="2693" y="5107"/>
                    </a:cubicBezTo>
                    <a:lnTo>
                      <a:pt x="2719" y="5107"/>
                    </a:lnTo>
                    <a:cubicBezTo>
                      <a:pt x="2693" y="5158"/>
                      <a:pt x="2693" y="5184"/>
                      <a:pt x="2719" y="5235"/>
                    </a:cubicBezTo>
                    <a:cubicBezTo>
                      <a:pt x="2745" y="5389"/>
                      <a:pt x="2873" y="5517"/>
                      <a:pt x="3027" y="5517"/>
                    </a:cubicBezTo>
                    <a:cubicBezTo>
                      <a:pt x="3038" y="5518"/>
                      <a:pt x="3049" y="5518"/>
                      <a:pt x="3059" y="5518"/>
                    </a:cubicBezTo>
                    <a:cubicBezTo>
                      <a:pt x="3320" y="5518"/>
                      <a:pt x="3456" y="5226"/>
                      <a:pt x="3283" y="5004"/>
                    </a:cubicBezTo>
                    <a:cubicBezTo>
                      <a:pt x="3228" y="4915"/>
                      <a:pt x="3119" y="4870"/>
                      <a:pt x="3009" y="4870"/>
                    </a:cubicBezTo>
                    <a:close/>
                    <a:moveTo>
                      <a:pt x="6277" y="5340"/>
                    </a:moveTo>
                    <a:cubicBezTo>
                      <a:pt x="6229" y="5340"/>
                      <a:pt x="6179" y="5348"/>
                      <a:pt x="6129" y="5363"/>
                    </a:cubicBezTo>
                    <a:cubicBezTo>
                      <a:pt x="5745" y="5466"/>
                      <a:pt x="5540" y="6107"/>
                      <a:pt x="5924" y="6312"/>
                    </a:cubicBezTo>
                    <a:cubicBezTo>
                      <a:pt x="5976" y="6363"/>
                      <a:pt x="6053" y="6363"/>
                      <a:pt x="6129" y="6389"/>
                    </a:cubicBezTo>
                    <a:cubicBezTo>
                      <a:pt x="6151" y="6391"/>
                      <a:pt x="6173" y="6392"/>
                      <a:pt x="6194" y="6392"/>
                    </a:cubicBezTo>
                    <a:cubicBezTo>
                      <a:pt x="6424" y="6392"/>
                      <a:pt x="6630" y="6267"/>
                      <a:pt x="6771" y="6055"/>
                    </a:cubicBezTo>
                    <a:cubicBezTo>
                      <a:pt x="6906" y="5718"/>
                      <a:pt x="6625" y="5340"/>
                      <a:pt x="6277" y="5340"/>
                    </a:cubicBezTo>
                    <a:close/>
                    <a:moveTo>
                      <a:pt x="1163" y="6898"/>
                    </a:moveTo>
                    <a:cubicBezTo>
                      <a:pt x="1152" y="6898"/>
                      <a:pt x="1140" y="6899"/>
                      <a:pt x="1129" y="6902"/>
                    </a:cubicBezTo>
                    <a:cubicBezTo>
                      <a:pt x="1001" y="6927"/>
                      <a:pt x="924" y="7158"/>
                      <a:pt x="1052" y="7235"/>
                    </a:cubicBezTo>
                    <a:cubicBezTo>
                      <a:pt x="1078" y="7235"/>
                      <a:pt x="1104" y="7261"/>
                      <a:pt x="1129" y="7261"/>
                    </a:cubicBezTo>
                    <a:cubicBezTo>
                      <a:pt x="1206" y="7261"/>
                      <a:pt x="1283" y="7235"/>
                      <a:pt x="1334" y="7132"/>
                    </a:cubicBezTo>
                    <a:cubicBezTo>
                      <a:pt x="1381" y="7015"/>
                      <a:pt x="1278" y="6898"/>
                      <a:pt x="1163" y="6898"/>
                    </a:cubicBezTo>
                    <a:close/>
                    <a:moveTo>
                      <a:pt x="5001" y="7850"/>
                    </a:moveTo>
                    <a:cubicBezTo>
                      <a:pt x="4924" y="7876"/>
                      <a:pt x="4899" y="8004"/>
                      <a:pt x="4950" y="8056"/>
                    </a:cubicBezTo>
                    <a:lnTo>
                      <a:pt x="5001" y="8056"/>
                    </a:lnTo>
                    <a:cubicBezTo>
                      <a:pt x="5052" y="8056"/>
                      <a:pt x="5104" y="8030"/>
                      <a:pt x="5129" y="8004"/>
                    </a:cubicBezTo>
                    <a:cubicBezTo>
                      <a:pt x="5155" y="7927"/>
                      <a:pt x="5078" y="7850"/>
                      <a:pt x="5001" y="7850"/>
                    </a:cubicBezTo>
                    <a:close/>
                    <a:moveTo>
                      <a:pt x="2940" y="7598"/>
                    </a:moveTo>
                    <a:cubicBezTo>
                      <a:pt x="2902" y="7598"/>
                      <a:pt x="2862" y="7605"/>
                      <a:pt x="2822" y="7620"/>
                    </a:cubicBezTo>
                    <a:cubicBezTo>
                      <a:pt x="2565" y="7697"/>
                      <a:pt x="2437" y="8107"/>
                      <a:pt x="2693" y="8235"/>
                    </a:cubicBezTo>
                    <a:cubicBezTo>
                      <a:pt x="2719" y="8261"/>
                      <a:pt x="2770" y="8286"/>
                      <a:pt x="2822" y="8286"/>
                    </a:cubicBezTo>
                    <a:cubicBezTo>
                      <a:pt x="2838" y="8289"/>
                      <a:pt x="2854" y="8290"/>
                      <a:pt x="2870" y="8290"/>
                    </a:cubicBezTo>
                    <a:cubicBezTo>
                      <a:pt x="3007" y="8290"/>
                      <a:pt x="3137" y="8196"/>
                      <a:pt x="3206" y="8081"/>
                    </a:cubicBezTo>
                    <a:cubicBezTo>
                      <a:pt x="3338" y="7840"/>
                      <a:pt x="3169" y="7598"/>
                      <a:pt x="2940" y="7598"/>
                    </a:cubicBezTo>
                    <a:close/>
                    <a:moveTo>
                      <a:pt x="6698" y="7919"/>
                    </a:moveTo>
                    <a:cubicBezTo>
                      <a:pt x="6554" y="7919"/>
                      <a:pt x="6414" y="7990"/>
                      <a:pt x="6386" y="8133"/>
                    </a:cubicBezTo>
                    <a:lnTo>
                      <a:pt x="6412" y="8133"/>
                    </a:lnTo>
                    <a:cubicBezTo>
                      <a:pt x="6412" y="8184"/>
                      <a:pt x="6412" y="8235"/>
                      <a:pt x="6412" y="8261"/>
                    </a:cubicBezTo>
                    <a:cubicBezTo>
                      <a:pt x="6437" y="8415"/>
                      <a:pt x="6565" y="8543"/>
                      <a:pt x="6745" y="8568"/>
                    </a:cubicBezTo>
                    <a:cubicBezTo>
                      <a:pt x="7001" y="8568"/>
                      <a:pt x="7181" y="8261"/>
                      <a:pt x="7001" y="8056"/>
                    </a:cubicBezTo>
                    <a:cubicBezTo>
                      <a:pt x="6933" y="7964"/>
                      <a:pt x="6814" y="7919"/>
                      <a:pt x="6698" y="7919"/>
                    </a:cubicBezTo>
                    <a:close/>
                    <a:moveTo>
                      <a:pt x="4317" y="9878"/>
                    </a:moveTo>
                    <a:cubicBezTo>
                      <a:pt x="4265" y="9878"/>
                      <a:pt x="4210" y="9886"/>
                      <a:pt x="4155" y="9902"/>
                    </a:cubicBezTo>
                    <a:cubicBezTo>
                      <a:pt x="3770" y="9979"/>
                      <a:pt x="3565" y="10645"/>
                      <a:pt x="3950" y="10851"/>
                    </a:cubicBezTo>
                    <a:cubicBezTo>
                      <a:pt x="4001" y="10876"/>
                      <a:pt x="4078" y="10902"/>
                      <a:pt x="4129" y="10928"/>
                    </a:cubicBezTo>
                    <a:cubicBezTo>
                      <a:pt x="4153" y="10930"/>
                      <a:pt x="4177" y="10931"/>
                      <a:pt x="4200" y="10931"/>
                    </a:cubicBezTo>
                    <a:cubicBezTo>
                      <a:pt x="4454" y="10931"/>
                      <a:pt x="4677" y="10805"/>
                      <a:pt x="4770" y="10594"/>
                    </a:cubicBezTo>
                    <a:cubicBezTo>
                      <a:pt x="4927" y="10236"/>
                      <a:pt x="4673" y="9878"/>
                      <a:pt x="4317" y="9878"/>
                    </a:cubicBezTo>
                    <a:close/>
                    <a:moveTo>
                      <a:pt x="746" y="10289"/>
                    </a:moveTo>
                    <a:cubicBezTo>
                      <a:pt x="696" y="10289"/>
                      <a:pt x="644" y="10297"/>
                      <a:pt x="591" y="10312"/>
                    </a:cubicBezTo>
                    <a:cubicBezTo>
                      <a:pt x="206" y="10415"/>
                      <a:pt x="1" y="11056"/>
                      <a:pt x="386" y="11287"/>
                    </a:cubicBezTo>
                    <a:lnTo>
                      <a:pt x="386" y="11261"/>
                    </a:lnTo>
                    <a:cubicBezTo>
                      <a:pt x="437" y="11312"/>
                      <a:pt x="514" y="11338"/>
                      <a:pt x="565" y="11338"/>
                    </a:cubicBezTo>
                    <a:cubicBezTo>
                      <a:pt x="589" y="11340"/>
                      <a:pt x="613" y="11341"/>
                      <a:pt x="636" y="11341"/>
                    </a:cubicBezTo>
                    <a:cubicBezTo>
                      <a:pt x="889" y="11341"/>
                      <a:pt x="1112" y="11216"/>
                      <a:pt x="1206" y="11004"/>
                    </a:cubicBezTo>
                    <a:cubicBezTo>
                      <a:pt x="1364" y="10667"/>
                      <a:pt x="1106" y="10289"/>
                      <a:pt x="746" y="10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" name="Google Shape;349;p46"/>
              <p:cNvSpPr/>
              <p:nvPr/>
            </p:nvSpPr>
            <p:spPr>
              <a:xfrm>
                <a:off x="-1809250" y="2563500"/>
                <a:ext cx="247275" cy="1438900"/>
              </a:xfrm>
              <a:custGeom>
                <a:avLst/>
                <a:gdLst/>
                <a:ahLst/>
                <a:cxnLst/>
                <a:rect l="l" t="t" r="r" b="b"/>
                <a:pathLst>
                  <a:path w="9891" h="57556" extrusionOk="0">
                    <a:moveTo>
                      <a:pt x="9445" y="0"/>
                    </a:moveTo>
                    <a:cubicBezTo>
                      <a:pt x="9304" y="0"/>
                      <a:pt x="9164" y="81"/>
                      <a:pt x="9104" y="270"/>
                    </a:cubicBezTo>
                    <a:cubicBezTo>
                      <a:pt x="4617" y="13912"/>
                      <a:pt x="1" y="34913"/>
                      <a:pt x="3386" y="57247"/>
                    </a:cubicBezTo>
                    <a:cubicBezTo>
                      <a:pt x="3411" y="57427"/>
                      <a:pt x="3565" y="57555"/>
                      <a:pt x="3745" y="57555"/>
                    </a:cubicBezTo>
                    <a:lnTo>
                      <a:pt x="3822" y="57555"/>
                    </a:lnTo>
                    <a:cubicBezTo>
                      <a:pt x="4027" y="57530"/>
                      <a:pt x="4155" y="57324"/>
                      <a:pt x="4129" y="57119"/>
                    </a:cubicBezTo>
                    <a:cubicBezTo>
                      <a:pt x="796" y="34939"/>
                      <a:pt x="5360" y="14091"/>
                      <a:pt x="9796" y="501"/>
                    </a:cubicBezTo>
                    <a:cubicBezTo>
                      <a:pt x="9890" y="202"/>
                      <a:pt x="9667" y="0"/>
                      <a:pt x="9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0" name="Google Shape;350;p46"/>
            <p:cNvGrpSpPr/>
            <p:nvPr/>
          </p:nvGrpSpPr>
          <p:grpSpPr>
            <a:xfrm rot="1413719">
              <a:off x="234082" y="-133704"/>
              <a:ext cx="1216593" cy="2128592"/>
              <a:chOff x="-1779100" y="2408800"/>
              <a:chExt cx="1032750" cy="1807075"/>
            </a:xfrm>
          </p:grpSpPr>
          <p:sp>
            <p:nvSpPr>
              <p:cNvPr id="351" name="Google Shape;351;p46"/>
              <p:cNvSpPr/>
              <p:nvPr/>
            </p:nvSpPr>
            <p:spPr>
              <a:xfrm>
                <a:off x="-1779100" y="2498825"/>
                <a:ext cx="1032750" cy="1717050"/>
              </a:xfrm>
              <a:custGeom>
                <a:avLst/>
                <a:gdLst/>
                <a:ahLst/>
                <a:cxnLst/>
                <a:rect l="l" t="t" r="r" b="b"/>
                <a:pathLst>
                  <a:path w="41310" h="68682" extrusionOk="0">
                    <a:moveTo>
                      <a:pt x="32843" y="0"/>
                    </a:moveTo>
                    <a:cubicBezTo>
                      <a:pt x="31194" y="0"/>
                      <a:pt x="29516" y="392"/>
                      <a:pt x="28053" y="1113"/>
                    </a:cubicBezTo>
                    <a:cubicBezTo>
                      <a:pt x="24489" y="2883"/>
                      <a:pt x="21924" y="6139"/>
                      <a:pt x="19719" y="9421"/>
                    </a:cubicBezTo>
                    <a:lnTo>
                      <a:pt x="19719" y="9396"/>
                    </a:lnTo>
                    <a:cubicBezTo>
                      <a:pt x="13744" y="18242"/>
                      <a:pt x="9436" y="27987"/>
                      <a:pt x="6385" y="38167"/>
                    </a:cubicBezTo>
                    <a:cubicBezTo>
                      <a:pt x="5308" y="41705"/>
                      <a:pt x="4231" y="44270"/>
                      <a:pt x="2949" y="47731"/>
                    </a:cubicBezTo>
                    <a:cubicBezTo>
                      <a:pt x="205" y="55244"/>
                      <a:pt x="1487" y="65630"/>
                      <a:pt x="0" y="68681"/>
                    </a:cubicBezTo>
                    <a:cubicBezTo>
                      <a:pt x="7975" y="52526"/>
                      <a:pt x="21642" y="34269"/>
                      <a:pt x="33745" y="20935"/>
                    </a:cubicBezTo>
                    <a:cubicBezTo>
                      <a:pt x="36105" y="18319"/>
                      <a:pt x="38566" y="15704"/>
                      <a:pt x="39951" y="12473"/>
                    </a:cubicBezTo>
                    <a:cubicBezTo>
                      <a:pt x="41310" y="9242"/>
                      <a:pt x="41310" y="5190"/>
                      <a:pt x="39002" y="2549"/>
                    </a:cubicBezTo>
                    <a:cubicBezTo>
                      <a:pt x="37468" y="790"/>
                      <a:pt x="35184" y="0"/>
                      <a:pt x="328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" name="Google Shape;352;p46"/>
              <p:cNvSpPr/>
              <p:nvPr/>
            </p:nvSpPr>
            <p:spPr>
              <a:xfrm>
                <a:off x="-1776550" y="2408800"/>
                <a:ext cx="973150" cy="1753225"/>
              </a:xfrm>
              <a:custGeom>
                <a:avLst/>
                <a:gdLst/>
                <a:ahLst/>
                <a:cxnLst/>
                <a:rect l="l" t="t" r="r" b="b"/>
                <a:pathLst>
                  <a:path w="38926" h="70129" extrusionOk="0">
                    <a:moveTo>
                      <a:pt x="30542" y="0"/>
                    </a:moveTo>
                    <a:cubicBezTo>
                      <a:pt x="28732" y="0"/>
                      <a:pt x="26881" y="482"/>
                      <a:pt x="25310" y="1355"/>
                    </a:cubicBezTo>
                    <a:cubicBezTo>
                      <a:pt x="21848" y="3253"/>
                      <a:pt x="19438" y="6637"/>
                      <a:pt x="17361" y="10022"/>
                    </a:cubicBezTo>
                    <a:cubicBezTo>
                      <a:pt x="11822" y="19100"/>
                      <a:pt x="7975" y="29049"/>
                      <a:pt x="5386" y="39357"/>
                    </a:cubicBezTo>
                    <a:cubicBezTo>
                      <a:pt x="4488" y="42947"/>
                      <a:pt x="3514" y="45537"/>
                      <a:pt x="2411" y="49076"/>
                    </a:cubicBezTo>
                    <a:cubicBezTo>
                      <a:pt x="1" y="56717"/>
                      <a:pt x="1770" y="67025"/>
                      <a:pt x="411" y="70128"/>
                    </a:cubicBezTo>
                    <a:cubicBezTo>
                      <a:pt x="7642" y="53640"/>
                      <a:pt x="20463" y="34767"/>
                      <a:pt x="31925" y="20869"/>
                    </a:cubicBezTo>
                    <a:cubicBezTo>
                      <a:pt x="34156" y="18177"/>
                      <a:pt x="36515" y="15433"/>
                      <a:pt x="37721" y="12151"/>
                    </a:cubicBezTo>
                    <a:cubicBezTo>
                      <a:pt x="38926" y="8843"/>
                      <a:pt x="38772" y="4791"/>
                      <a:pt x="36336" y="2253"/>
                    </a:cubicBezTo>
                    <a:cubicBezTo>
                      <a:pt x="34837" y="698"/>
                      <a:pt x="32720" y="0"/>
                      <a:pt x="30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" name="Google Shape;353;p46"/>
              <p:cNvSpPr/>
              <p:nvPr/>
            </p:nvSpPr>
            <p:spPr>
              <a:xfrm>
                <a:off x="-1311125" y="2430900"/>
                <a:ext cx="402150" cy="319125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2765" extrusionOk="0">
                    <a:moveTo>
                      <a:pt x="9413" y="1"/>
                    </a:moveTo>
                    <a:cubicBezTo>
                      <a:pt x="9396" y="1"/>
                      <a:pt x="9378" y="3"/>
                      <a:pt x="9359" y="10"/>
                    </a:cubicBezTo>
                    <a:cubicBezTo>
                      <a:pt x="9206" y="35"/>
                      <a:pt x="9103" y="266"/>
                      <a:pt x="9231" y="369"/>
                    </a:cubicBezTo>
                    <a:cubicBezTo>
                      <a:pt x="9257" y="394"/>
                      <a:pt x="9283" y="394"/>
                      <a:pt x="9308" y="394"/>
                    </a:cubicBezTo>
                    <a:cubicBezTo>
                      <a:pt x="9332" y="400"/>
                      <a:pt x="9357" y="403"/>
                      <a:pt x="9380" y="403"/>
                    </a:cubicBezTo>
                    <a:cubicBezTo>
                      <a:pt x="9458" y="403"/>
                      <a:pt x="9531" y="370"/>
                      <a:pt x="9590" y="292"/>
                    </a:cubicBezTo>
                    <a:cubicBezTo>
                      <a:pt x="9635" y="156"/>
                      <a:pt x="9541" y="1"/>
                      <a:pt x="9413" y="1"/>
                    </a:cubicBezTo>
                    <a:close/>
                    <a:moveTo>
                      <a:pt x="12560" y="1256"/>
                    </a:moveTo>
                    <a:cubicBezTo>
                      <a:pt x="12528" y="1256"/>
                      <a:pt x="12496" y="1259"/>
                      <a:pt x="12462" y="1266"/>
                    </a:cubicBezTo>
                    <a:cubicBezTo>
                      <a:pt x="12154" y="1317"/>
                      <a:pt x="11949" y="1856"/>
                      <a:pt x="12257" y="2061"/>
                    </a:cubicBezTo>
                    <a:cubicBezTo>
                      <a:pt x="12283" y="2087"/>
                      <a:pt x="12360" y="2112"/>
                      <a:pt x="12411" y="2112"/>
                    </a:cubicBezTo>
                    <a:cubicBezTo>
                      <a:pt x="12447" y="2121"/>
                      <a:pt x="12482" y="2125"/>
                      <a:pt x="12518" y="2125"/>
                    </a:cubicBezTo>
                    <a:cubicBezTo>
                      <a:pt x="12685" y="2125"/>
                      <a:pt x="12844" y="2030"/>
                      <a:pt x="12949" y="1881"/>
                    </a:cubicBezTo>
                    <a:cubicBezTo>
                      <a:pt x="13089" y="1579"/>
                      <a:pt x="12870" y="1256"/>
                      <a:pt x="12560" y="1256"/>
                    </a:cubicBezTo>
                    <a:close/>
                    <a:moveTo>
                      <a:pt x="6402" y="1567"/>
                    </a:moveTo>
                    <a:cubicBezTo>
                      <a:pt x="6244" y="1567"/>
                      <a:pt x="6092" y="1644"/>
                      <a:pt x="6052" y="1805"/>
                    </a:cubicBezTo>
                    <a:cubicBezTo>
                      <a:pt x="6026" y="1856"/>
                      <a:pt x="6026" y="1907"/>
                      <a:pt x="6052" y="1958"/>
                    </a:cubicBezTo>
                    <a:cubicBezTo>
                      <a:pt x="6077" y="2138"/>
                      <a:pt x="6231" y="2292"/>
                      <a:pt x="6411" y="2317"/>
                    </a:cubicBezTo>
                    <a:cubicBezTo>
                      <a:pt x="6431" y="2321"/>
                      <a:pt x="6450" y="2322"/>
                      <a:pt x="6470" y="2322"/>
                    </a:cubicBezTo>
                    <a:cubicBezTo>
                      <a:pt x="6747" y="2322"/>
                      <a:pt x="6937" y="1993"/>
                      <a:pt x="6770" y="1753"/>
                    </a:cubicBezTo>
                    <a:cubicBezTo>
                      <a:pt x="6696" y="1631"/>
                      <a:pt x="6547" y="1567"/>
                      <a:pt x="6402" y="1567"/>
                    </a:cubicBezTo>
                    <a:close/>
                    <a:moveTo>
                      <a:pt x="9895" y="1689"/>
                    </a:moveTo>
                    <a:cubicBezTo>
                      <a:pt x="9854" y="1689"/>
                      <a:pt x="9812" y="1693"/>
                      <a:pt x="9770" y="1702"/>
                    </a:cubicBezTo>
                    <a:cubicBezTo>
                      <a:pt x="9308" y="1779"/>
                      <a:pt x="9000" y="2523"/>
                      <a:pt x="9436" y="2830"/>
                    </a:cubicBezTo>
                    <a:cubicBezTo>
                      <a:pt x="9513" y="2856"/>
                      <a:pt x="9590" y="2907"/>
                      <a:pt x="9667" y="2907"/>
                    </a:cubicBezTo>
                    <a:cubicBezTo>
                      <a:pt x="9721" y="2921"/>
                      <a:pt x="9775" y="2927"/>
                      <a:pt x="9828" y="2927"/>
                    </a:cubicBezTo>
                    <a:cubicBezTo>
                      <a:pt x="10078" y="2927"/>
                      <a:pt x="10310" y="2785"/>
                      <a:pt x="10436" y="2574"/>
                    </a:cubicBezTo>
                    <a:cubicBezTo>
                      <a:pt x="10647" y="2153"/>
                      <a:pt x="10324" y="1689"/>
                      <a:pt x="9895" y="1689"/>
                    </a:cubicBezTo>
                    <a:close/>
                    <a:moveTo>
                      <a:pt x="4359" y="3369"/>
                    </a:moveTo>
                    <a:cubicBezTo>
                      <a:pt x="4257" y="3369"/>
                      <a:pt x="4205" y="3523"/>
                      <a:pt x="4282" y="3599"/>
                    </a:cubicBezTo>
                    <a:lnTo>
                      <a:pt x="4334" y="3599"/>
                    </a:lnTo>
                    <a:cubicBezTo>
                      <a:pt x="4347" y="3606"/>
                      <a:pt x="4363" y="3610"/>
                      <a:pt x="4379" y="3610"/>
                    </a:cubicBezTo>
                    <a:cubicBezTo>
                      <a:pt x="4422" y="3610"/>
                      <a:pt x="4469" y="3586"/>
                      <a:pt x="4487" y="3548"/>
                    </a:cubicBezTo>
                    <a:cubicBezTo>
                      <a:pt x="4513" y="3446"/>
                      <a:pt x="4436" y="3369"/>
                      <a:pt x="4359" y="3369"/>
                    </a:cubicBezTo>
                    <a:close/>
                    <a:moveTo>
                      <a:pt x="15337" y="2484"/>
                    </a:moveTo>
                    <a:cubicBezTo>
                      <a:pt x="15295" y="2484"/>
                      <a:pt x="15251" y="2488"/>
                      <a:pt x="15206" y="2497"/>
                    </a:cubicBezTo>
                    <a:cubicBezTo>
                      <a:pt x="14744" y="2574"/>
                      <a:pt x="14462" y="3317"/>
                      <a:pt x="14898" y="3599"/>
                    </a:cubicBezTo>
                    <a:cubicBezTo>
                      <a:pt x="14950" y="3651"/>
                      <a:pt x="15026" y="3676"/>
                      <a:pt x="15129" y="3702"/>
                    </a:cubicBezTo>
                    <a:cubicBezTo>
                      <a:pt x="15170" y="3710"/>
                      <a:pt x="15212" y="3713"/>
                      <a:pt x="15254" y="3713"/>
                    </a:cubicBezTo>
                    <a:cubicBezTo>
                      <a:pt x="15498" y="3713"/>
                      <a:pt x="15745" y="3588"/>
                      <a:pt x="15898" y="3369"/>
                    </a:cubicBezTo>
                    <a:cubicBezTo>
                      <a:pt x="16085" y="2948"/>
                      <a:pt x="15782" y="2484"/>
                      <a:pt x="15337" y="2484"/>
                    </a:cubicBezTo>
                    <a:close/>
                    <a:moveTo>
                      <a:pt x="13055" y="3385"/>
                    </a:moveTo>
                    <a:cubicBezTo>
                      <a:pt x="13037" y="3385"/>
                      <a:pt x="13019" y="3388"/>
                      <a:pt x="13001" y="3394"/>
                    </a:cubicBezTo>
                    <a:cubicBezTo>
                      <a:pt x="12847" y="3420"/>
                      <a:pt x="12744" y="3676"/>
                      <a:pt x="12898" y="3779"/>
                    </a:cubicBezTo>
                    <a:cubicBezTo>
                      <a:pt x="12898" y="3779"/>
                      <a:pt x="12924" y="3779"/>
                      <a:pt x="12975" y="3805"/>
                    </a:cubicBezTo>
                    <a:cubicBezTo>
                      <a:pt x="12993" y="3809"/>
                      <a:pt x="13010" y="3811"/>
                      <a:pt x="13028" y="3811"/>
                    </a:cubicBezTo>
                    <a:cubicBezTo>
                      <a:pt x="13111" y="3811"/>
                      <a:pt x="13189" y="3761"/>
                      <a:pt x="13231" y="3676"/>
                    </a:cubicBezTo>
                    <a:cubicBezTo>
                      <a:pt x="13299" y="3541"/>
                      <a:pt x="13188" y="3385"/>
                      <a:pt x="13055" y="3385"/>
                    </a:cubicBezTo>
                    <a:close/>
                    <a:moveTo>
                      <a:pt x="7890" y="4029"/>
                    </a:moveTo>
                    <a:cubicBezTo>
                      <a:pt x="7731" y="4029"/>
                      <a:pt x="7579" y="4105"/>
                      <a:pt x="7539" y="4266"/>
                    </a:cubicBezTo>
                    <a:cubicBezTo>
                      <a:pt x="7513" y="4317"/>
                      <a:pt x="7513" y="4369"/>
                      <a:pt x="7539" y="4420"/>
                    </a:cubicBezTo>
                    <a:cubicBezTo>
                      <a:pt x="7565" y="4625"/>
                      <a:pt x="7718" y="4779"/>
                      <a:pt x="7898" y="4805"/>
                    </a:cubicBezTo>
                    <a:cubicBezTo>
                      <a:pt x="7908" y="4806"/>
                      <a:pt x="7919" y="4806"/>
                      <a:pt x="7929" y="4806"/>
                    </a:cubicBezTo>
                    <a:cubicBezTo>
                      <a:pt x="8221" y="4806"/>
                      <a:pt x="8430" y="4463"/>
                      <a:pt x="8257" y="4215"/>
                    </a:cubicBezTo>
                    <a:cubicBezTo>
                      <a:pt x="8183" y="4093"/>
                      <a:pt x="8034" y="4029"/>
                      <a:pt x="7890" y="4029"/>
                    </a:cubicBezTo>
                    <a:close/>
                    <a:moveTo>
                      <a:pt x="4081" y="5358"/>
                    </a:moveTo>
                    <a:cubicBezTo>
                      <a:pt x="3918" y="5358"/>
                      <a:pt x="3759" y="5435"/>
                      <a:pt x="3718" y="5600"/>
                    </a:cubicBezTo>
                    <a:cubicBezTo>
                      <a:pt x="3693" y="5651"/>
                      <a:pt x="3693" y="5702"/>
                      <a:pt x="3718" y="5753"/>
                    </a:cubicBezTo>
                    <a:cubicBezTo>
                      <a:pt x="3744" y="5933"/>
                      <a:pt x="3898" y="6087"/>
                      <a:pt x="4077" y="6112"/>
                    </a:cubicBezTo>
                    <a:cubicBezTo>
                      <a:pt x="4088" y="6113"/>
                      <a:pt x="4099" y="6114"/>
                      <a:pt x="4110" y="6114"/>
                    </a:cubicBezTo>
                    <a:cubicBezTo>
                      <a:pt x="4401" y="6114"/>
                      <a:pt x="4609" y="5794"/>
                      <a:pt x="4436" y="5523"/>
                    </a:cubicBezTo>
                    <a:cubicBezTo>
                      <a:pt x="4365" y="5416"/>
                      <a:pt x="4222" y="5358"/>
                      <a:pt x="4081" y="5358"/>
                    </a:cubicBezTo>
                    <a:close/>
                    <a:moveTo>
                      <a:pt x="7747" y="6125"/>
                    </a:moveTo>
                    <a:cubicBezTo>
                      <a:pt x="7705" y="6125"/>
                      <a:pt x="7661" y="6129"/>
                      <a:pt x="7616" y="6138"/>
                    </a:cubicBezTo>
                    <a:cubicBezTo>
                      <a:pt x="7154" y="6215"/>
                      <a:pt x="6872" y="6959"/>
                      <a:pt x="7308" y="7266"/>
                    </a:cubicBezTo>
                    <a:cubicBezTo>
                      <a:pt x="7359" y="7292"/>
                      <a:pt x="7436" y="7343"/>
                      <a:pt x="7539" y="7343"/>
                    </a:cubicBezTo>
                    <a:cubicBezTo>
                      <a:pt x="7588" y="7357"/>
                      <a:pt x="7639" y="7363"/>
                      <a:pt x="7691" y="7363"/>
                    </a:cubicBezTo>
                    <a:cubicBezTo>
                      <a:pt x="7932" y="7363"/>
                      <a:pt x="8181" y="7221"/>
                      <a:pt x="8308" y="7010"/>
                    </a:cubicBezTo>
                    <a:cubicBezTo>
                      <a:pt x="8495" y="6589"/>
                      <a:pt x="8191" y="6125"/>
                      <a:pt x="7747" y="6125"/>
                    </a:cubicBezTo>
                    <a:close/>
                    <a:moveTo>
                      <a:pt x="1797" y="7616"/>
                    </a:moveTo>
                    <a:cubicBezTo>
                      <a:pt x="1780" y="7616"/>
                      <a:pt x="1762" y="7619"/>
                      <a:pt x="1744" y="7625"/>
                    </a:cubicBezTo>
                    <a:cubicBezTo>
                      <a:pt x="1590" y="7651"/>
                      <a:pt x="1487" y="7882"/>
                      <a:pt x="1615" y="7984"/>
                    </a:cubicBezTo>
                    <a:lnTo>
                      <a:pt x="1615" y="8010"/>
                    </a:lnTo>
                    <a:cubicBezTo>
                      <a:pt x="1641" y="8010"/>
                      <a:pt x="1667" y="8010"/>
                      <a:pt x="1692" y="8036"/>
                    </a:cubicBezTo>
                    <a:cubicBezTo>
                      <a:pt x="1795" y="8036"/>
                      <a:pt x="1898" y="8010"/>
                      <a:pt x="1974" y="7907"/>
                    </a:cubicBezTo>
                    <a:cubicBezTo>
                      <a:pt x="2020" y="7772"/>
                      <a:pt x="1926" y="7616"/>
                      <a:pt x="1797" y="7616"/>
                    </a:cubicBezTo>
                    <a:close/>
                    <a:moveTo>
                      <a:pt x="6237" y="9057"/>
                    </a:moveTo>
                    <a:cubicBezTo>
                      <a:pt x="6227" y="9057"/>
                      <a:pt x="6216" y="9059"/>
                      <a:pt x="6205" y="9061"/>
                    </a:cubicBezTo>
                    <a:cubicBezTo>
                      <a:pt x="6129" y="9087"/>
                      <a:pt x="6077" y="9215"/>
                      <a:pt x="6154" y="9292"/>
                    </a:cubicBezTo>
                    <a:lnTo>
                      <a:pt x="6205" y="9292"/>
                    </a:lnTo>
                    <a:cubicBezTo>
                      <a:pt x="6219" y="9299"/>
                      <a:pt x="6233" y="9302"/>
                      <a:pt x="6246" y="9302"/>
                    </a:cubicBezTo>
                    <a:cubicBezTo>
                      <a:pt x="6282" y="9302"/>
                      <a:pt x="6315" y="9278"/>
                      <a:pt x="6334" y="9241"/>
                    </a:cubicBezTo>
                    <a:cubicBezTo>
                      <a:pt x="6380" y="9149"/>
                      <a:pt x="6323" y="9057"/>
                      <a:pt x="6237" y="9057"/>
                    </a:cubicBezTo>
                    <a:close/>
                    <a:moveTo>
                      <a:pt x="3654" y="8563"/>
                    </a:moveTo>
                    <a:cubicBezTo>
                      <a:pt x="3625" y="8563"/>
                      <a:pt x="3595" y="8566"/>
                      <a:pt x="3564" y="8574"/>
                    </a:cubicBezTo>
                    <a:cubicBezTo>
                      <a:pt x="3282" y="8625"/>
                      <a:pt x="3077" y="9087"/>
                      <a:pt x="3359" y="9292"/>
                    </a:cubicBezTo>
                    <a:cubicBezTo>
                      <a:pt x="3410" y="9318"/>
                      <a:pt x="3462" y="9318"/>
                      <a:pt x="3513" y="9343"/>
                    </a:cubicBezTo>
                    <a:cubicBezTo>
                      <a:pt x="3535" y="9347"/>
                      <a:pt x="3558" y="9348"/>
                      <a:pt x="3581" y="9348"/>
                    </a:cubicBezTo>
                    <a:cubicBezTo>
                      <a:pt x="3742" y="9348"/>
                      <a:pt x="3910" y="9270"/>
                      <a:pt x="4000" y="9113"/>
                    </a:cubicBezTo>
                    <a:cubicBezTo>
                      <a:pt x="4116" y="8859"/>
                      <a:pt x="3919" y="8563"/>
                      <a:pt x="3654" y="8563"/>
                    </a:cubicBezTo>
                    <a:close/>
                    <a:moveTo>
                      <a:pt x="8158" y="9205"/>
                    </a:moveTo>
                    <a:cubicBezTo>
                      <a:pt x="7996" y="9205"/>
                      <a:pt x="7837" y="9281"/>
                      <a:pt x="7795" y="9446"/>
                    </a:cubicBezTo>
                    <a:cubicBezTo>
                      <a:pt x="7795" y="9497"/>
                      <a:pt x="7795" y="9549"/>
                      <a:pt x="7795" y="9600"/>
                    </a:cubicBezTo>
                    <a:cubicBezTo>
                      <a:pt x="7821" y="9779"/>
                      <a:pt x="7975" y="9933"/>
                      <a:pt x="8154" y="9959"/>
                    </a:cubicBezTo>
                    <a:cubicBezTo>
                      <a:pt x="8166" y="9960"/>
                      <a:pt x="8178" y="9960"/>
                      <a:pt x="8190" y="9960"/>
                    </a:cubicBezTo>
                    <a:cubicBezTo>
                      <a:pt x="8502" y="9960"/>
                      <a:pt x="8686" y="9641"/>
                      <a:pt x="8513" y="9369"/>
                    </a:cubicBezTo>
                    <a:cubicBezTo>
                      <a:pt x="8442" y="9262"/>
                      <a:pt x="8299" y="9205"/>
                      <a:pt x="8158" y="9205"/>
                    </a:cubicBezTo>
                    <a:close/>
                    <a:moveTo>
                      <a:pt x="5080" y="11305"/>
                    </a:moveTo>
                    <a:cubicBezTo>
                      <a:pt x="5038" y="11305"/>
                      <a:pt x="4994" y="11309"/>
                      <a:pt x="4949" y="11318"/>
                    </a:cubicBezTo>
                    <a:cubicBezTo>
                      <a:pt x="4487" y="11395"/>
                      <a:pt x="4205" y="12138"/>
                      <a:pt x="4641" y="12446"/>
                    </a:cubicBezTo>
                    <a:cubicBezTo>
                      <a:pt x="4693" y="12472"/>
                      <a:pt x="4769" y="12523"/>
                      <a:pt x="4872" y="12523"/>
                    </a:cubicBezTo>
                    <a:cubicBezTo>
                      <a:pt x="4921" y="12537"/>
                      <a:pt x="4972" y="12543"/>
                      <a:pt x="5022" y="12543"/>
                    </a:cubicBezTo>
                    <a:cubicBezTo>
                      <a:pt x="5258" y="12543"/>
                      <a:pt x="5493" y="12401"/>
                      <a:pt x="5641" y="12190"/>
                    </a:cubicBezTo>
                    <a:cubicBezTo>
                      <a:pt x="5829" y="11769"/>
                      <a:pt x="5525" y="11305"/>
                      <a:pt x="5080" y="11305"/>
                    </a:cubicBezTo>
                    <a:close/>
                    <a:moveTo>
                      <a:pt x="897" y="11529"/>
                    </a:moveTo>
                    <a:cubicBezTo>
                      <a:pt x="847" y="11529"/>
                      <a:pt x="796" y="11536"/>
                      <a:pt x="744" y="11549"/>
                    </a:cubicBezTo>
                    <a:cubicBezTo>
                      <a:pt x="282" y="11626"/>
                      <a:pt x="0" y="12369"/>
                      <a:pt x="436" y="12651"/>
                    </a:cubicBezTo>
                    <a:cubicBezTo>
                      <a:pt x="513" y="12703"/>
                      <a:pt x="590" y="12728"/>
                      <a:pt x="667" y="12754"/>
                    </a:cubicBezTo>
                    <a:cubicBezTo>
                      <a:pt x="712" y="12761"/>
                      <a:pt x="756" y="12765"/>
                      <a:pt x="801" y="12765"/>
                    </a:cubicBezTo>
                    <a:cubicBezTo>
                      <a:pt x="1061" y="12765"/>
                      <a:pt x="1305" y="12640"/>
                      <a:pt x="1436" y="12420"/>
                    </a:cubicBezTo>
                    <a:cubicBezTo>
                      <a:pt x="1643" y="12006"/>
                      <a:pt x="1333" y="11529"/>
                      <a:pt x="897" y="115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" name="Google Shape;354;p46"/>
              <p:cNvSpPr/>
              <p:nvPr/>
            </p:nvSpPr>
            <p:spPr>
              <a:xfrm>
                <a:off x="-1775275" y="2546100"/>
                <a:ext cx="795475" cy="1591550"/>
              </a:xfrm>
              <a:custGeom>
                <a:avLst/>
                <a:gdLst/>
                <a:ahLst/>
                <a:cxnLst/>
                <a:rect l="l" t="t" r="r" b="b"/>
                <a:pathLst>
                  <a:path w="31819" h="63662" extrusionOk="0">
                    <a:moveTo>
                      <a:pt x="31286" y="1"/>
                    </a:moveTo>
                    <a:cubicBezTo>
                      <a:pt x="31186" y="1"/>
                      <a:pt x="31084" y="43"/>
                      <a:pt x="31003" y="145"/>
                    </a:cubicBezTo>
                    <a:cubicBezTo>
                      <a:pt x="15822" y="19300"/>
                      <a:pt x="4258" y="42891"/>
                      <a:pt x="52" y="63200"/>
                    </a:cubicBezTo>
                    <a:cubicBezTo>
                      <a:pt x="1" y="63405"/>
                      <a:pt x="129" y="63610"/>
                      <a:pt x="334" y="63662"/>
                    </a:cubicBezTo>
                    <a:lnTo>
                      <a:pt x="411" y="63662"/>
                    </a:lnTo>
                    <a:cubicBezTo>
                      <a:pt x="591" y="63662"/>
                      <a:pt x="745" y="63534"/>
                      <a:pt x="796" y="63354"/>
                    </a:cubicBezTo>
                    <a:cubicBezTo>
                      <a:pt x="4976" y="43148"/>
                      <a:pt x="16489" y="19685"/>
                      <a:pt x="31592" y="607"/>
                    </a:cubicBezTo>
                    <a:cubicBezTo>
                      <a:pt x="31818" y="325"/>
                      <a:pt x="31560" y="1"/>
                      <a:pt x="312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5" name="Google Shape;355;p46"/>
            <p:cNvGrpSpPr/>
            <p:nvPr/>
          </p:nvGrpSpPr>
          <p:grpSpPr>
            <a:xfrm>
              <a:off x="-623748" y="407947"/>
              <a:ext cx="2317256" cy="2264579"/>
              <a:chOff x="-623748" y="407947"/>
              <a:chExt cx="2317256" cy="2264579"/>
            </a:xfrm>
          </p:grpSpPr>
          <p:grpSp>
            <p:nvGrpSpPr>
              <p:cNvPr id="356" name="Google Shape;356;p46"/>
              <p:cNvGrpSpPr/>
              <p:nvPr/>
            </p:nvGrpSpPr>
            <p:grpSpPr>
              <a:xfrm rot="1413719">
                <a:off x="-360763" y="695549"/>
                <a:ext cx="1791287" cy="1689375"/>
                <a:chOff x="-2055400" y="3174000"/>
                <a:chExt cx="1520600" cy="1434200"/>
              </a:xfrm>
            </p:grpSpPr>
            <p:sp>
              <p:nvSpPr>
                <p:cNvPr id="357" name="Google Shape;357;p46"/>
                <p:cNvSpPr/>
                <p:nvPr/>
              </p:nvSpPr>
              <p:spPr>
                <a:xfrm>
                  <a:off x="-2007975" y="3215025"/>
                  <a:ext cx="147317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7" h="55727" extrusionOk="0">
                      <a:moveTo>
                        <a:pt x="49062" y="0"/>
                      </a:moveTo>
                      <a:cubicBezTo>
                        <a:pt x="48551" y="0"/>
                        <a:pt x="48041" y="36"/>
                        <a:pt x="47542" y="108"/>
                      </a:cubicBezTo>
                      <a:cubicBezTo>
                        <a:pt x="43618" y="698"/>
                        <a:pt x="40182" y="3005"/>
                        <a:pt x="37054" y="5441"/>
                      </a:cubicBezTo>
                      <a:cubicBezTo>
                        <a:pt x="28669" y="11980"/>
                        <a:pt x="21566" y="19955"/>
                        <a:pt x="15489" y="28674"/>
                      </a:cubicBezTo>
                      <a:cubicBezTo>
                        <a:pt x="13386" y="31725"/>
                        <a:pt x="11591" y="33828"/>
                        <a:pt x="9309" y="36725"/>
                      </a:cubicBezTo>
                      <a:cubicBezTo>
                        <a:pt x="4366" y="43026"/>
                        <a:pt x="2390" y="53266"/>
                        <a:pt x="9" y="55718"/>
                      </a:cubicBezTo>
                      <a:lnTo>
                        <a:pt x="9" y="55718"/>
                      </a:lnTo>
                      <a:cubicBezTo>
                        <a:pt x="12574" y="42822"/>
                        <a:pt x="31237" y="29697"/>
                        <a:pt x="46849" y="20724"/>
                      </a:cubicBezTo>
                      <a:cubicBezTo>
                        <a:pt x="49901" y="18981"/>
                        <a:pt x="53055" y="17237"/>
                        <a:pt x="55363" y="14596"/>
                      </a:cubicBezTo>
                      <a:cubicBezTo>
                        <a:pt x="57645" y="11955"/>
                        <a:pt x="58927" y="8083"/>
                        <a:pt x="57542" y="4852"/>
                      </a:cubicBezTo>
                      <a:cubicBezTo>
                        <a:pt x="56177" y="1674"/>
                        <a:pt x="52567" y="0"/>
                        <a:pt x="49062" y="0"/>
                      </a:cubicBezTo>
                      <a:close/>
                      <a:moveTo>
                        <a:pt x="9" y="55718"/>
                      </a:moveTo>
                      <a:lnTo>
                        <a:pt x="9" y="55718"/>
                      </a:lnTo>
                      <a:cubicBezTo>
                        <a:pt x="6" y="55720"/>
                        <a:pt x="4" y="55723"/>
                        <a:pt x="1" y="55726"/>
                      </a:cubicBezTo>
                      <a:cubicBezTo>
                        <a:pt x="4" y="55723"/>
                        <a:pt x="6" y="55720"/>
                        <a:pt x="9" y="557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8" name="Google Shape;358;p46"/>
                <p:cNvSpPr/>
                <p:nvPr/>
              </p:nvSpPr>
              <p:spPr>
                <a:xfrm>
                  <a:off x="-2055400" y="3174000"/>
                  <a:ext cx="147252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01" h="55727" extrusionOk="0">
                      <a:moveTo>
                        <a:pt x="49036" y="0"/>
                      </a:moveTo>
                      <a:cubicBezTo>
                        <a:pt x="48525" y="0"/>
                        <a:pt x="48015" y="36"/>
                        <a:pt x="47516" y="108"/>
                      </a:cubicBezTo>
                      <a:cubicBezTo>
                        <a:pt x="43592" y="697"/>
                        <a:pt x="40156" y="3005"/>
                        <a:pt x="37028" y="5441"/>
                      </a:cubicBezTo>
                      <a:lnTo>
                        <a:pt x="37053" y="5441"/>
                      </a:lnTo>
                      <a:cubicBezTo>
                        <a:pt x="28643" y="11980"/>
                        <a:pt x="21540" y="19955"/>
                        <a:pt x="15488" y="28673"/>
                      </a:cubicBezTo>
                      <a:cubicBezTo>
                        <a:pt x="13386" y="31725"/>
                        <a:pt x="11565" y="33828"/>
                        <a:pt x="9283" y="36725"/>
                      </a:cubicBezTo>
                      <a:cubicBezTo>
                        <a:pt x="4334" y="43033"/>
                        <a:pt x="2359" y="53290"/>
                        <a:pt x="0" y="55726"/>
                      </a:cubicBezTo>
                      <a:cubicBezTo>
                        <a:pt x="12565" y="42828"/>
                        <a:pt x="31207" y="29699"/>
                        <a:pt x="46823" y="20724"/>
                      </a:cubicBezTo>
                      <a:cubicBezTo>
                        <a:pt x="49875" y="18981"/>
                        <a:pt x="53029" y="17237"/>
                        <a:pt x="55336" y="14596"/>
                      </a:cubicBezTo>
                      <a:cubicBezTo>
                        <a:pt x="57619" y="11955"/>
                        <a:pt x="58901" y="8083"/>
                        <a:pt x="57516" y="4852"/>
                      </a:cubicBezTo>
                      <a:cubicBezTo>
                        <a:pt x="56151" y="1674"/>
                        <a:pt x="52541" y="0"/>
                        <a:pt x="4903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9" name="Google Shape;359;p46"/>
                <p:cNvSpPr/>
                <p:nvPr/>
              </p:nvSpPr>
              <p:spPr>
                <a:xfrm>
                  <a:off x="-1083325" y="3219875"/>
                  <a:ext cx="461350" cy="20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54" h="8139" extrusionOk="0">
                      <a:moveTo>
                        <a:pt x="8731" y="282"/>
                      </a:moveTo>
                      <a:cubicBezTo>
                        <a:pt x="8661" y="282"/>
                        <a:pt x="8587" y="347"/>
                        <a:pt x="8607" y="427"/>
                      </a:cubicBezTo>
                      <a:cubicBezTo>
                        <a:pt x="8607" y="452"/>
                        <a:pt x="8633" y="452"/>
                        <a:pt x="8633" y="478"/>
                      </a:cubicBezTo>
                      <a:cubicBezTo>
                        <a:pt x="8669" y="496"/>
                        <a:pt x="8705" y="514"/>
                        <a:pt x="8741" y="514"/>
                      </a:cubicBezTo>
                      <a:cubicBezTo>
                        <a:pt x="8756" y="514"/>
                        <a:pt x="8771" y="511"/>
                        <a:pt x="8786" y="504"/>
                      </a:cubicBezTo>
                      <a:cubicBezTo>
                        <a:pt x="8889" y="452"/>
                        <a:pt x="8889" y="350"/>
                        <a:pt x="8786" y="298"/>
                      </a:cubicBezTo>
                      <a:cubicBezTo>
                        <a:pt x="8770" y="287"/>
                        <a:pt x="8750" y="282"/>
                        <a:pt x="8731" y="282"/>
                      </a:cubicBezTo>
                      <a:close/>
                      <a:moveTo>
                        <a:pt x="11359" y="1"/>
                      </a:moveTo>
                      <a:cubicBezTo>
                        <a:pt x="11294" y="1"/>
                        <a:pt x="11229" y="21"/>
                        <a:pt x="11171" y="68"/>
                      </a:cubicBezTo>
                      <a:cubicBezTo>
                        <a:pt x="11120" y="119"/>
                        <a:pt x="11094" y="145"/>
                        <a:pt x="11069" y="196"/>
                      </a:cubicBezTo>
                      <a:cubicBezTo>
                        <a:pt x="10992" y="375"/>
                        <a:pt x="11017" y="581"/>
                        <a:pt x="11145" y="709"/>
                      </a:cubicBezTo>
                      <a:cubicBezTo>
                        <a:pt x="11221" y="785"/>
                        <a:pt x="11314" y="819"/>
                        <a:pt x="11405" y="819"/>
                      </a:cubicBezTo>
                      <a:cubicBezTo>
                        <a:pt x="11590" y="819"/>
                        <a:pt x="11769" y="676"/>
                        <a:pt x="11787" y="452"/>
                      </a:cubicBezTo>
                      <a:cubicBezTo>
                        <a:pt x="11806" y="234"/>
                        <a:pt x="11581" y="1"/>
                        <a:pt x="11359" y="1"/>
                      </a:cubicBezTo>
                      <a:close/>
                      <a:moveTo>
                        <a:pt x="14759" y="611"/>
                      </a:moveTo>
                      <a:cubicBezTo>
                        <a:pt x="14635" y="611"/>
                        <a:pt x="14488" y="737"/>
                        <a:pt x="14530" y="863"/>
                      </a:cubicBezTo>
                      <a:cubicBezTo>
                        <a:pt x="14530" y="888"/>
                        <a:pt x="14556" y="914"/>
                        <a:pt x="14556" y="940"/>
                      </a:cubicBezTo>
                      <a:cubicBezTo>
                        <a:pt x="14606" y="989"/>
                        <a:pt x="14666" y="1017"/>
                        <a:pt x="14730" y="1017"/>
                      </a:cubicBezTo>
                      <a:cubicBezTo>
                        <a:pt x="14765" y="1017"/>
                        <a:pt x="14802" y="1009"/>
                        <a:pt x="14838" y="991"/>
                      </a:cubicBezTo>
                      <a:cubicBezTo>
                        <a:pt x="14992" y="914"/>
                        <a:pt x="14992" y="709"/>
                        <a:pt x="14838" y="632"/>
                      </a:cubicBezTo>
                      <a:cubicBezTo>
                        <a:pt x="14814" y="618"/>
                        <a:pt x="14787" y="611"/>
                        <a:pt x="14759" y="611"/>
                      </a:cubicBezTo>
                      <a:close/>
                      <a:moveTo>
                        <a:pt x="7128" y="1616"/>
                      </a:moveTo>
                      <a:cubicBezTo>
                        <a:pt x="7063" y="1616"/>
                        <a:pt x="6998" y="1637"/>
                        <a:pt x="6940" y="1683"/>
                      </a:cubicBezTo>
                      <a:cubicBezTo>
                        <a:pt x="6889" y="1709"/>
                        <a:pt x="6863" y="1760"/>
                        <a:pt x="6838" y="1811"/>
                      </a:cubicBezTo>
                      <a:cubicBezTo>
                        <a:pt x="6761" y="1965"/>
                        <a:pt x="6786" y="2170"/>
                        <a:pt x="6914" y="2324"/>
                      </a:cubicBezTo>
                      <a:cubicBezTo>
                        <a:pt x="6987" y="2389"/>
                        <a:pt x="7075" y="2418"/>
                        <a:pt x="7161" y="2418"/>
                      </a:cubicBezTo>
                      <a:cubicBezTo>
                        <a:pt x="7351" y="2418"/>
                        <a:pt x="7538" y="2279"/>
                        <a:pt x="7556" y="2068"/>
                      </a:cubicBezTo>
                      <a:cubicBezTo>
                        <a:pt x="7575" y="1850"/>
                        <a:pt x="7350" y="1616"/>
                        <a:pt x="7128" y="1616"/>
                      </a:cubicBezTo>
                      <a:close/>
                      <a:moveTo>
                        <a:pt x="4071" y="2071"/>
                      </a:moveTo>
                      <a:cubicBezTo>
                        <a:pt x="3935" y="2071"/>
                        <a:pt x="3797" y="2181"/>
                        <a:pt x="3837" y="2324"/>
                      </a:cubicBezTo>
                      <a:cubicBezTo>
                        <a:pt x="3863" y="2350"/>
                        <a:pt x="3863" y="2376"/>
                        <a:pt x="3889" y="2401"/>
                      </a:cubicBezTo>
                      <a:cubicBezTo>
                        <a:pt x="3938" y="2451"/>
                        <a:pt x="3999" y="2479"/>
                        <a:pt x="4063" y="2479"/>
                      </a:cubicBezTo>
                      <a:cubicBezTo>
                        <a:pt x="4098" y="2479"/>
                        <a:pt x="4134" y="2471"/>
                        <a:pt x="4171" y="2452"/>
                      </a:cubicBezTo>
                      <a:cubicBezTo>
                        <a:pt x="4325" y="2376"/>
                        <a:pt x="4325" y="2170"/>
                        <a:pt x="4171" y="2093"/>
                      </a:cubicBezTo>
                      <a:cubicBezTo>
                        <a:pt x="4140" y="2078"/>
                        <a:pt x="4105" y="2071"/>
                        <a:pt x="4071" y="2071"/>
                      </a:cubicBezTo>
                      <a:close/>
                      <a:moveTo>
                        <a:pt x="13880" y="2168"/>
                      </a:moveTo>
                      <a:cubicBezTo>
                        <a:pt x="13496" y="2168"/>
                        <a:pt x="13071" y="2519"/>
                        <a:pt x="13197" y="2940"/>
                      </a:cubicBezTo>
                      <a:lnTo>
                        <a:pt x="13171" y="2914"/>
                      </a:lnTo>
                      <a:lnTo>
                        <a:pt x="13171" y="2914"/>
                      </a:lnTo>
                      <a:cubicBezTo>
                        <a:pt x="13197" y="3017"/>
                        <a:pt x="13248" y="3068"/>
                        <a:pt x="13299" y="3145"/>
                      </a:cubicBezTo>
                      <a:cubicBezTo>
                        <a:pt x="13438" y="3300"/>
                        <a:pt x="13634" y="3386"/>
                        <a:pt x="13834" y="3386"/>
                      </a:cubicBezTo>
                      <a:cubicBezTo>
                        <a:pt x="13931" y="3386"/>
                        <a:pt x="14028" y="3366"/>
                        <a:pt x="14120" y="3324"/>
                      </a:cubicBezTo>
                      <a:cubicBezTo>
                        <a:pt x="14582" y="3119"/>
                        <a:pt x="14582" y="2452"/>
                        <a:pt x="14120" y="2222"/>
                      </a:cubicBezTo>
                      <a:cubicBezTo>
                        <a:pt x="14046" y="2185"/>
                        <a:pt x="13964" y="2168"/>
                        <a:pt x="13880" y="2168"/>
                      </a:cubicBezTo>
                      <a:close/>
                      <a:moveTo>
                        <a:pt x="11052" y="2873"/>
                      </a:moveTo>
                      <a:cubicBezTo>
                        <a:pt x="10986" y="2873"/>
                        <a:pt x="10922" y="2893"/>
                        <a:pt x="10863" y="2940"/>
                      </a:cubicBezTo>
                      <a:cubicBezTo>
                        <a:pt x="10812" y="2965"/>
                        <a:pt x="10786" y="3017"/>
                        <a:pt x="10761" y="3068"/>
                      </a:cubicBezTo>
                      <a:cubicBezTo>
                        <a:pt x="10658" y="3222"/>
                        <a:pt x="10710" y="3427"/>
                        <a:pt x="10838" y="3581"/>
                      </a:cubicBezTo>
                      <a:cubicBezTo>
                        <a:pt x="10910" y="3645"/>
                        <a:pt x="10998" y="3674"/>
                        <a:pt x="11085" y="3674"/>
                      </a:cubicBezTo>
                      <a:cubicBezTo>
                        <a:pt x="11275" y="3674"/>
                        <a:pt x="11461" y="3535"/>
                        <a:pt x="11479" y="3324"/>
                      </a:cubicBezTo>
                      <a:cubicBezTo>
                        <a:pt x="11499" y="3106"/>
                        <a:pt x="11273" y="2873"/>
                        <a:pt x="11052" y="2873"/>
                      </a:cubicBezTo>
                      <a:close/>
                      <a:moveTo>
                        <a:pt x="16379" y="3486"/>
                      </a:moveTo>
                      <a:cubicBezTo>
                        <a:pt x="16118" y="3486"/>
                        <a:pt x="15832" y="3726"/>
                        <a:pt x="15915" y="4017"/>
                      </a:cubicBezTo>
                      <a:cubicBezTo>
                        <a:pt x="15915" y="4068"/>
                        <a:pt x="15941" y="4119"/>
                        <a:pt x="15992" y="4170"/>
                      </a:cubicBezTo>
                      <a:cubicBezTo>
                        <a:pt x="16098" y="4277"/>
                        <a:pt x="16241" y="4334"/>
                        <a:pt x="16378" y="4334"/>
                      </a:cubicBezTo>
                      <a:cubicBezTo>
                        <a:pt x="16440" y="4334"/>
                        <a:pt x="16500" y="4323"/>
                        <a:pt x="16556" y="4299"/>
                      </a:cubicBezTo>
                      <a:cubicBezTo>
                        <a:pt x="16889" y="4145"/>
                        <a:pt x="16889" y="3683"/>
                        <a:pt x="16556" y="3529"/>
                      </a:cubicBezTo>
                      <a:cubicBezTo>
                        <a:pt x="16502" y="3500"/>
                        <a:pt x="16441" y="3486"/>
                        <a:pt x="16379" y="3486"/>
                      </a:cubicBezTo>
                      <a:close/>
                      <a:moveTo>
                        <a:pt x="4904" y="3922"/>
                      </a:moveTo>
                      <a:cubicBezTo>
                        <a:pt x="4663" y="3922"/>
                        <a:pt x="4396" y="4153"/>
                        <a:pt x="4478" y="4401"/>
                      </a:cubicBezTo>
                      <a:cubicBezTo>
                        <a:pt x="4478" y="4453"/>
                        <a:pt x="4504" y="4504"/>
                        <a:pt x="4555" y="4529"/>
                      </a:cubicBezTo>
                      <a:cubicBezTo>
                        <a:pt x="4644" y="4636"/>
                        <a:pt x="4769" y="4693"/>
                        <a:pt x="4897" y="4693"/>
                      </a:cubicBezTo>
                      <a:cubicBezTo>
                        <a:pt x="4955" y="4693"/>
                        <a:pt x="5013" y="4681"/>
                        <a:pt x="5068" y="4658"/>
                      </a:cubicBezTo>
                      <a:cubicBezTo>
                        <a:pt x="5376" y="4529"/>
                        <a:pt x="5376" y="4094"/>
                        <a:pt x="5068" y="3965"/>
                      </a:cubicBezTo>
                      <a:cubicBezTo>
                        <a:pt x="5018" y="3935"/>
                        <a:pt x="4962" y="3922"/>
                        <a:pt x="4904" y="3922"/>
                      </a:cubicBezTo>
                      <a:close/>
                      <a:moveTo>
                        <a:pt x="9543" y="4424"/>
                      </a:moveTo>
                      <a:cubicBezTo>
                        <a:pt x="9154" y="4424"/>
                        <a:pt x="8716" y="4772"/>
                        <a:pt x="8863" y="5171"/>
                      </a:cubicBezTo>
                      <a:lnTo>
                        <a:pt x="8838" y="5171"/>
                      </a:lnTo>
                      <a:cubicBezTo>
                        <a:pt x="8863" y="5247"/>
                        <a:pt x="8915" y="5324"/>
                        <a:pt x="8966" y="5376"/>
                      </a:cubicBezTo>
                      <a:cubicBezTo>
                        <a:pt x="9111" y="5539"/>
                        <a:pt x="9321" y="5625"/>
                        <a:pt x="9531" y="5625"/>
                      </a:cubicBezTo>
                      <a:cubicBezTo>
                        <a:pt x="9617" y="5625"/>
                        <a:pt x="9704" y="5611"/>
                        <a:pt x="9786" y="5581"/>
                      </a:cubicBezTo>
                      <a:cubicBezTo>
                        <a:pt x="10248" y="5350"/>
                        <a:pt x="10248" y="4709"/>
                        <a:pt x="9786" y="4478"/>
                      </a:cubicBezTo>
                      <a:cubicBezTo>
                        <a:pt x="9712" y="4441"/>
                        <a:pt x="9629" y="4424"/>
                        <a:pt x="9543" y="4424"/>
                      </a:cubicBezTo>
                      <a:close/>
                      <a:moveTo>
                        <a:pt x="803" y="4566"/>
                      </a:moveTo>
                      <a:cubicBezTo>
                        <a:pt x="420" y="4566"/>
                        <a:pt x="1" y="4912"/>
                        <a:pt x="145" y="5324"/>
                      </a:cubicBezTo>
                      <a:lnTo>
                        <a:pt x="119" y="5324"/>
                      </a:lnTo>
                      <a:cubicBezTo>
                        <a:pt x="145" y="5401"/>
                        <a:pt x="196" y="5478"/>
                        <a:pt x="247" y="5530"/>
                      </a:cubicBezTo>
                      <a:cubicBezTo>
                        <a:pt x="393" y="5693"/>
                        <a:pt x="602" y="5779"/>
                        <a:pt x="812" y="5779"/>
                      </a:cubicBezTo>
                      <a:cubicBezTo>
                        <a:pt x="899" y="5779"/>
                        <a:pt x="986" y="5765"/>
                        <a:pt x="1068" y="5735"/>
                      </a:cubicBezTo>
                      <a:cubicBezTo>
                        <a:pt x="1530" y="5504"/>
                        <a:pt x="1530" y="4837"/>
                        <a:pt x="1068" y="4632"/>
                      </a:cubicBezTo>
                      <a:cubicBezTo>
                        <a:pt x="988" y="4587"/>
                        <a:pt x="896" y="4566"/>
                        <a:pt x="803" y="4566"/>
                      </a:cubicBezTo>
                      <a:close/>
                      <a:moveTo>
                        <a:pt x="15597" y="5507"/>
                      </a:moveTo>
                      <a:cubicBezTo>
                        <a:pt x="15474" y="5507"/>
                        <a:pt x="15336" y="5617"/>
                        <a:pt x="15376" y="5760"/>
                      </a:cubicBezTo>
                      <a:cubicBezTo>
                        <a:pt x="15376" y="5786"/>
                        <a:pt x="15402" y="5812"/>
                        <a:pt x="15428" y="5837"/>
                      </a:cubicBezTo>
                      <a:cubicBezTo>
                        <a:pt x="15461" y="5887"/>
                        <a:pt x="15515" y="5915"/>
                        <a:pt x="15577" y="5915"/>
                      </a:cubicBezTo>
                      <a:cubicBezTo>
                        <a:pt x="15612" y="5915"/>
                        <a:pt x="15648" y="5907"/>
                        <a:pt x="15684" y="5889"/>
                      </a:cubicBezTo>
                      <a:cubicBezTo>
                        <a:pt x="15838" y="5812"/>
                        <a:pt x="15838" y="5606"/>
                        <a:pt x="15684" y="5530"/>
                      </a:cubicBezTo>
                      <a:cubicBezTo>
                        <a:pt x="15658" y="5514"/>
                        <a:pt x="15628" y="5507"/>
                        <a:pt x="15597" y="5507"/>
                      </a:cubicBezTo>
                      <a:close/>
                      <a:moveTo>
                        <a:pt x="6804" y="5935"/>
                      </a:moveTo>
                      <a:cubicBezTo>
                        <a:pt x="6729" y="5935"/>
                        <a:pt x="6636" y="6001"/>
                        <a:pt x="6658" y="6068"/>
                      </a:cubicBezTo>
                      <a:cubicBezTo>
                        <a:pt x="6658" y="6094"/>
                        <a:pt x="6684" y="6094"/>
                        <a:pt x="6684" y="6119"/>
                      </a:cubicBezTo>
                      <a:cubicBezTo>
                        <a:pt x="6702" y="6137"/>
                        <a:pt x="6746" y="6156"/>
                        <a:pt x="6788" y="6156"/>
                      </a:cubicBezTo>
                      <a:cubicBezTo>
                        <a:pt x="6805" y="6156"/>
                        <a:pt x="6823" y="6152"/>
                        <a:pt x="6838" y="6145"/>
                      </a:cubicBezTo>
                      <a:cubicBezTo>
                        <a:pt x="6914" y="6119"/>
                        <a:pt x="6914" y="5991"/>
                        <a:pt x="6838" y="5940"/>
                      </a:cubicBezTo>
                      <a:cubicBezTo>
                        <a:pt x="6827" y="5936"/>
                        <a:pt x="6816" y="5935"/>
                        <a:pt x="6804" y="5935"/>
                      </a:cubicBezTo>
                      <a:close/>
                      <a:moveTo>
                        <a:pt x="17748" y="6091"/>
                      </a:moveTo>
                      <a:cubicBezTo>
                        <a:pt x="17360" y="6091"/>
                        <a:pt x="16922" y="6438"/>
                        <a:pt x="17069" y="6837"/>
                      </a:cubicBezTo>
                      <a:lnTo>
                        <a:pt x="17043" y="6837"/>
                      </a:lnTo>
                      <a:cubicBezTo>
                        <a:pt x="17069" y="6914"/>
                        <a:pt x="17120" y="6991"/>
                        <a:pt x="17171" y="7068"/>
                      </a:cubicBezTo>
                      <a:cubicBezTo>
                        <a:pt x="17310" y="7224"/>
                        <a:pt x="17506" y="7309"/>
                        <a:pt x="17706" y="7309"/>
                      </a:cubicBezTo>
                      <a:cubicBezTo>
                        <a:pt x="17803" y="7309"/>
                        <a:pt x="17900" y="7289"/>
                        <a:pt x="17992" y="7248"/>
                      </a:cubicBezTo>
                      <a:cubicBezTo>
                        <a:pt x="18454" y="7042"/>
                        <a:pt x="18454" y="6376"/>
                        <a:pt x="17992" y="6145"/>
                      </a:cubicBezTo>
                      <a:cubicBezTo>
                        <a:pt x="17918" y="6108"/>
                        <a:pt x="17834" y="6091"/>
                        <a:pt x="17748" y="6091"/>
                      </a:cubicBezTo>
                      <a:close/>
                      <a:moveTo>
                        <a:pt x="8075" y="7152"/>
                      </a:moveTo>
                      <a:cubicBezTo>
                        <a:pt x="8008" y="7152"/>
                        <a:pt x="7944" y="7173"/>
                        <a:pt x="7889" y="7222"/>
                      </a:cubicBezTo>
                      <a:lnTo>
                        <a:pt x="7863" y="7222"/>
                      </a:lnTo>
                      <a:cubicBezTo>
                        <a:pt x="7838" y="7248"/>
                        <a:pt x="7812" y="7273"/>
                        <a:pt x="7786" y="7324"/>
                      </a:cubicBezTo>
                      <a:cubicBezTo>
                        <a:pt x="7684" y="7504"/>
                        <a:pt x="7709" y="7709"/>
                        <a:pt x="7838" y="7837"/>
                      </a:cubicBezTo>
                      <a:cubicBezTo>
                        <a:pt x="7923" y="7914"/>
                        <a:pt x="8023" y="7948"/>
                        <a:pt x="8118" y="7948"/>
                      </a:cubicBezTo>
                      <a:cubicBezTo>
                        <a:pt x="8308" y="7948"/>
                        <a:pt x="8479" y="7812"/>
                        <a:pt x="8479" y="7607"/>
                      </a:cubicBezTo>
                      <a:cubicBezTo>
                        <a:pt x="8518" y="7372"/>
                        <a:pt x="8288" y="7152"/>
                        <a:pt x="8075" y="7152"/>
                      </a:cubicBezTo>
                      <a:close/>
                      <a:moveTo>
                        <a:pt x="4203" y="6925"/>
                      </a:moveTo>
                      <a:cubicBezTo>
                        <a:pt x="3813" y="6925"/>
                        <a:pt x="3406" y="7271"/>
                        <a:pt x="3530" y="7683"/>
                      </a:cubicBezTo>
                      <a:cubicBezTo>
                        <a:pt x="3555" y="7760"/>
                        <a:pt x="3607" y="7837"/>
                        <a:pt x="3658" y="7889"/>
                      </a:cubicBezTo>
                      <a:cubicBezTo>
                        <a:pt x="3803" y="8052"/>
                        <a:pt x="4013" y="8138"/>
                        <a:pt x="4223" y="8138"/>
                      </a:cubicBezTo>
                      <a:cubicBezTo>
                        <a:pt x="4309" y="8138"/>
                        <a:pt x="4396" y="8124"/>
                        <a:pt x="4478" y="8094"/>
                      </a:cubicBezTo>
                      <a:cubicBezTo>
                        <a:pt x="4940" y="7863"/>
                        <a:pt x="4940" y="7196"/>
                        <a:pt x="4478" y="6991"/>
                      </a:cubicBezTo>
                      <a:cubicBezTo>
                        <a:pt x="4393" y="6946"/>
                        <a:pt x="4299" y="6925"/>
                        <a:pt x="4203" y="692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60" name="Google Shape;360;p46"/>
              <p:cNvSpPr/>
              <p:nvPr/>
            </p:nvSpPr>
            <p:spPr>
              <a:xfrm rot="1413719">
                <a:off x="-379186" y="861403"/>
                <a:ext cx="1464476" cy="1377667"/>
              </a:xfrm>
              <a:custGeom>
                <a:avLst/>
                <a:gdLst/>
                <a:ahLst/>
                <a:cxnLst/>
                <a:rect l="l" t="t" r="r" b="b"/>
                <a:pathLst>
                  <a:path w="49727" h="46783" extrusionOk="0">
                    <a:moveTo>
                      <a:pt x="49209" y="0"/>
                    </a:moveTo>
                    <a:cubicBezTo>
                      <a:pt x="49160" y="0"/>
                      <a:pt x="49108" y="11"/>
                      <a:pt x="49055" y="36"/>
                    </a:cubicBezTo>
                    <a:cubicBezTo>
                      <a:pt x="34592" y="8729"/>
                      <a:pt x="14361" y="23807"/>
                      <a:pt x="180" y="46218"/>
                    </a:cubicBezTo>
                    <a:cubicBezTo>
                      <a:pt x="1" y="46449"/>
                      <a:pt x="206" y="46782"/>
                      <a:pt x="488" y="46782"/>
                    </a:cubicBezTo>
                    <a:cubicBezTo>
                      <a:pt x="616" y="46782"/>
                      <a:pt x="744" y="46705"/>
                      <a:pt x="796" y="46603"/>
                    </a:cubicBezTo>
                    <a:cubicBezTo>
                      <a:pt x="14899" y="24320"/>
                      <a:pt x="35028" y="9319"/>
                      <a:pt x="49439" y="677"/>
                    </a:cubicBezTo>
                    <a:cubicBezTo>
                      <a:pt x="49727" y="434"/>
                      <a:pt x="49519" y="0"/>
                      <a:pt x="492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61" name="Google Shape;361;p46"/>
          <p:cNvSpPr txBox="1">
            <a:spLocks noGrp="1"/>
          </p:cNvSpPr>
          <p:nvPr>
            <p:ph type="title"/>
          </p:nvPr>
        </p:nvSpPr>
        <p:spPr>
          <a:xfrm>
            <a:off x="859375" y="572075"/>
            <a:ext cx="5242200" cy="405600"/>
          </a:xfrm>
          <a:prstGeom prst="rect">
            <a:avLst/>
          </a:prstGeom>
          <a:noFill/>
          <a:ln>
            <a:noFill/>
          </a:ln>
          <a:effectLst>
            <a:outerShdw dist="28575" dir="192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6600" y="-27325"/>
            <a:ext cx="9257201" cy="5253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4" name="Google Shape;364;p47"/>
          <p:cNvGrpSpPr/>
          <p:nvPr/>
        </p:nvGrpSpPr>
        <p:grpSpPr>
          <a:xfrm rot="-899955" flipH="1">
            <a:off x="-671839" y="-655443"/>
            <a:ext cx="1828155" cy="1924300"/>
            <a:chOff x="1526600" y="450800"/>
            <a:chExt cx="4540675" cy="4779475"/>
          </a:xfrm>
        </p:grpSpPr>
        <p:sp>
          <p:nvSpPr>
            <p:cNvPr id="365" name="Google Shape;365;p47"/>
            <p:cNvSpPr/>
            <p:nvPr/>
          </p:nvSpPr>
          <p:spPr>
            <a:xfrm>
              <a:off x="1610100" y="473575"/>
              <a:ext cx="4457175" cy="4689450"/>
            </a:xfrm>
            <a:custGeom>
              <a:avLst/>
              <a:gdLst/>
              <a:ahLst/>
              <a:cxnLst/>
              <a:rect l="l" t="t" r="r" b="b"/>
              <a:pathLst>
                <a:path w="178287" h="187578" extrusionOk="0">
                  <a:moveTo>
                    <a:pt x="95602" y="1"/>
                  </a:moveTo>
                  <a:cubicBezTo>
                    <a:pt x="95141" y="1"/>
                    <a:pt x="94676" y="129"/>
                    <a:pt x="94258" y="394"/>
                  </a:cubicBezTo>
                  <a:lnTo>
                    <a:pt x="0" y="63859"/>
                  </a:lnTo>
                  <a:lnTo>
                    <a:pt x="79645" y="185257"/>
                  </a:lnTo>
                  <a:cubicBezTo>
                    <a:pt x="80631" y="186769"/>
                    <a:pt x="82280" y="187578"/>
                    <a:pt x="83965" y="187578"/>
                  </a:cubicBezTo>
                  <a:cubicBezTo>
                    <a:pt x="84955" y="187578"/>
                    <a:pt x="85959" y="187298"/>
                    <a:pt x="86847" y="186719"/>
                  </a:cubicBezTo>
                  <a:lnTo>
                    <a:pt x="176826" y="126176"/>
                  </a:lnTo>
                  <a:cubicBezTo>
                    <a:pt x="177974" y="125393"/>
                    <a:pt x="178287" y="123880"/>
                    <a:pt x="177504" y="122732"/>
                  </a:cubicBezTo>
                  <a:lnTo>
                    <a:pt x="97703" y="1125"/>
                  </a:lnTo>
                  <a:cubicBezTo>
                    <a:pt x="97205" y="394"/>
                    <a:pt x="96410" y="1"/>
                    <a:pt x="95602" y="1"/>
                  </a:cubicBezTo>
                  <a:close/>
                </a:path>
              </a:pathLst>
            </a:custGeom>
            <a:solidFill>
              <a:srgbClr val="119B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47"/>
            <p:cNvSpPr/>
            <p:nvPr/>
          </p:nvSpPr>
          <p:spPr>
            <a:xfrm>
              <a:off x="1616625" y="450800"/>
              <a:ext cx="4391950" cy="4645025"/>
            </a:xfrm>
            <a:custGeom>
              <a:avLst/>
              <a:gdLst/>
              <a:ahLst/>
              <a:cxnLst/>
              <a:rect l="l" t="t" r="r" b="b"/>
              <a:pathLst>
                <a:path w="175678" h="185801" extrusionOk="0">
                  <a:moveTo>
                    <a:pt x="93162" y="0"/>
                  </a:moveTo>
                  <a:lnTo>
                    <a:pt x="0" y="61587"/>
                  </a:lnTo>
                  <a:lnTo>
                    <a:pt x="80323" y="184028"/>
                  </a:lnTo>
                  <a:cubicBezTo>
                    <a:pt x="81085" y="185187"/>
                    <a:pt x="82329" y="185800"/>
                    <a:pt x="83604" y="185800"/>
                  </a:cubicBezTo>
                  <a:cubicBezTo>
                    <a:pt x="84339" y="185800"/>
                    <a:pt x="85083" y="185597"/>
                    <a:pt x="85751" y="185177"/>
                  </a:cubicBezTo>
                  <a:lnTo>
                    <a:pt x="175677" y="125782"/>
                  </a:lnTo>
                  <a:lnTo>
                    <a:pt x="9316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47"/>
            <p:cNvSpPr/>
            <p:nvPr/>
          </p:nvSpPr>
          <p:spPr>
            <a:xfrm>
              <a:off x="3931325" y="462525"/>
              <a:ext cx="2064200" cy="3145900"/>
            </a:xfrm>
            <a:custGeom>
              <a:avLst/>
              <a:gdLst/>
              <a:ahLst/>
              <a:cxnLst/>
              <a:rect l="l" t="t" r="r" b="b"/>
              <a:pathLst>
                <a:path w="82568" h="125836" fill="none" extrusionOk="0">
                  <a:moveTo>
                    <a:pt x="0" y="1"/>
                  </a:moveTo>
                  <a:lnTo>
                    <a:pt x="82567" y="125835"/>
                  </a:lnTo>
                </a:path>
              </a:pathLst>
            </a:custGeom>
            <a:noFill/>
            <a:ln w="11750" cap="flat" cmpd="sng">
              <a:solidFill>
                <a:schemeClr val="dk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47"/>
            <p:cNvSpPr/>
            <p:nvPr/>
          </p:nvSpPr>
          <p:spPr>
            <a:xfrm>
              <a:off x="3898700" y="482100"/>
              <a:ext cx="2065500" cy="3145900"/>
            </a:xfrm>
            <a:custGeom>
              <a:avLst/>
              <a:gdLst/>
              <a:ahLst/>
              <a:cxnLst/>
              <a:rect l="l" t="t" r="r" b="b"/>
              <a:pathLst>
                <a:path w="82620" h="125836" fill="none" extrusionOk="0">
                  <a:moveTo>
                    <a:pt x="1" y="1"/>
                  </a:moveTo>
                  <a:lnTo>
                    <a:pt x="82620" y="125835"/>
                  </a:lnTo>
                </a:path>
              </a:pathLst>
            </a:custGeom>
            <a:noFill/>
            <a:ln w="11750" cap="flat" cmpd="sng">
              <a:solidFill>
                <a:schemeClr val="dk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47"/>
            <p:cNvSpPr/>
            <p:nvPr/>
          </p:nvSpPr>
          <p:spPr>
            <a:xfrm>
              <a:off x="3742125" y="4138150"/>
              <a:ext cx="842925" cy="1092125"/>
            </a:xfrm>
            <a:custGeom>
              <a:avLst/>
              <a:gdLst/>
              <a:ahLst/>
              <a:cxnLst/>
              <a:rect l="l" t="t" r="r" b="b"/>
              <a:pathLst>
                <a:path w="33717" h="43685" extrusionOk="0">
                  <a:moveTo>
                    <a:pt x="9604" y="0"/>
                  </a:moveTo>
                  <a:lnTo>
                    <a:pt x="1" y="6159"/>
                  </a:lnTo>
                  <a:lnTo>
                    <a:pt x="24113" y="43685"/>
                  </a:lnTo>
                  <a:lnTo>
                    <a:pt x="25679" y="35595"/>
                  </a:lnTo>
                  <a:lnTo>
                    <a:pt x="33716" y="37526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47"/>
            <p:cNvSpPr/>
            <p:nvPr/>
          </p:nvSpPr>
          <p:spPr>
            <a:xfrm>
              <a:off x="1526600" y="464775"/>
              <a:ext cx="4343675" cy="4627200"/>
            </a:xfrm>
            <a:custGeom>
              <a:avLst/>
              <a:gdLst/>
              <a:ahLst/>
              <a:cxnLst/>
              <a:rect l="l" t="t" r="r" b="b"/>
              <a:pathLst>
                <a:path w="173747" h="185088" extrusionOk="0">
                  <a:moveTo>
                    <a:pt x="91115" y="1"/>
                  </a:moveTo>
                  <a:cubicBezTo>
                    <a:pt x="90634" y="1"/>
                    <a:pt x="90147" y="140"/>
                    <a:pt x="89718" y="433"/>
                  </a:cubicBezTo>
                  <a:lnTo>
                    <a:pt x="0" y="59357"/>
                  </a:lnTo>
                  <a:lnTo>
                    <a:pt x="82515" y="185087"/>
                  </a:lnTo>
                  <a:lnTo>
                    <a:pt x="172285" y="126163"/>
                  </a:lnTo>
                  <a:cubicBezTo>
                    <a:pt x="173433" y="125380"/>
                    <a:pt x="173746" y="123866"/>
                    <a:pt x="172963" y="122718"/>
                  </a:cubicBezTo>
                  <a:lnTo>
                    <a:pt x="93162" y="1111"/>
                  </a:lnTo>
                  <a:cubicBezTo>
                    <a:pt x="92705" y="392"/>
                    <a:pt x="91920" y="1"/>
                    <a:pt x="91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47"/>
            <p:cNvSpPr/>
            <p:nvPr/>
          </p:nvSpPr>
          <p:spPr>
            <a:xfrm>
              <a:off x="1636200" y="1843000"/>
              <a:ext cx="2130750" cy="3199400"/>
            </a:xfrm>
            <a:custGeom>
              <a:avLst/>
              <a:gdLst/>
              <a:ahLst/>
              <a:cxnLst/>
              <a:rect l="l" t="t" r="r" b="b"/>
              <a:pathLst>
                <a:path w="85230" h="127976" extrusionOk="0">
                  <a:moveTo>
                    <a:pt x="2506" y="1"/>
                  </a:moveTo>
                  <a:lnTo>
                    <a:pt x="0" y="1619"/>
                  </a:lnTo>
                  <a:lnTo>
                    <a:pt x="82724" y="127975"/>
                  </a:lnTo>
                  <a:lnTo>
                    <a:pt x="85229" y="126357"/>
                  </a:lnTo>
                  <a:lnTo>
                    <a:pt x="25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47"/>
            <p:cNvSpPr/>
            <p:nvPr/>
          </p:nvSpPr>
          <p:spPr>
            <a:xfrm>
              <a:off x="2647400" y="1567700"/>
              <a:ext cx="2116400" cy="2399550"/>
            </a:xfrm>
            <a:custGeom>
              <a:avLst/>
              <a:gdLst/>
              <a:ahLst/>
              <a:cxnLst/>
              <a:rect l="l" t="t" r="r" b="b"/>
              <a:pathLst>
                <a:path w="84656" h="95982" fill="none" extrusionOk="0">
                  <a:moveTo>
                    <a:pt x="82777" y="71347"/>
                  </a:moveTo>
                  <a:cubicBezTo>
                    <a:pt x="82777" y="69937"/>
                    <a:pt x="83507" y="68633"/>
                    <a:pt x="84656" y="67850"/>
                  </a:cubicBezTo>
                  <a:lnTo>
                    <a:pt x="40919" y="1201"/>
                  </a:lnTo>
                  <a:cubicBezTo>
                    <a:pt x="38988" y="2453"/>
                    <a:pt x="36431" y="1932"/>
                    <a:pt x="35178" y="0"/>
                  </a:cubicBezTo>
                  <a:lnTo>
                    <a:pt x="1149" y="22286"/>
                  </a:lnTo>
                  <a:cubicBezTo>
                    <a:pt x="2454" y="24217"/>
                    <a:pt x="1932" y="26827"/>
                    <a:pt x="1" y="28080"/>
                  </a:cubicBezTo>
                  <a:lnTo>
                    <a:pt x="43737" y="94729"/>
                  </a:lnTo>
                  <a:cubicBezTo>
                    <a:pt x="45668" y="93476"/>
                    <a:pt x="48226" y="94050"/>
                    <a:pt x="49478" y="95981"/>
                  </a:cubicBezTo>
                  <a:lnTo>
                    <a:pt x="83455" y="73643"/>
                  </a:lnTo>
                  <a:cubicBezTo>
                    <a:pt x="82985" y="72965"/>
                    <a:pt x="82777" y="72182"/>
                    <a:pt x="82777" y="71347"/>
                  </a:cubicBezTo>
                  <a:close/>
                </a:path>
              </a:pathLst>
            </a:custGeom>
            <a:solidFill>
              <a:schemeClr val="lt1"/>
            </a:solidFill>
            <a:ln w="14350" cap="flat" cmpd="sng">
              <a:solidFill>
                <a:schemeClr val="lt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3" name="Google Shape;373;p47"/>
          <p:cNvGrpSpPr/>
          <p:nvPr/>
        </p:nvGrpSpPr>
        <p:grpSpPr>
          <a:xfrm rot="-2141843" flipH="1">
            <a:off x="8059719" y="-770834"/>
            <a:ext cx="1713040" cy="2612246"/>
            <a:chOff x="7518282" y="2373612"/>
            <a:chExt cx="1544208" cy="2355088"/>
          </a:xfrm>
        </p:grpSpPr>
        <p:sp>
          <p:nvSpPr>
            <p:cNvPr id="374" name="Google Shape;374;p47"/>
            <p:cNvSpPr/>
            <p:nvPr/>
          </p:nvSpPr>
          <p:spPr>
            <a:xfrm rot="718822">
              <a:off x="7689615" y="3249120"/>
              <a:ext cx="1111866" cy="1379201"/>
            </a:xfrm>
            <a:custGeom>
              <a:avLst/>
              <a:gdLst/>
              <a:ahLst/>
              <a:cxnLst/>
              <a:rect l="l" t="t" r="r" b="b"/>
              <a:pathLst>
                <a:path w="48158" h="59737" extrusionOk="0">
                  <a:moveTo>
                    <a:pt x="39340" y="1"/>
                  </a:moveTo>
                  <a:cubicBezTo>
                    <a:pt x="38303" y="1"/>
                    <a:pt x="37263" y="153"/>
                    <a:pt x="36285" y="451"/>
                  </a:cubicBezTo>
                  <a:cubicBezTo>
                    <a:pt x="32695" y="1579"/>
                    <a:pt x="29823" y="4272"/>
                    <a:pt x="27259" y="7016"/>
                  </a:cubicBezTo>
                  <a:cubicBezTo>
                    <a:pt x="20361" y="14401"/>
                    <a:pt x="14874" y="22940"/>
                    <a:pt x="10489" y="32043"/>
                  </a:cubicBezTo>
                  <a:cubicBezTo>
                    <a:pt x="8976" y="35197"/>
                    <a:pt x="7591" y="37427"/>
                    <a:pt x="5873" y="40505"/>
                  </a:cubicBezTo>
                  <a:cubicBezTo>
                    <a:pt x="2185" y="47138"/>
                    <a:pt x="1874" y="57072"/>
                    <a:pt x="8" y="59727"/>
                  </a:cubicBezTo>
                  <a:lnTo>
                    <a:pt x="8" y="59727"/>
                  </a:lnTo>
                  <a:cubicBezTo>
                    <a:pt x="9880" y="45729"/>
                    <a:pt x="25415" y="30630"/>
                    <a:pt x="38721" y="19888"/>
                  </a:cubicBezTo>
                  <a:cubicBezTo>
                    <a:pt x="41311" y="17811"/>
                    <a:pt x="44029" y="15708"/>
                    <a:pt x="45773" y="12888"/>
                  </a:cubicBezTo>
                  <a:cubicBezTo>
                    <a:pt x="47542" y="10041"/>
                    <a:pt x="48157" y="6246"/>
                    <a:pt x="46388" y="3426"/>
                  </a:cubicBezTo>
                  <a:cubicBezTo>
                    <a:pt x="44910" y="1106"/>
                    <a:pt x="42136" y="1"/>
                    <a:pt x="39340" y="1"/>
                  </a:cubicBezTo>
                  <a:close/>
                  <a:moveTo>
                    <a:pt x="8" y="59727"/>
                  </a:moveTo>
                  <a:lnTo>
                    <a:pt x="8" y="59727"/>
                  </a:lnTo>
                  <a:cubicBezTo>
                    <a:pt x="5" y="59730"/>
                    <a:pt x="3" y="59733"/>
                    <a:pt x="1" y="59736"/>
                  </a:cubicBezTo>
                  <a:lnTo>
                    <a:pt x="1" y="59736"/>
                  </a:lnTo>
                  <a:cubicBezTo>
                    <a:pt x="3" y="59733"/>
                    <a:pt x="5" y="59730"/>
                    <a:pt x="8" y="59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47"/>
            <p:cNvSpPr/>
            <p:nvPr/>
          </p:nvSpPr>
          <p:spPr>
            <a:xfrm rot="718822">
              <a:off x="7649292" y="3211149"/>
              <a:ext cx="1111843" cy="1378947"/>
            </a:xfrm>
            <a:custGeom>
              <a:avLst/>
              <a:gdLst/>
              <a:ahLst/>
              <a:cxnLst/>
              <a:rect l="l" t="t" r="r" b="b"/>
              <a:pathLst>
                <a:path w="48157" h="59726" extrusionOk="0">
                  <a:moveTo>
                    <a:pt x="39365" y="0"/>
                  </a:moveTo>
                  <a:cubicBezTo>
                    <a:pt x="38317" y="0"/>
                    <a:pt x="37267" y="157"/>
                    <a:pt x="36285" y="466"/>
                  </a:cubicBezTo>
                  <a:cubicBezTo>
                    <a:pt x="32695" y="1569"/>
                    <a:pt x="29823" y="4261"/>
                    <a:pt x="27258" y="7005"/>
                  </a:cubicBezTo>
                  <a:cubicBezTo>
                    <a:pt x="20361" y="14390"/>
                    <a:pt x="14873" y="22929"/>
                    <a:pt x="10488" y="32032"/>
                  </a:cubicBezTo>
                  <a:cubicBezTo>
                    <a:pt x="8975" y="35186"/>
                    <a:pt x="7591" y="37417"/>
                    <a:pt x="5873" y="40494"/>
                  </a:cubicBezTo>
                  <a:cubicBezTo>
                    <a:pt x="2180" y="47161"/>
                    <a:pt x="1872" y="57085"/>
                    <a:pt x="1" y="59726"/>
                  </a:cubicBezTo>
                  <a:lnTo>
                    <a:pt x="1" y="59726"/>
                  </a:lnTo>
                  <a:cubicBezTo>
                    <a:pt x="9873" y="45751"/>
                    <a:pt x="25412" y="30622"/>
                    <a:pt x="38721" y="19878"/>
                  </a:cubicBezTo>
                  <a:cubicBezTo>
                    <a:pt x="41310" y="17801"/>
                    <a:pt x="44029" y="15698"/>
                    <a:pt x="45772" y="12877"/>
                  </a:cubicBezTo>
                  <a:cubicBezTo>
                    <a:pt x="47542" y="10031"/>
                    <a:pt x="48157" y="6236"/>
                    <a:pt x="46362" y="3415"/>
                  </a:cubicBezTo>
                  <a:cubicBezTo>
                    <a:pt x="44909" y="1106"/>
                    <a:pt x="42145" y="0"/>
                    <a:pt x="393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47"/>
            <p:cNvSpPr/>
            <p:nvPr/>
          </p:nvSpPr>
          <p:spPr>
            <a:xfrm rot="718822">
              <a:off x="8428587" y="3328473"/>
              <a:ext cx="409048" cy="200495"/>
            </a:xfrm>
            <a:custGeom>
              <a:avLst/>
              <a:gdLst/>
              <a:ahLst/>
              <a:cxnLst/>
              <a:rect l="l" t="t" r="r" b="b"/>
              <a:pathLst>
                <a:path w="17717" h="8684" extrusionOk="0">
                  <a:moveTo>
                    <a:pt x="13244" y="85"/>
                  </a:moveTo>
                  <a:cubicBezTo>
                    <a:pt x="13109" y="85"/>
                    <a:pt x="12983" y="218"/>
                    <a:pt x="13050" y="351"/>
                  </a:cubicBezTo>
                  <a:cubicBezTo>
                    <a:pt x="13050" y="377"/>
                    <a:pt x="13075" y="403"/>
                    <a:pt x="13101" y="428"/>
                  </a:cubicBezTo>
                  <a:cubicBezTo>
                    <a:pt x="13139" y="454"/>
                    <a:pt x="13184" y="467"/>
                    <a:pt x="13229" y="467"/>
                  </a:cubicBezTo>
                  <a:cubicBezTo>
                    <a:pt x="13274" y="467"/>
                    <a:pt x="13319" y="454"/>
                    <a:pt x="13357" y="428"/>
                  </a:cubicBezTo>
                  <a:cubicBezTo>
                    <a:pt x="13511" y="351"/>
                    <a:pt x="13460" y="146"/>
                    <a:pt x="13306" y="95"/>
                  </a:cubicBezTo>
                  <a:cubicBezTo>
                    <a:pt x="13285" y="88"/>
                    <a:pt x="13264" y="85"/>
                    <a:pt x="13244" y="85"/>
                  </a:cubicBezTo>
                  <a:close/>
                  <a:moveTo>
                    <a:pt x="9983" y="0"/>
                  </a:moveTo>
                  <a:cubicBezTo>
                    <a:pt x="9903" y="0"/>
                    <a:pt x="9827" y="28"/>
                    <a:pt x="9767" y="95"/>
                  </a:cubicBezTo>
                  <a:cubicBezTo>
                    <a:pt x="9742" y="121"/>
                    <a:pt x="9716" y="172"/>
                    <a:pt x="9690" y="223"/>
                  </a:cubicBezTo>
                  <a:cubicBezTo>
                    <a:pt x="9639" y="403"/>
                    <a:pt x="9690" y="582"/>
                    <a:pt x="9844" y="685"/>
                  </a:cubicBezTo>
                  <a:cubicBezTo>
                    <a:pt x="9910" y="731"/>
                    <a:pt x="9982" y="752"/>
                    <a:pt x="10050" y="752"/>
                  </a:cubicBezTo>
                  <a:cubicBezTo>
                    <a:pt x="10249" y="752"/>
                    <a:pt x="10428" y="580"/>
                    <a:pt x="10408" y="351"/>
                  </a:cubicBezTo>
                  <a:cubicBezTo>
                    <a:pt x="10390" y="169"/>
                    <a:pt x="10178" y="0"/>
                    <a:pt x="9983" y="0"/>
                  </a:cubicBezTo>
                  <a:close/>
                  <a:moveTo>
                    <a:pt x="7556" y="654"/>
                  </a:moveTo>
                  <a:cubicBezTo>
                    <a:pt x="7486" y="654"/>
                    <a:pt x="7412" y="721"/>
                    <a:pt x="7434" y="787"/>
                  </a:cubicBezTo>
                  <a:lnTo>
                    <a:pt x="7434" y="813"/>
                  </a:lnTo>
                  <a:cubicBezTo>
                    <a:pt x="7460" y="839"/>
                    <a:pt x="7460" y="839"/>
                    <a:pt x="7460" y="839"/>
                  </a:cubicBezTo>
                  <a:cubicBezTo>
                    <a:pt x="7485" y="864"/>
                    <a:pt x="7517" y="877"/>
                    <a:pt x="7546" y="877"/>
                  </a:cubicBezTo>
                  <a:cubicBezTo>
                    <a:pt x="7575" y="877"/>
                    <a:pt x="7601" y="864"/>
                    <a:pt x="7613" y="839"/>
                  </a:cubicBezTo>
                  <a:cubicBezTo>
                    <a:pt x="7690" y="787"/>
                    <a:pt x="7690" y="685"/>
                    <a:pt x="7588" y="659"/>
                  </a:cubicBezTo>
                  <a:cubicBezTo>
                    <a:pt x="7578" y="656"/>
                    <a:pt x="7567" y="654"/>
                    <a:pt x="7556" y="654"/>
                  </a:cubicBezTo>
                  <a:close/>
                  <a:moveTo>
                    <a:pt x="12799" y="1638"/>
                  </a:moveTo>
                  <a:cubicBezTo>
                    <a:pt x="12396" y="1638"/>
                    <a:pt x="11973" y="2067"/>
                    <a:pt x="12178" y="2454"/>
                  </a:cubicBezTo>
                  <a:lnTo>
                    <a:pt x="12152" y="2454"/>
                  </a:lnTo>
                  <a:cubicBezTo>
                    <a:pt x="12203" y="2531"/>
                    <a:pt x="12255" y="2582"/>
                    <a:pt x="12306" y="2634"/>
                  </a:cubicBezTo>
                  <a:cubicBezTo>
                    <a:pt x="12435" y="2734"/>
                    <a:pt x="12595" y="2786"/>
                    <a:pt x="12756" y="2786"/>
                  </a:cubicBezTo>
                  <a:cubicBezTo>
                    <a:pt x="12885" y="2786"/>
                    <a:pt x="13013" y="2753"/>
                    <a:pt x="13127" y="2685"/>
                  </a:cubicBezTo>
                  <a:cubicBezTo>
                    <a:pt x="13511" y="2403"/>
                    <a:pt x="13409" y="1787"/>
                    <a:pt x="12947" y="1659"/>
                  </a:cubicBezTo>
                  <a:cubicBezTo>
                    <a:pt x="12899" y="1645"/>
                    <a:pt x="12849" y="1638"/>
                    <a:pt x="12799" y="1638"/>
                  </a:cubicBezTo>
                  <a:close/>
                  <a:moveTo>
                    <a:pt x="6278" y="2155"/>
                  </a:moveTo>
                  <a:cubicBezTo>
                    <a:pt x="6196" y="2155"/>
                    <a:pt x="6115" y="2183"/>
                    <a:pt x="6049" y="2249"/>
                  </a:cubicBezTo>
                  <a:lnTo>
                    <a:pt x="6075" y="2249"/>
                  </a:lnTo>
                  <a:cubicBezTo>
                    <a:pt x="6049" y="2275"/>
                    <a:pt x="6024" y="2326"/>
                    <a:pt x="5998" y="2377"/>
                  </a:cubicBezTo>
                  <a:cubicBezTo>
                    <a:pt x="5947" y="2557"/>
                    <a:pt x="5998" y="2736"/>
                    <a:pt x="6152" y="2839"/>
                  </a:cubicBezTo>
                  <a:cubicBezTo>
                    <a:pt x="6212" y="2886"/>
                    <a:pt x="6279" y="2906"/>
                    <a:pt x="6345" y="2906"/>
                  </a:cubicBezTo>
                  <a:cubicBezTo>
                    <a:pt x="6532" y="2906"/>
                    <a:pt x="6709" y="2740"/>
                    <a:pt x="6690" y="2531"/>
                  </a:cubicBezTo>
                  <a:cubicBezTo>
                    <a:pt x="6690" y="2330"/>
                    <a:pt x="6481" y="2155"/>
                    <a:pt x="6278" y="2155"/>
                  </a:cubicBezTo>
                  <a:close/>
                  <a:moveTo>
                    <a:pt x="15296" y="2488"/>
                  </a:moveTo>
                  <a:cubicBezTo>
                    <a:pt x="15012" y="2488"/>
                    <a:pt x="14712" y="2798"/>
                    <a:pt x="14870" y="3070"/>
                  </a:cubicBezTo>
                  <a:cubicBezTo>
                    <a:pt x="14896" y="3121"/>
                    <a:pt x="14922" y="3146"/>
                    <a:pt x="14947" y="3198"/>
                  </a:cubicBezTo>
                  <a:cubicBezTo>
                    <a:pt x="15046" y="3268"/>
                    <a:pt x="15152" y="3308"/>
                    <a:pt x="15258" y="3308"/>
                  </a:cubicBezTo>
                  <a:cubicBezTo>
                    <a:pt x="15344" y="3308"/>
                    <a:pt x="15430" y="3281"/>
                    <a:pt x="15511" y="3223"/>
                  </a:cubicBezTo>
                  <a:cubicBezTo>
                    <a:pt x="15793" y="3044"/>
                    <a:pt x="15716" y="2608"/>
                    <a:pt x="15409" y="2505"/>
                  </a:cubicBezTo>
                  <a:cubicBezTo>
                    <a:pt x="15372" y="2493"/>
                    <a:pt x="15334" y="2488"/>
                    <a:pt x="15296" y="2488"/>
                  </a:cubicBezTo>
                  <a:close/>
                  <a:moveTo>
                    <a:pt x="3455" y="3035"/>
                  </a:moveTo>
                  <a:cubicBezTo>
                    <a:pt x="3318" y="3035"/>
                    <a:pt x="3186" y="3190"/>
                    <a:pt x="3254" y="3326"/>
                  </a:cubicBezTo>
                  <a:cubicBezTo>
                    <a:pt x="3254" y="3352"/>
                    <a:pt x="3280" y="3352"/>
                    <a:pt x="3306" y="3377"/>
                  </a:cubicBezTo>
                  <a:cubicBezTo>
                    <a:pt x="3348" y="3420"/>
                    <a:pt x="3398" y="3439"/>
                    <a:pt x="3447" y="3439"/>
                  </a:cubicBezTo>
                  <a:cubicBezTo>
                    <a:pt x="3488" y="3439"/>
                    <a:pt x="3527" y="3426"/>
                    <a:pt x="3562" y="3403"/>
                  </a:cubicBezTo>
                  <a:cubicBezTo>
                    <a:pt x="3690" y="3300"/>
                    <a:pt x="3665" y="3095"/>
                    <a:pt x="3511" y="3044"/>
                  </a:cubicBezTo>
                  <a:cubicBezTo>
                    <a:pt x="3492" y="3038"/>
                    <a:pt x="3474" y="3035"/>
                    <a:pt x="3455" y="3035"/>
                  </a:cubicBezTo>
                  <a:close/>
                  <a:moveTo>
                    <a:pt x="10101" y="2744"/>
                  </a:moveTo>
                  <a:cubicBezTo>
                    <a:pt x="10028" y="2744"/>
                    <a:pt x="9956" y="2766"/>
                    <a:pt x="9894" y="2817"/>
                  </a:cubicBezTo>
                  <a:lnTo>
                    <a:pt x="9894" y="2817"/>
                  </a:lnTo>
                  <a:cubicBezTo>
                    <a:pt x="9894" y="2816"/>
                    <a:pt x="9895" y="2815"/>
                    <a:pt x="9896" y="2813"/>
                  </a:cubicBezTo>
                  <a:lnTo>
                    <a:pt x="9896" y="2813"/>
                  </a:lnTo>
                  <a:lnTo>
                    <a:pt x="9870" y="2839"/>
                  </a:lnTo>
                  <a:cubicBezTo>
                    <a:pt x="9878" y="2831"/>
                    <a:pt x="9886" y="2824"/>
                    <a:pt x="9894" y="2817"/>
                  </a:cubicBezTo>
                  <a:lnTo>
                    <a:pt x="9894" y="2817"/>
                  </a:lnTo>
                  <a:cubicBezTo>
                    <a:pt x="9869" y="2867"/>
                    <a:pt x="9844" y="2916"/>
                    <a:pt x="9819" y="2941"/>
                  </a:cubicBezTo>
                  <a:cubicBezTo>
                    <a:pt x="9767" y="3121"/>
                    <a:pt x="9819" y="3300"/>
                    <a:pt x="9973" y="3429"/>
                  </a:cubicBezTo>
                  <a:cubicBezTo>
                    <a:pt x="10030" y="3467"/>
                    <a:pt x="10094" y="3485"/>
                    <a:pt x="10158" y="3485"/>
                  </a:cubicBezTo>
                  <a:cubicBezTo>
                    <a:pt x="10348" y="3485"/>
                    <a:pt x="10530" y="3326"/>
                    <a:pt x="10511" y="3095"/>
                  </a:cubicBezTo>
                  <a:cubicBezTo>
                    <a:pt x="10511" y="2913"/>
                    <a:pt x="10304" y="2744"/>
                    <a:pt x="10101" y="2744"/>
                  </a:cubicBezTo>
                  <a:close/>
                  <a:moveTo>
                    <a:pt x="14770" y="4548"/>
                  </a:moveTo>
                  <a:cubicBezTo>
                    <a:pt x="14646" y="4548"/>
                    <a:pt x="14495" y="4700"/>
                    <a:pt x="14563" y="4813"/>
                  </a:cubicBezTo>
                  <a:cubicBezTo>
                    <a:pt x="14588" y="4839"/>
                    <a:pt x="14588" y="4865"/>
                    <a:pt x="14614" y="4890"/>
                  </a:cubicBezTo>
                  <a:cubicBezTo>
                    <a:pt x="14661" y="4922"/>
                    <a:pt x="14719" y="4944"/>
                    <a:pt x="14780" y="4944"/>
                  </a:cubicBezTo>
                  <a:cubicBezTo>
                    <a:pt x="14818" y="4944"/>
                    <a:pt x="14857" y="4935"/>
                    <a:pt x="14896" y="4916"/>
                  </a:cubicBezTo>
                  <a:cubicBezTo>
                    <a:pt x="15024" y="4813"/>
                    <a:pt x="14998" y="4608"/>
                    <a:pt x="14819" y="4557"/>
                  </a:cubicBezTo>
                  <a:cubicBezTo>
                    <a:pt x="14804" y="4551"/>
                    <a:pt x="14787" y="4548"/>
                    <a:pt x="14770" y="4548"/>
                  </a:cubicBezTo>
                  <a:close/>
                  <a:moveTo>
                    <a:pt x="4573" y="4622"/>
                  </a:moveTo>
                  <a:cubicBezTo>
                    <a:pt x="4312" y="4622"/>
                    <a:pt x="4040" y="4894"/>
                    <a:pt x="4177" y="5147"/>
                  </a:cubicBezTo>
                  <a:cubicBezTo>
                    <a:pt x="4203" y="5172"/>
                    <a:pt x="4229" y="5224"/>
                    <a:pt x="4254" y="5249"/>
                  </a:cubicBezTo>
                  <a:cubicBezTo>
                    <a:pt x="4344" y="5324"/>
                    <a:pt x="4451" y="5364"/>
                    <a:pt x="4555" y="5364"/>
                  </a:cubicBezTo>
                  <a:cubicBezTo>
                    <a:pt x="4630" y="5364"/>
                    <a:pt x="4703" y="5343"/>
                    <a:pt x="4767" y="5300"/>
                  </a:cubicBezTo>
                  <a:cubicBezTo>
                    <a:pt x="5024" y="5121"/>
                    <a:pt x="4972" y="4711"/>
                    <a:pt x="4665" y="4634"/>
                  </a:cubicBezTo>
                  <a:cubicBezTo>
                    <a:pt x="4635" y="4626"/>
                    <a:pt x="4604" y="4622"/>
                    <a:pt x="4573" y="4622"/>
                  </a:cubicBezTo>
                  <a:close/>
                  <a:moveTo>
                    <a:pt x="8987" y="4400"/>
                  </a:moveTo>
                  <a:cubicBezTo>
                    <a:pt x="8604" y="4400"/>
                    <a:pt x="8182" y="4821"/>
                    <a:pt x="8383" y="5224"/>
                  </a:cubicBezTo>
                  <a:cubicBezTo>
                    <a:pt x="8408" y="5275"/>
                    <a:pt x="8460" y="5352"/>
                    <a:pt x="8537" y="5403"/>
                  </a:cubicBezTo>
                  <a:cubicBezTo>
                    <a:pt x="8665" y="5503"/>
                    <a:pt x="8818" y="5555"/>
                    <a:pt x="8972" y="5555"/>
                  </a:cubicBezTo>
                  <a:cubicBezTo>
                    <a:pt x="9094" y="5555"/>
                    <a:pt x="9218" y="5522"/>
                    <a:pt x="9331" y="5454"/>
                  </a:cubicBezTo>
                  <a:cubicBezTo>
                    <a:pt x="9716" y="5172"/>
                    <a:pt x="9614" y="4557"/>
                    <a:pt x="9152" y="4429"/>
                  </a:cubicBezTo>
                  <a:cubicBezTo>
                    <a:pt x="9099" y="4409"/>
                    <a:pt x="9044" y="4400"/>
                    <a:pt x="8987" y="4400"/>
                  </a:cubicBezTo>
                  <a:close/>
                  <a:moveTo>
                    <a:pt x="16985" y="4741"/>
                  </a:moveTo>
                  <a:cubicBezTo>
                    <a:pt x="16596" y="4741"/>
                    <a:pt x="16152" y="5169"/>
                    <a:pt x="16358" y="5557"/>
                  </a:cubicBezTo>
                  <a:cubicBezTo>
                    <a:pt x="16409" y="5634"/>
                    <a:pt x="16460" y="5685"/>
                    <a:pt x="16511" y="5736"/>
                  </a:cubicBezTo>
                  <a:cubicBezTo>
                    <a:pt x="16640" y="5836"/>
                    <a:pt x="16793" y="5889"/>
                    <a:pt x="16947" y="5889"/>
                  </a:cubicBezTo>
                  <a:cubicBezTo>
                    <a:pt x="17069" y="5889"/>
                    <a:pt x="17193" y="5856"/>
                    <a:pt x="17306" y="5788"/>
                  </a:cubicBezTo>
                  <a:cubicBezTo>
                    <a:pt x="17717" y="5506"/>
                    <a:pt x="17614" y="4890"/>
                    <a:pt x="17127" y="4762"/>
                  </a:cubicBezTo>
                  <a:cubicBezTo>
                    <a:pt x="17081" y="4748"/>
                    <a:pt x="17034" y="4741"/>
                    <a:pt x="16985" y="4741"/>
                  </a:cubicBezTo>
                  <a:close/>
                  <a:moveTo>
                    <a:pt x="6587" y="6245"/>
                  </a:moveTo>
                  <a:cubicBezTo>
                    <a:pt x="6511" y="6245"/>
                    <a:pt x="6414" y="6334"/>
                    <a:pt x="6460" y="6403"/>
                  </a:cubicBezTo>
                  <a:cubicBezTo>
                    <a:pt x="6460" y="6429"/>
                    <a:pt x="6485" y="6429"/>
                    <a:pt x="6485" y="6454"/>
                  </a:cubicBezTo>
                  <a:cubicBezTo>
                    <a:pt x="6511" y="6467"/>
                    <a:pt x="6536" y="6474"/>
                    <a:pt x="6562" y="6474"/>
                  </a:cubicBezTo>
                  <a:cubicBezTo>
                    <a:pt x="6588" y="6474"/>
                    <a:pt x="6613" y="6467"/>
                    <a:pt x="6639" y="6454"/>
                  </a:cubicBezTo>
                  <a:cubicBezTo>
                    <a:pt x="6716" y="6403"/>
                    <a:pt x="6690" y="6275"/>
                    <a:pt x="6613" y="6249"/>
                  </a:cubicBezTo>
                  <a:cubicBezTo>
                    <a:pt x="6605" y="6246"/>
                    <a:pt x="6596" y="6245"/>
                    <a:pt x="6587" y="6245"/>
                  </a:cubicBezTo>
                  <a:close/>
                  <a:moveTo>
                    <a:pt x="813" y="5837"/>
                  </a:moveTo>
                  <a:cubicBezTo>
                    <a:pt x="428" y="5837"/>
                    <a:pt x="1" y="6278"/>
                    <a:pt x="203" y="6659"/>
                  </a:cubicBezTo>
                  <a:cubicBezTo>
                    <a:pt x="228" y="6711"/>
                    <a:pt x="280" y="6788"/>
                    <a:pt x="357" y="6839"/>
                  </a:cubicBezTo>
                  <a:cubicBezTo>
                    <a:pt x="485" y="6939"/>
                    <a:pt x="638" y="6991"/>
                    <a:pt x="792" y="6991"/>
                  </a:cubicBezTo>
                  <a:cubicBezTo>
                    <a:pt x="915" y="6991"/>
                    <a:pt x="1038" y="6958"/>
                    <a:pt x="1152" y="6890"/>
                  </a:cubicBezTo>
                  <a:cubicBezTo>
                    <a:pt x="1536" y="6608"/>
                    <a:pt x="1434" y="5993"/>
                    <a:pt x="972" y="5865"/>
                  </a:cubicBezTo>
                  <a:cubicBezTo>
                    <a:pt x="921" y="5845"/>
                    <a:pt x="868" y="5837"/>
                    <a:pt x="813" y="5837"/>
                  </a:cubicBezTo>
                  <a:close/>
                  <a:moveTo>
                    <a:pt x="8010" y="7201"/>
                  </a:moveTo>
                  <a:cubicBezTo>
                    <a:pt x="7933" y="7201"/>
                    <a:pt x="7856" y="7225"/>
                    <a:pt x="7791" y="7279"/>
                  </a:cubicBezTo>
                  <a:lnTo>
                    <a:pt x="7791" y="7279"/>
                  </a:lnTo>
                  <a:cubicBezTo>
                    <a:pt x="7792" y="7278"/>
                    <a:pt x="7792" y="7276"/>
                    <a:pt x="7793" y="7275"/>
                  </a:cubicBezTo>
                  <a:lnTo>
                    <a:pt x="7793" y="7275"/>
                  </a:lnTo>
                  <a:lnTo>
                    <a:pt x="7767" y="7301"/>
                  </a:lnTo>
                  <a:cubicBezTo>
                    <a:pt x="7775" y="7293"/>
                    <a:pt x="7783" y="7286"/>
                    <a:pt x="7791" y="7279"/>
                  </a:cubicBezTo>
                  <a:lnTo>
                    <a:pt x="7791" y="7279"/>
                  </a:lnTo>
                  <a:cubicBezTo>
                    <a:pt x="7766" y="7328"/>
                    <a:pt x="7741" y="7353"/>
                    <a:pt x="7716" y="7403"/>
                  </a:cubicBezTo>
                  <a:cubicBezTo>
                    <a:pt x="7665" y="7583"/>
                    <a:pt x="7716" y="7762"/>
                    <a:pt x="7870" y="7890"/>
                  </a:cubicBezTo>
                  <a:cubicBezTo>
                    <a:pt x="7928" y="7929"/>
                    <a:pt x="7992" y="7946"/>
                    <a:pt x="8055" y="7946"/>
                  </a:cubicBezTo>
                  <a:cubicBezTo>
                    <a:pt x="8245" y="7946"/>
                    <a:pt x="8428" y="7788"/>
                    <a:pt x="8408" y="7557"/>
                  </a:cubicBezTo>
                  <a:cubicBezTo>
                    <a:pt x="8408" y="7360"/>
                    <a:pt x="8209" y="7201"/>
                    <a:pt x="8010" y="7201"/>
                  </a:cubicBezTo>
                  <a:close/>
                  <a:moveTo>
                    <a:pt x="4446" y="7536"/>
                  </a:moveTo>
                  <a:cubicBezTo>
                    <a:pt x="4057" y="7536"/>
                    <a:pt x="3613" y="7964"/>
                    <a:pt x="3818" y="8352"/>
                  </a:cubicBezTo>
                  <a:cubicBezTo>
                    <a:pt x="3844" y="8429"/>
                    <a:pt x="3895" y="8480"/>
                    <a:pt x="3972" y="8531"/>
                  </a:cubicBezTo>
                  <a:cubicBezTo>
                    <a:pt x="4087" y="8631"/>
                    <a:pt x="4241" y="8684"/>
                    <a:pt x="4399" y="8684"/>
                  </a:cubicBezTo>
                  <a:cubicBezTo>
                    <a:pt x="4525" y="8684"/>
                    <a:pt x="4654" y="8651"/>
                    <a:pt x="4767" y="8583"/>
                  </a:cubicBezTo>
                  <a:cubicBezTo>
                    <a:pt x="5152" y="8301"/>
                    <a:pt x="5049" y="7685"/>
                    <a:pt x="4588" y="7557"/>
                  </a:cubicBezTo>
                  <a:cubicBezTo>
                    <a:pt x="4542" y="7543"/>
                    <a:pt x="4495" y="7536"/>
                    <a:pt x="4446" y="7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47"/>
            <p:cNvSpPr/>
            <p:nvPr/>
          </p:nvSpPr>
          <p:spPr>
            <a:xfrm rot="718822">
              <a:off x="7632882" y="3365539"/>
              <a:ext cx="918528" cy="1181592"/>
            </a:xfrm>
            <a:custGeom>
              <a:avLst/>
              <a:gdLst/>
              <a:ahLst/>
              <a:cxnLst/>
              <a:rect l="l" t="t" r="r" b="b"/>
              <a:pathLst>
                <a:path w="39784" h="51178" extrusionOk="0">
                  <a:moveTo>
                    <a:pt x="39268" y="0"/>
                  </a:moveTo>
                  <a:cubicBezTo>
                    <a:pt x="39198" y="0"/>
                    <a:pt x="39125" y="22"/>
                    <a:pt x="39054" y="72"/>
                  </a:cubicBezTo>
                  <a:cubicBezTo>
                    <a:pt x="26772" y="10380"/>
                    <a:pt x="10053" y="27535"/>
                    <a:pt x="104" y="50665"/>
                  </a:cubicBezTo>
                  <a:cubicBezTo>
                    <a:pt x="1" y="50895"/>
                    <a:pt x="180" y="51152"/>
                    <a:pt x="437" y="51177"/>
                  </a:cubicBezTo>
                  <a:cubicBezTo>
                    <a:pt x="565" y="51177"/>
                    <a:pt x="668" y="51075"/>
                    <a:pt x="719" y="50972"/>
                  </a:cubicBezTo>
                  <a:cubicBezTo>
                    <a:pt x="10668" y="27945"/>
                    <a:pt x="27310" y="10868"/>
                    <a:pt x="39516" y="611"/>
                  </a:cubicBezTo>
                  <a:cubicBezTo>
                    <a:pt x="39784" y="363"/>
                    <a:pt x="39555" y="0"/>
                    <a:pt x="39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47"/>
            <p:cNvSpPr/>
            <p:nvPr/>
          </p:nvSpPr>
          <p:spPr>
            <a:xfrm rot="718822">
              <a:off x="8009603" y="2528280"/>
              <a:ext cx="906430" cy="1506230"/>
            </a:xfrm>
            <a:custGeom>
              <a:avLst/>
              <a:gdLst/>
              <a:ahLst/>
              <a:cxnLst/>
              <a:rect l="l" t="t" r="r" b="b"/>
              <a:pathLst>
                <a:path w="39260" h="65239" extrusionOk="0">
                  <a:moveTo>
                    <a:pt x="31193" y="1"/>
                  </a:moveTo>
                  <a:cubicBezTo>
                    <a:pt x="29629" y="1"/>
                    <a:pt x="28036" y="370"/>
                    <a:pt x="26643" y="1056"/>
                  </a:cubicBezTo>
                  <a:cubicBezTo>
                    <a:pt x="23259" y="2722"/>
                    <a:pt x="20848" y="5825"/>
                    <a:pt x="18746" y="8953"/>
                  </a:cubicBezTo>
                  <a:lnTo>
                    <a:pt x="18746" y="8928"/>
                  </a:lnTo>
                  <a:cubicBezTo>
                    <a:pt x="13079" y="17313"/>
                    <a:pt x="9001" y="26595"/>
                    <a:pt x="6078" y="36263"/>
                  </a:cubicBezTo>
                  <a:cubicBezTo>
                    <a:pt x="5078" y="39622"/>
                    <a:pt x="4027" y="42058"/>
                    <a:pt x="2822" y="45340"/>
                  </a:cubicBezTo>
                  <a:cubicBezTo>
                    <a:pt x="214" y="52473"/>
                    <a:pt x="1430" y="62307"/>
                    <a:pt x="14" y="65213"/>
                  </a:cubicBezTo>
                  <a:lnTo>
                    <a:pt x="14" y="65213"/>
                  </a:lnTo>
                  <a:cubicBezTo>
                    <a:pt x="7580" y="49885"/>
                    <a:pt x="20598" y="32563"/>
                    <a:pt x="32080" y="19877"/>
                  </a:cubicBezTo>
                  <a:cubicBezTo>
                    <a:pt x="34310" y="17415"/>
                    <a:pt x="36644" y="14928"/>
                    <a:pt x="37952" y="11851"/>
                  </a:cubicBezTo>
                  <a:cubicBezTo>
                    <a:pt x="39234" y="8800"/>
                    <a:pt x="39259" y="4928"/>
                    <a:pt x="37054" y="2415"/>
                  </a:cubicBezTo>
                  <a:cubicBezTo>
                    <a:pt x="35606" y="755"/>
                    <a:pt x="33429" y="1"/>
                    <a:pt x="31193" y="1"/>
                  </a:cubicBezTo>
                  <a:close/>
                  <a:moveTo>
                    <a:pt x="14" y="65213"/>
                  </a:moveTo>
                  <a:lnTo>
                    <a:pt x="14" y="65213"/>
                  </a:lnTo>
                  <a:cubicBezTo>
                    <a:pt x="10" y="65221"/>
                    <a:pt x="5" y="65230"/>
                    <a:pt x="1" y="65239"/>
                  </a:cubicBezTo>
                  <a:cubicBezTo>
                    <a:pt x="5" y="65230"/>
                    <a:pt x="10" y="65221"/>
                    <a:pt x="14" y="652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47"/>
            <p:cNvSpPr/>
            <p:nvPr/>
          </p:nvSpPr>
          <p:spPr>
            <a:xfrm rot="718822">
              <a:off x="8025575" y="2445523"/>
              <a:ext cx="854321" cy="1538669"/>
            </a:xfrm>
            <a:custGeom>
              <a:avLst/>
              <a:gdLst/>
              <a:ahLst/>
              <a:cxnLst/>
              <a:rect l="l" t="t" r="r" b="b"/>
              <a:pathLst>
                <a:path w="37003" h="66644" extrusionOk="0">
                  <a:moveTo>
                    <a:pt x="29021" y="0"/>
                  </a:moveTo>
                  <a:cubicBezTo>
                    <a:pt x="27307" y="0"/>
                    <a:pt x="25551" y="457"/>
                    <a:pt x="24053" y="1281"/>
                  </a:cubicBezTo>
                  <a:cubicBezTo>
                    <a:pt x="20745" y="3128"/>
                    <a:pt x="18489" y="6333"/>
                    <a:pt x="16514" y="9538"/>
                  </a:cubicBezTo>
                  <a:lnTo>
                    <a:pt x="16514" y="9513"/>
                  </a:lnTo>
                  <a:cubicBezTo>
                    <a:pt x="11232" y="18154"/>
                    <a:pt x="7591" y="27616"/>
                    <a:pt x="5129" y="37411"/>
                  </a:cubicBezTo>
                  <a:cubicBezTo>
                    <a:pt x="4257" y="40796"/>
                    <a:pt x="3360" y="43284"/>
                    <a:pt x="2308" y="46617"/>
                  </a:cubicBezTo>
                  <a:cubicBezTo>
                    <a:pt x="1" y="53874"/>
                    <a:pt x="1693" y="63669"/>
                    <a:pt x="411" y="66644"/>
                  </a:cubicBezTo>
                  <a:lnTo>
                    <a:pt x="411" y="66644"/>
                  </a:lnTo>
                  <a:cubicBezTo>
                    <a:pt x="7257" y="50951"/>
                    <a:pt x="19437" y="33052"/>
                    <a:pt x="30335" y="19846"/>
                  </a:cubicBezTo>
                  <a:cubicBezTo>
                    <a:pt x="32464" y="17257"/>
                    <a:pt x="34695" y="14692"/>
                    <a:pt x="35849" y="11564"/>
                  </a:cubicBezTo>
                  <a:cubicBezTo>
                    <a:pt x="37002" y="8436"/>
                    <a:pt x="36823" y="4564"/>
                    <a:pt x="34515" y="2153"/>
                  </a:cubicBezTo>
                  <a:cubicBezTo>
                    <a:pt x="33098" y="666"/>
                    <a:pt x="31091" y="0"/>
                    <a:pt x="290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47"/>
            <p:cNvSpPr/>
            <p:nvPr/>
          </p:nvSpPr>
          <p:spPr>
            <a:xfrm rot="718822">
              <a:off x="8557141" y="2511476"/>
              <a:ext cx="353037" cy="279917"/>
            </a:xfrm>
            <a:custGeom>
              <a:avLst/>
              <a:gdLst/>
              <a:ahLst/>
              <a:cxnLst/>
              <a:rect l="l" t="t" r="r" b="b"/>
              <a:pathLst>
                <a:path w="15291" h="12124" extrusionOk="0">
                  <a:moveTo>
                    <a:pt x="8935" y="0"/>
                  </a:moveTo>
                  <a:cubicBezTo>
                    <a:pt x="8915" y="0"/>
                    <a:pt x="8895" y="3"/>
                    <a:pt x="8873" y="9"/>
                  </a:cubicBezTo>
                  <a:cubicBezTo>
                    <a:pt x="8745" y="35"/>
                    <a:pt x="8642" y="265"/>
                    <a:pt x="8770" y="368"/>
                  </a:cubicBezTo>
                  <a:cubicBezTo>
                    <a:pt x="8796" y="368"/>
                    <a:pt x="8822" y="368"/>
                    <a:pt x="8847" y="394"/>
                  </a:cubicBezTo>
                  <a:cubicBezTo>
                    <a:pt x="8950" y="394"/>
                    <a:pt x="9053" y="368"/>
                    <a:pt x="9104" y="265"/>
                  </a:cubicBezTo>
                  <a:cubicBezTo>
                    <a:pt x="9172" y="153"/>
                    <a:pt x="9080" y="0"/>
                    <a:pt x="8935" y="0"/>
                  </a:cubicBezTo>
                  <a:close/>
                  <a:moveTo>
                    <a:pt x="11916" y="1183"/>
                  </a:moveTo>
                  <a:cubicBezTo>
                    <a:pt x="11893" y="1183"/>
                    <a:pt x="11871" y="1185"/>
                    <a:pt x="11848" y="1189"/>
                  </a:cubicBezTo>
                  <a:cubicBezTo>
                    <a:pt x="11565" y="1240"/>
                    <a:pt x="11360" y="1753"/>
                    <a:pt x="11642" y="1932"/>
                  </a:cubicBezTo>
                  <a:cubicBezTo>
                    <a:pt x="11694" y="1958"/>
                    <a:pt x="11745" y="1983"/>
                    <a:pt x="11796" y="2009"/>
                  </a:cubicBezTo>
                  <a:cubicBezTo>
                    <a:pt x="11822" y="2012"/>
                    <a:pt x="11848" y="2014"/>
                    <a:pt x="11873" y="2014"/>
                  </a:cubicBezTo>
                  <a:cubicBezTo>
                    <a:pt x="12051" y="2014"/>
                    <a:pt x="12219" y="1935"/>
                    <a:pt x="12309" y="1778"/>
                  </a:cubicBezTo>
                  <a:cubicBezTo>
                    <a:pt x="12452" y="1492"/>
                    <a:pt x="12218" y="1183"/>
                    <a:pt x="11916" y="1183"/>
                  </a:cubicBezTo>
                  <a:close/>
                  <a:moveTo>
                    <a:pt x="6093" y="1486"/>
                  </a:moveTo>
                  <a:cubicBezTo>
                    <a:pt x="5938" y="1486"/>
                    <a:pt x="5786" y="1562"/>
                    <a:pt x="5745" y="1727"/>
                  </a:cubicBezTo>
                  <a:cubicBezTo>
                    <a:pt x="5745" y="1778"/>
                    <a:pt x="5745" y="1804"/>
                    <a:pt x="5745" y="1855"/>
                  </a:cubicBezTo>
                  <a:cubicBezTo>
                    <a:pt x="5770" y="2035"/>
                    <a:pt x="5924" y="2189"/>
                    <a:pt x="6104" y="2214"/>
                  </a:cubicBezTo>
                  <a:cubicBezTo>
                    <a:pt x="6114" y="2215"/>
                    <a:pt x="6124" y="2216"/>
                    <a:pt x="6134" y="2216"/>
                  </a:cubicBezTo>
                  <a:cubicBezTo>
                    <a:pt x="6400" y="2216"/>
                    <a:pt x="6585" y="1897"/>
                    <a:pt x="6437" y="1650"/>
                  </a:cubicBezTo>
                  <a:cubicBezTo>
                    <a:pt x="6366" y="1543"/>
                    <a:pt x="6228" y="1486"/>
                    <a:pt x="6093" y="1486"/>
                  </a:cubicBezTo>
                  <a:close/>
                  <a:moveTo>
                    <a:pt x="9380" y="1591"/>
                  </a:moveTo>
                  <a:cubicBezTo>
                    <a:pt x="9348" y="1591"/>
                    <a:pt x="9316" y="1593"/>
                    <a:pt x="9283" y="1599"/>
                  </a:cubicBezTo>
                  <a:cubicBezTo>
                    <a:pt x="8847" y="1676"/>
                    <a:pt x="8565" y="2394"/>
                    <a:pt x="8976" y="2676"/>
                  </a:cubicBezTo>
                  <a:cubicBezTo>
                    <a:pt x="9027" y="2701"/>
                    <a:pt x="9104" y="2753"/>
                    <a:pt x="9181" y="2753"/>
                  </a:cubicBezTo>
                  <a:cubicBezTo>
                    <a:pt x="9222" y="2760"/>
                    <a:pt x="9265" y="2764"/>
                    <a:pt x="9307" y="2764"/>
                  </a:cubicBezTo>
                  <a:cubicBezTo>
                    <a:pt x="9550" y="2764"/>
                    <a:pt x="9793" y="2642"/>
                    <a:pt x="9924" y="2445"/>
                  </a:cubicBezTo>
                  <a:cubicBezTo>
                    <a:pt x="10115" y="2040"/>
                    <a:pt x="9796" y="1591"/>
                    <a:pt x="9380" y="1591"/>
                  </a:cubicBezTo>
                  <a:close/>
                  <a:moveTo>
                    <a:pt x="4129" y="3189"/>
                  </a:moveTo>
                  <a:cubicBezTo>
                    <a:pt x="4052" y="3214"/>
                    <a:pt x="4001" y="3343"/>
                    <a:pt x="4078" y="3394"/>
                  </a:cubicBezTo>
                  <a:lnTo>
                    <a:pt x="4078" y="3419"/>
                  </a:lnTo>
                  <a:lnTo>
                    <a:pt x="4104" y="3419"/>
                  </a:lnTo>
                  <a:cubicBezTo>
                    <a:pt x="4155" y="3419"/>
                    <a:pt x="4232" y="3394"/>
                    <a:pt x="4257" y="3343"/>
                  </a:cubicBezTo>
                  <a:cubicBezTo>
                    <a:pt x="4283" y="3266"/>
                    <a:pt x="4206" y="3189"/>
                    <a:pt x="4129" y="3189"/>
                  </a:cubicBezTo>
                  <a:close/>
                  <a:moveTo>
                    <a:pt x="14587" y="2354"/>
                  </a:moveTo>
                  <a:cubicBezTo>
                    <a:pt x="14547" y="2354"/>
                    <a:pt x="14505" y="2359"/>
                    <a:pt x="14463" y="2368"/>
                  </a:cubicBezTo>
                  <a:cubicBezTo>
                    <a:pt x="14027" y="2445"/>
                    <a:pt x="13745" y="3137"/>
                    <a:pt x="14155" y="3419"/>
                  </a:cubicBezTo>
                  <a:lnTo>
                    <a:pt x="14130" y="3419"/>
                  </a:lnTo>
                  <a:cubicBezTo>
                    <a:pt x="14207" y="3471"/>
                    <a:pt x="14284" y="3496"/>
                    <a:pt x="14360" y="3496"/>
                  </a:cubicBezTo>
                  <a:cubicBezTo>
                    <a:pt x="14415" y="3511"/>
                    <a:pt x="14471" y="3519"/>
                    <a:pt x="14527" y="3519"/>
                  </a:cubicBezTo>
                  <a:cubicBezTo>
                    <a:pt x="14756" y="3519"/>
                    <a:pt x="14980" y="3395"/>
                    <a:pt x="15104" y="3189"/>
                  </a:cubicBezTo>
                  <a:cubicBezTo>
                    <a:pt x="15290" y="2793"/>
                    <a:pt x="14990" y="2354"/>
                    <a:pt x="14587" y="2354"/>
                  </a:cubicBezTo>
                  <a:close/>
                  <a:moveTo>
                    <a:pt x="12388" y="3205"/>
                  </a:moveTo>
                  <a:cubicBezTo>
                    <a:pt x="12371" y="3205"/>
                    <a:pt x="12353" y="3208"/>
                    <a:pt x="12335" y="3214"/>
                  </a:cubicBezTo>
                  <a:cubicBezTo>
                    <a:pt x="12181" y="3240"/>
                    <a:pt x="12078" y="3471"/>
                    <a:pt x="12232" y="3573"/>
                  </a:cubicBezTo>
                  <a:cubicBezTo>
                    <a:pt x="12258" y="3573"/>
                    <a:pt x="12283" y="3599"/>
                    <a:pt x="12309" y="3599"/>
                  </a:cubicBezTo>
                  <a:cubicBezTo>
                    <a:pt x="12323" y="3604"/>
                    <a:pt x="12337" y="3606"/>
                    <a:pt x="12352" y="3606"/>
                  </a:cubicBezTo>
                  <a:cubicBezTo>
                    <a:pt x="12421" y="3606"/>
                    <a:pt x="12498" y="3560"/>
                    <a:pt x="12540" y="3496"/>
                  </a:cubicBezTo>
                  <a:cubicBezTo>
                    <a:pt x="12608" y="3361"/>
                    <a:pt x="12516" y="3205"/>
                    <a:pt x="12388" y="3205"/>
                  </a:cubicBezTo>
                  <a:close/>
                  <a:moveTo>
                    <a:pt x="7478" y="3842"/>
                  </a:moveTo>
                  <a:cubicBezTo>
                    <a:pt x="7323" y="3842"/>
                    <a:pt x="7170" y="3912"/>
                    <a:pt x="7129" y="4061"/>
                  </a:cubicBezTo>
                  <a:lnTo>
                    <a:pt x="7155" y="4061"/>
                  </a:lnTo>
                  <a:cubicBezTo>
                    <a:pt x="7155" y="4112"/>
                    <a:pt x="7155" y="4163"/>
                    <a:pt x="7155" y="4214"/>
                  </a:cubicBezTo>
                  <a:cubicBezTo>
                    <a:pt x="7181" y="4394"/>
                    <a:pt x="7334" y="4522"/>
                    <a:pt x="7514" y="4573"/>
                  </a:cubicBezTo>
                  <a:cubicBezTo>
                    <a:pt x="7796" y="4573"/>
                    <a:pt x="7976" y="4240"/>
                    <a:pt x="7822" y="4009"/>
                  </a:cubicBezTo>
                  <a:cubicBezTo>
                    <a:pt x="7761" y="3900"/>
                    <a:pt x="7619" y="3842"/>
                    <a:pt x="7478" y="3842"/>
                  </a:cubicBezTo>
                  <a:close/>
                  <a:moveTo>
                    <a:pt x="3853" y="5099"/>
                  </a:moveTo>
                  <a:cubicBezTo>
                    <a:pt x="3701" y="5099"/>
                    <a:pt x="3554" y="5169"/>
                    <a:pt x="3514" y="5317"/>
                  </a:cubicBezTo>
                  <a:cubicBezTo>
                    <a:pt x="3514" y="5368"/>
                    <a:pt x="3514" y="5420"/>
                    <a:pt x="3514" y="5471"/>
                  </a:cubicBezTo>
                  <a:cubicBezTo>
                    <a:pt x="3539" y="5650"/>
                    <a:pt x="3693" y="5804"/>
                    <a:pt x="3873" y="5830"/>
                  </a:cubicBezTo>
                  <a:cubicBezTo>
                    <a:pt x="4155" y="5830"/>
                    <a:pt x="4360" y="5522"/>
                    <a:pt x="4206" y="5266"/>
                  </a:cubicBezTo>
                  <a:cubicBezTo>
                    <a:pt x="4133" y="5156"/>
                    <a:pt x="3991" y="5099"/>
                    <a:pt x="3853" y="5099"/>
                  </a:cubicBezTo>
                  <a:close/>
                  <a:moveTo>
                    <a:pt x="7382" y="5816"/>
                  </a:moveTo>
                  <a:cubicBezTo>
                    <a:pt x="7341" y="5816"/>
                    <a:pt x="7300" y="5820"/>
                    <a:pt x="7258" y="5830"/>
                  </a:cubicBezTo>
                  <a:cubicBezTo>
                    <a:pt x="6822" y="5907"/>
                    <a:pt x="6540" y="6625"/>
                    <a:pt x="6924" y="6907"/>
                  </a:cubicBezTo>
                  <a:lnTo>
                    <a:pt x="6950" y="6907"/>
                  </a:lnTo>
                  <a:cubicBezTo>
                    <a:pt x="7001" y="6932"/>
                    <a:pt x="7078" y="6958"/>
                    <a:pt x="7155" y="6984"/>
                  </a:cubicBezTo>
                  <a:cubicBezTo>
                    <a:pt x="7196" y="6991"/>
                    <a:pt x="7238" y="6995"/>
                    <a:pt x="7280" y="6995"/>
                  </a:cubicBezTo>
                  <a:cubicBezTo>
                    <a:pt x="7524" y="6995"/>
                    <a:pt x="7767" y="6869"/>
                    <a:pt x="7899" y="6650"/>
                  </a:cubicBezTo>
                  <a:cubicBezTo>
                    <a:pt x="8085" y="6254"/>
                    <a:pt x="7785" y="5816"/>
                    <a:pt x="7382" y="5816"/>
                  </a:cubicBezTo>
                  <a:close/>
                  <a:moveTo>
                    <a:pt x="1704" y="7231"/>
                  </a:moveTo>
                  <a:cubicBezTo>
                    <a:pt x="1684" y="7231"/>
                    <a:pt x="1663" y="7234"/>
                    <a:pt x="1642" y="7240"/>
                  </a:cubicBezTo>
                  <a:cubicBezTo>
                    <a:pt x="1514" y="7266"/>
                    <a:pt x="1411" y="7497"/>
                    <a:pt x="1539" y="7599"/>
                  </a:cubicBezTo>
                  <a:cubicBezTo>
                    <a:pt x="1565" y="7599"/>
                    <a:pt x="1591" y="7625"/>
                    <a:pt x="1616" y="7625"/>
                  </a:cubicBezTo>
                  <a:cubicBezTo>
                    <a:pt x="1634" y="7629"/>
                    <a:pt x="1653" y="7631"/>
                    <a:pt x="1670" y="7631"/>
                  </a:cubicBezTo>
                  <a:cubicBezTo>
                    <a:pt x="1754" y="7631"/>
                    <a:pt x="1830" y="7586"/>
                    <a:pt x="1873" y="7522"/>
                  </a:cubicBezTo>
                  <a:cubicBezTo>
                    <a:pt x="1940" y="7387"/>
                    <a:pt x="1849" y="7231"/>
                    <a:pt x="1704" y="7231"/>
                  </a:cubicBezTo>
                  <a:close/>
                  <a:moveTo>
                    <a:pt x="5899" y="8599"/>
                  </a:moveTo>
                  <a:cubicBezTo>
                    <a:pt x="5822" y="8599"/>
                    <a:pt x="5770" y="8753"/>
                    <a:pt x="5847" y="8804"/>
                  </a:cubicBezTo>
                  <a:cubicBezTo>
                    <a:pt x="5847" y="8804"/>
                    <a:pt x="5873" y="8804"/>
                    <a:pt x="5873" y="8830"/>
                  </a:cubicBezTo>
                  <a:cubicBezTo>
                    <a:pt x="5924" y="8830"/>
                    <a:pt x="6001" y="8804"/>
                    <a:pt x="6027" y="8753"/>
                  </a:cubicBezTo>
                  <a:cubicBezTo>
                    <a:pt x="6052" y="8676"/>
                    <a:pt x="5975" y="8599"/>
                    <a:pt x="5899" y="8599"/>
                  </a:cubicBezTo>
                  <a:close/>
                  <a:moveTo>
                    <a:pt x="3453" y="8132"/>
                  </a:moveTo>
                  <a:cubicBezTo>
                    <a:pt x="3431" y="8132"/>
                    <a:pt x="3408" y="8134"/>
                    <a:pt x="3386" y="8138"/>
                  </a:cubicBezTo>
                  <a:cubicBezTo>
                    <a:pt x="3103" y="8189"/>
                    <a:pt x="2924" y="8651"/>
                    <a:pt x="3206" y="8830"/>
                  </a:cubicBezTo>
                  <a:cubicBezTo>
                    <a:pt x="3232" y="8856"/>
                    <a:pt x="3283" y="8856"/>
                    <a:pt x="3334" y="8881"/>
                  </a:cubicBezTo>
                  <a:cubicBezTo>
                    <a:pt x="3357" y="8885"/>
                    <a:pt x="3380" y="8886"/>
                    <a:pt x="3403" y="8886"/>
                  </a:cubicBezTo>
                  <a:cubicBezTo>
                    <a:pt x="3558" y="8886"/>
                    <a:pt x="3706" y="8810"/>
                    <a:pt x="3796" y="8676"/>
                  </a:cubicBezTo>
                  <a:cubicBezTo>
                    <a:pt x="3915" y="8415"/>
                    <a:pt x="3726" y="8132"/>
                    <a:pt x="3453" y="8132"/>
                  </a:cubicBezTo>
                  <a:close/>
                  <a:moveTo>
                    <a:pt x="7730" y="8742"/>
                  </a:moveTo>
                  <a:cubicBezTo>
                    <a:pt x="7579" y="8742"/>
                    <a:pt x="7427" y="8819"/>
                    <a:pt x="7386" y="8984"/>
                  </a:cubicBezTo>
                  <a:cubicBezTo>
                    <a:pt x="7386" y="9010"/>
                    <a:pt x="7386" y="9061"/>
                    <a:pt x="7386" y="9112"/>
                  </a:cubicBezTo>
                  <a:cubicBezTo>
                    <a:pt x="7437" y="9292"/>
                    <a:pt x="7565" y="9445"/>
                    <a:pt x="7745" y="9471"/>
                  </a:cubicBezTo>
                  <a:cubicBezTo>
                    <a:pt x="8027" y="9471"/>
                    <a:pt x="8232" y="9163"/>
                    <a:pt x="8052" y="8907"/>
                  </a:cubicBezTo>
                  <a:cubicBezTo>
                    <a:pt x="7993" y="8800"/>
                    <a:pt x="7862" y="8742"/>
                    <a:pt x="7730" y="8742"/>
                  </a:cubicBezTo>
                  <a:close/>
                  <a:moveTo>
                    <a:pt x="4824" y="10739"/>
                  </a:moveTo>
                  <a:cubicBezTo>
                    <a:pt x="4782" y="10739"/>
                    <a:pt x="4738" y="10744"/>
                    <a:pt x="4693" y="10753"/>
                  </a:cubicBezTo>
                  <a:cubicBezTo>
                    <a:pt x="4257" y="10830"/>
                    <a:pt x="4001" y="11522"/>
                    <a:pt x="4411" y="11805"/>
                  </a:cubicBezTo>
                  <a:lnTo>
                    <a:pt x="4386" y="11805"/>
                  </a:lnTo>
                  <a:cubicBezTo>
                    <a:pt x="4463" y="11856"/>
                    <a:pt x="4539" y="11881"/>
                    <a:pt x="4616" y="11907"/>
                  </a:cubicBezTo>
                  <a:cubicBezTo>
                    <a:pt x="4658" y="11915"/>
                    <a:pt x="4699" y="11918"/>
                    <a:pt x="4739" y="11918"/>
                  </a:cubicBezTo>
                  <a:cubicBezTo>
                    <a:pt x="4978" y="11918"/>
                    <a:pt x="5203" y="11793"/>
                    <a:pt x="5334" y="11574"/>
                  </a:cubicBezTo>
                  <a:cubicBezTo>
                    <a:pt x="5544" y="11178"/>
                    <a:pt x="5246" y="10739"/>
                    <a:pt x="4824" y="10739"/>
                  </a:cubicBezTo>
                  <a:close/>
                  <a:moveTo>
                    <a:pt x="816" y="10950"/>
                  </a:moveTo>
                  <a:cubicBezTo>
                    <a:pt x="784" y="10950"/>
                    <a:pt x="751" y="10953"/>
                    <a:pt x="719" y="10958"/>
                  </a:cubicBezTo>
                  <a:cubicBezTo>
                    <a:pt x="283" y="11035"/>
                    <a:pt x="1" y="11753"/>
                    <a:pt x="411" y="12035"/>
                  </a:cubicBezTo>
                  <a:cubicBezTo>
                    <a:pt x="462" y="12061"/>
                    <a:pt x="539" y="12087"/>
                    <a:pt x="616" y="12112"/>
                  </a:cubicBezTo>
                  <a:cubicBezTo>
                    <a:pt x="658" y="12120"/>
                    <a:pt x="700" y="12123"/>
                    <a:pt x="742" y="12123"/>
                  </a:cubicBezTo>
                  <a:cubicBezTo>
                    <a:pt x="986" y="12123"/>
                    <a:pt x="1229" y="12001"/>
                    <a:pt x="1360" y="11805"/>
                  </a:cubicBezTo>
                  <a:cubicBezTo>
                    <a:pt x="1550" y="11400"/>
                    <a:pt x="1232" y="10950"/>
                    <a:pt x="816" y="109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47"/>
            <p:cNvSpPr/>
            <p:nvPr/>
          </p:nvSpPr>
          <p:spPr>
            <a:xfrm rot="718822">
              <a:off x="8018037" y="2549860"/>
              <a:ext cx="697670" cy="1395916"/>
            </a:xfrm>
            <a:custGeom>
              <a:avLst/>
              <a:gdLst/>
              <a:ahLst/>
              <a:cxnLst/>
              <a:rect l="l" t="t" r="r" b="b"/>
              <a:pathLst>
                <a:path w="30218" h="60461" extrusionOk="0">
                  <a:moveTo>
                    <a:pt x="29718" y="1"/>
                  </a:moveTo>
                  <a:cubicBezTo>
                    <a:pt x="29628" y="1"/>
                    <a:pt x="29537" y="37"/>
                    <a:pt x="29464" y="124"/>
                  </a:cubicBezTo>
                  <a:cubicBezTo>
                    <a:pt x="15053" y="18330"/>
                    <a:pt x="4052" y="40716"/>
                    <a:pt x="52" y="60025"/>
                  </a:cubicBezTo>
                  <a:cubicBezTo>
                    <a:pt x="1" y="60230"/>
                    <a:pt x="129" y="60409"/>
                    <a:pt x="334" y="60461"/>
                  </a:cubicBezTo>
                  <a:lnTo>
                    <a:pt x="411" y="60461"/>
                  </a:lnTo>
                  <a:cubicBezTo>
                    <a:pt x="565" y="60461"/>
                    <a:pt x="719" y="60333"/>
                    <a:pt x="744" y="60179"/>
                  </a:cubicBezTo>
                  <a:cubicBezTo>
                    <a:pt x="4745" y="40947"/>
                    <a:pt x="15668" y="18689"/>
                    <a:pt x="30028" y="560"/>
                  </a:cubicBezTo>
                  <a:cubicBezTo>
                    <a:pt x="30218" y="294"/>
                    <a:pt x="29972" y="1"/>
                    <a:pt x="297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2" name="Google Shape;382;p47"/>
          <p:cNvSpPr txBox="1">
            <a:spLocks noGrp="1"/>
          </p:cNvSpPr>
          <p:nvPr>
            <p:ph type="title"/>
          </p:nvPr>
        </p:nvSpPr>
        <p:spPr>
          <a:xfrm>
            <a:off x="1981650" y="583850"/>
            <a:ext cx="5180700" cy="405600"/>
          </a:xfrm>
          <a:prstGeom prst="rect">
            <a:avLst/>
          </a:prstGeom>
          <a:noFill/>
          <a:ln>
            <a:noFill/>
          </a:ln>
          <a:effectLst>
            <a:outerShdw dist="28575" dir="192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383" name="Google Shape;383;p47"/>
          <p:cNvGrpSpPr/>
          <p:nvPr/>
        </p:nvGrpSpPr>
        <p:grpSpPr>
          <a:xfrm>
            <a:off x="709150" y="1254739"/>
            <a:ext cx="7726200" cy="3428563"/>
            <a:chOff x="709144" y="1137300"/>
            <a:chExt cx="7726200" cy="3546300"/>
          </a:xfrm>
        </p:grpSpPr>
        <p:sp>
          <p:nvSpPr>
            <p:cNvPr id="384" name="Google Shape;384;p47"/>
            <p:cNvSpPr/>
            <p:nvPr/>
          </p:nvSpPr>
          <p:spPr>
            <a:xfrm>
              <a:off x="785344" y="1213500"/>
              <a:ext cx="7650000" cy="3470100"/>
            </a:xfrm>
            <a:prstGeom prst="roundRect">
              <a:avLst>
                <a:gd name="adj" fmla="val 8345"/>
              </a:avLst>
            </a:pr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47"/>
            <p:cNvSpPr/>
            <p:nvPr/>
          </p:nvSpPr>
          <p:spPr>
            <a:xfrm>
              <a:off x="709144" y="1137300"/>
              <a:ext cx="7650000" cy="3470100"/>
            </a:xfrm>
            <a:prstGeom prst="roundRect">
              <a:avLst>
                <a:gd name="adj" fmla="val 8345"/>
              </a:avLst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"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6600" y="-27325"/>
            <a:ext cx="9257201" cy="5253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8" name="Google Shape;388;p48"/>
          <p:cNvGrpSpPr/>
          <p:nvPr/>
        </p:nvGrpSpPr>
        <p:grpSpPr>
          <a:xfrm>
            <a:off x="-422582" y="3175579"/>
            <a:ext cx="2744011" cy="2153124"/>
            <a:chOff x="-2415600" y="2986400"/>
            <a:chExt cx="1943075" cy="1524659"/>
          </a:xfrm>
        </p:grpSpPr>
        <p:sp>
          <p:nvSpPr>
            <p:cNvPr id="389" name="Google Shape;389;p48"/>
            <p:cNvSpPr/>
            <p:nvPr/>
          </p:nvSpPr>
          <p:spPr>
            <a:xfrm>
              <a:off x="-2415600" y="2986400"/>
              <a:ext cx="1117375" cy="1251275"/>
            </a:xfrm>
            <a:custGeom>
              <a:avLst/>
              <a:gdLst/>
              <a:ahLst/>
              <a:cxnLst/>
              <a:rect l="l" t="t" r="r" b="b"/>
              <a:pathLst>
                <a:path w="44695" h="50051" extrusionOk="0">
                  <a:moveTo>
                    <a:pt x="11387" y="1"/>
                  </a:moveTo>
                  <a:cubicBezTo>
                    <a:pt x="10743" y="1"/>
                    <a:pt x="10152" y="449"/>
                    <a:pt x="10001" y="1099"/>
                  </a:cubicBezTo>
                  <a:lnTo>
                    <a:pt x="180" y="41127"/>
                  </a:lnTo>
                  <a:cubicBezTo>
                    <a:pt x="0" y="41896"/>
                    <a:pt x="462" y="42665"/>
                    <a:pt x="1257" y="42871"/>
                  </a:cubicBezTo>
                  <a:lnTo>
                    <a:pt x="33617" y="50051"/>
                  </a:lnTo>
                  <a:lnTo>
                    <a:pt x="44695" y="8433"/>
                  </a:lnTo>
                  <a:lnTo>
                    <a:pt x="11744" y="48"/>
                  </a:lnTo>
                  <a:cubicBezTo>
                    <a:pt x="11625" y="16"/>
                    <a:pt x="11505" y="1"/>
                    <a:pt x="113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48"/>
            <p:cNvSpPr/>
            <p:nvPr/>
          </p:nvSpPr>
          <p:spPr>
            <a:xfrm>
              <a:off x="-1586075" y="3188225"/>
              <a:ext cx="1113550" cy="1279575"/>
            </a:xfrm>
            <a:custGeom>
              <a:avLst/>
              <a:gdLst/>
              <a:ahLst/>
              <a:cxnLst/>
              <a:rect l="l" t="t" r="r" b="b"/>
              <a:pathLst>
                <a:path w="44542" h="51183" extrusionOk="0">
                  <a:moveTo>
                    <a:pt x="10411" y="1"/>
                  </a:moveTo>
                  <a:lnTo>
                    <a:pt x="0" y="41772"/>
                  </a:lnTo>
                  <a:lnTo>
                    <a:pt x="31797" y="51132"/>
                  </a:lnTo>
                  <a:cubicBezTo>
                    <a:pt x="31925" y="51166"/>
                    <a:pt x="32054" y="51182"/>
                    <a:pt x="32181" y="51182"/>
                  </a:cubicBezTo>
                  <a:cubicBezTo>
                    <a:pt x="32815" y="51182"/>
                    <a:pt x="33395" y="50773"/>
                    <a:pt x="33566" y="50132"/>
                  </a:cubicBezTo>
                  <a:lnTo>
                    <a:pt x="44336" y="10360"/>
                  </a:lnTo>
                  <a:cubicBezTo>
                    <a:pt x="44541" y="9591"/>
                    <a:pt x="44080" y="8796"/>
                    <a:pt x="43310" y="8591"/>
                  </a:cubicBezTo>
                  <a:lnTo>
                    <a:pt x="1041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48"/>
            <p:cNvSpPr/>
            <p:nvPr/>
          </p:nvSpPr>
          <p:spPr>
            <a:xfrm>
              <a:off x="-2402775" y="2994000"/>
              <a:ext cx="1133400" cy="1217400"/>
            </a:xfrm>
            <a:custGeom>
              <a:avLst/>
              <a:gdLst/>
              <a:ahLst/>
              <a:cxnLst/>
              <a:rect l="l" t="t" r="r" b="b"/>
              <a:pathLst>
                <a:path w="45336" h="48696" extrusionOk="0">
                  <a:moveTo>
                    <a:pt x="12283" y="0"/>
                  </a:moveTo>
                  <a:lnTo>
                    <a:pt x="0" y="41900"/>
                  </a:lnTo>
                  <a:lnTo>
                    <a:pt x="19104" y="42131"/>
                  </a:lnTo>
                  <a:cubicBezTo>
                    <a:pt x="23976" y="42823"/>
                    <a:pt x="28540" y="44874"/>
                    <a:pt x="32309" y="48054"/>
                  </a:cubicBezTo>
                  <a:lnTo>
                    <a:pt x="33053" y="48695"/>
                  </a:lnTo>
                  <a:lnTo>
                    <a:pt x="45336" y="6770"/>
                  </a:lnTo>
                  <a:lnTo>
                    <a:pt x="44567" y="6129"/>
                  </a:lnTo>
                  <a:cubicBezTo>
                    <a:pt x="40797" y="2975"/>
                    <a:pt x="36233" y="923"/>
                    <a:pt x="31361" y="231"/>
                  </a:cubicBezTo>
                  <a:lnTo>
                    <a:pt x="122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48"/>
            <p:cNvSpPr/>
            <p:nvPr/>
          </p:nvSpPr>
          <p:spPr>
            <a:xfrm>
              <a:off x="-2351263" y="3014809"/>
              <a:ext cx="1085975" cy="1231500"/>
            </a:xfrm>
            <a:custGeom>
              <a:avLst/>
              <a:gdLst/>
              <a:ahLst/>
              <a:cxnLst/>
              <a:rect l="l" t="t" r="r" b="b"/>
              <a:pathLst>
                <a:path w="43439" h="49260" extrusionOk="0">
                  <a:moveTo>
                    <a:pt x="12258" y="0"/>
                  </a:moveTo>
                  <a:lnTo>
                    <a:pt x="1" y="41925"/>
                  </a:lnTo>
                  <a:lnTo>
                    <a:pt x="17207" y="42695"/>
                  </a:lnTo>
                  <a:cubicBezTo>
                    <a:pt x="22079" y="43387"/>
                    <a:pt x="26643" y="45438"/>
                    <a:pt x="30412" y="48618"/>
                  </a:cubicBezTo>
                  <a:lnTo>
                    <a:pt x="31156" y="49259"/>
                  </a:lnTo>
                  <a:lnTo>
                    <a:pt x="43439" y="7334"/>
                  </a:lnTo>
                  <a:lnTo>
                    <a:pt x="42670" y="6693"/>
                  </a:lnTo>
                  <a:cubicBezTo>
                    <a:pt x="38900" y="3539"/>
                    <a:pt x="34336" y="1487"/>
                    <a:pt x="29464" y="769"/>
                  </a:cubicBezTo>
                  <a:lnTo>
                    <a:pt x="12258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48"/>
            <p:cNvSpPr/>
            <p:nvPr/>
          </p:nvSpPr>
          <p:spPr>
            <a:xfrm>
              <a:off x="-1573663" y="3188659"/>
              <a:ext cx="1070600" cy="1322400"/>
            </a:xfrm>
            <a:custGeom>
              <a:avLst/>
              <a:gdLst/>
              <a:ahLst/>
              <a:cxnLst/>
              <a:rect l="l" t="t" r="r" b="b"/>
              <a:pathLst>
                <a:path w="42824" h="52896" extrusionOk="0">
                  <a:moveTo>
                    <a:pt x="17135" y="1"/>
                  </a:moveTo>
                  <a:cubicBezTo>
                    <a:pt x="15803" y="1"/>
                    <a:pt x="14490" y="86"/>
                    <a:pt x="13232" y="252"/>
                  </a:cubicBezTo>
                  <a:lnTo>
                    <a:pt x="12258" y="380"/>
                  </a:lnTo>
                  <a:lnTo>
                    <a:pt x="1" y="42280"/>
                  </a:lnTo>
                  <a:lnTo>
                    <a:pt x="975" y="42151"/>
                  </a:lnTo>
                  <a:cubicBezTo>
                    <a:pt x="2113" y="42002"/>
                    <a:pt x="3255" y="41927"/>
                    <a:pt x="4394" y="41927"/>
                  </a:cubicBezTo>
                  <a:cubicBezTo>
                    <a:pt x="8133" y="41927"/>
                    <a:pt x="11844" y="42727"/>
                    <a:pt x="15284" y="44280"/>
                  </a:cubicBezTo>
                  <a:lnTo>
                    <a:pt x="30208" y="52895"/>
                  </a:lnTo>
                  <a:lnTo>
                    <a:pt x="42824" y="9124"/>
                  </a:lnTo>
                  <a:lnTo>
                    <a:pt x="28284" y="2226"/>
                  </a:lnTo>
                  <a:cubicBezTo>
                    <a:pt x="24955" y="704"/>
                    <a:pt x="20963" y="1"/>
                    <a:pt x="1713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94" name="Google Shape;394;p48"/>
            <p:cNvGrpSpPr/>
            <p:nvPr/>
          </p:nvGrpSpPr>
          <p:grpSpPr>
            <a:xfrm>
              <a:off x="-2218800" y="3088875"/>
              <a:ext cx="1598825" cy="1190475"/>
              <a:chOff x="-2218800" y="3088875"/>
              <a:chExt cx="1598825" cy="1190475"/>
            </a:xfrm>
          </p:grpSpPr>
          <p:sp>
            <p:nvSpPr>
              <p:cNvPr id="395" name="Google Shape;395;p48"/>
              <p:cNvSpPr/>
              <p:nvPr/>
            </p:nvSpPr>
            <p:spPr>
              <a:xfrm>
                <a:off x="-2218800" y="3088875"/>
                <a:ext cx="841100" cy="985325"/>
              </a:xfrm>
              <a:custGeom>
                <a:avLst/>
                <a:gdLst/>
                <a:ahLst/>
                <a:cxnLst/>
                <a:rect l="l" t="t" r="r" b="b"/>
                <a:pathLst>
                  <a:path w="33644" h="39413" extrusionOk="0">
                    <a:moveTo>
                      <a:pt x="9539" y="0"/>
                    </a:moveTo>
                    <a:lnTo>
                      <a:pt x="9462" y="667"/>
                    </a:lnTo>
                    <a:lnTo>
                      <a:pt x="22412" y="2385"/>
                    </a:lnTo>
                    <a:cubicBezTo>
                      <a:pt x="26027" y="3077"/>
                      <a:pt x="29489" y="4436"/>
                      <a:pt x="32643" y="6360"/>
                    </a:cubicBezTo>
                    <a:lnTo>
                      <a:pt x="33284" y="6744"/>
                    </a:lnTo>
                    <a:lnTo>
                      <a:pt x="33643" y="6154"/>
                    </a:lnTo>
                    <a:lnTo>
                      <a:pt x="33002" y="5770"/>
                    </a:lnTo>
                    <a:cubicBezTo>
                      <a:pt x="29797" y="3795"/>
                      <a:pt x="26233" y="2411"/>
                      <a:pt x="22540" y="1693"/>
                    </a:cubicBezTo>
                    <a:lnTo>
                      <a:pt x="9539" y="0"/>
                    </a:lnTo>
                    <a:close/>
                    <a:moveTo>
                      <a:pt x="8668" y="2385"/>
                    </a:moveTo>
                    <a:lnTo>
                      <a:pt x="8591" y="3052"/>
                    </a:lnTo>
                    <a:lnTo>
                      <a:pt x="21540" y="4770"/>
                    </a:lnTo>
                    <a:cubicBezTo>
                      <a:pt x="25156" y="5462"/>
                      <a:pt x="28617" y="6821"/>
                      <a:pt x="31771" y="8744"/>
                    </a:cubicBezTo>
                    <a:lnTo>
                      <a:pt x="32387" y="9129"/>
                    </a:lnTo>
                    <a:lnTo>
                      <a:pt x="32771" y="8565"/>
                    </a:lnTo>
                    <a:lnTo>
                      <a:pt x="32130" y="8180"/>
                    </a:lnTo>
                    <a:cubicBezTo>
                      <a:pt x="28899" y="6206"/>
                      <a:pt x="25361" y="4821"/>
                      <a:pt x="21668" y="4103"/>
                    </a:cubicBezTo>
                    <a:lnTo>
                      <a:pt x="8668" y="2385"/>
                    </a:lnTo>
                    <a:close/>
                    <a:moveTo>
                      <a:pt x="7796" y="4795"/>
                    </a:moveTo>
                    <a:lnTo>
                      <a:pt x="7719" y="5488"/>
                    </a:lnTo>
                    <a:lnTo>
                      <a:pt x="20668" y="7180"/>
                    </a:lnTo>
                    <a:cubicBezTo>
                      <a:pt x="24284" y="7898"/>
                      <a:pt x="27746" y="9232"/>
                      <a:pt x="30900" y="11180"/>
                    </a:cubicBezTo>
                    <a:lnTo>
                      <a:pt x="31515" y="11565"/>
                    </a:lnTo>
                    <a:lnTo>
                      <a:pt x="31874" y="10975"/>
                    </a:lnTo>
                    <a:lnTo>
                      <a:pt x="31259" y="10591"/>
                    </a:lnTo>
                    <a:cubicBezTo>
                      <a:pt x="28028" y="8616"/>
                      <a:pt x="24489" y="7231"/>
                      <a:pt x="20796" y="6513"/>
                    </a:cubicBezTo>
                    <a:lnTo>
                      <a:pt x="7796" y="4795"/>
                    </a:lnTo>
                    <a:close/>
                    <a:moveTo>
                      <a:pt x="6873" y="9206"/>
                    </a:moveTo>
                    <a:lnTo>
                      <a:pt x="6770" y="9873"/>
                    </a:lnTo>
                    <a:lnTo>
                      <a:pt x="19745" y="11591"/>
                    </a:lnTo>
                    <a:cubicBezTo>
                      <a:pt x="23361" y="12283"/>
                      <a:pt x="26822" y="13642"/>
                      <a:pt x="29976" y="15565"/>
                    </a:cubicBezTo>
                    <a:lnTo>
                      <a:pt x="30592" y="15950"/>
                    </a:lnTo>
                    <a:lnTo>
                      <a:pt x="30951" y="15386"/>
                    </a:lnTo>
                    <a:lnTo>
                      <a:pt x="30335" y="15001"/>
                    </a:lnTo>
                    <a:cubicBezTo>
                      <a:pt x="27104" y="13027"/>
                      <a:pt x="23566" y="11642"/>
                      <a:pt x="19848" y="10924"/>
                    </a:cubicBezTo>
                    <a:lnTo>
                      <a:pt x="6873" y="9206"/>
                    </a:lnTo>
                    <a:close/>
                    <a:moveTo>
                      <a:pt x="5975" y="11616"/>
                    </a:moveTo>
                    <a:lnTo>
                      <a:pt x="5898" y="12283"/>
                    </a:lnTo>
                    <a:lnTo>
                      <a:pt x="18848" y="14001"/>
                    </a:lnTo>
                    <a:cubicBezTo>
                      <a:pt x="22463" y="14693"/>
                      <a:pt x="25925" y="16052"/>
                      <a:pt x="29079" y="17976"/>
                    </a:cubicBezTo>
                    <a:lnTo>
                      <a:pt x="29694" y="18360"/>
                    </a:lnTo>
                    <a:lnTo>
                      <a:pt x="30079" y="17796"/>
                    </a:lnTo>
                    <a:lnTo>
                      <a:pt x="29438" y="17411"/>
                    </a:lnTo>
                    <a:cubicBezTo>
                      <a:pt x="26207" y="15437"/>
                      <a:pt x="22668" y="14052"/>
                      <a:pt x="18976" y="13334"/>
                    </a:cubicBezTo>
                    <a:lnTo>
                      <a:pt x="5975" y="11616"/>
                    </a:lnTo>
                    <a:close/>
                    <a:moveTo>
                      <a:pt x="5078" y="14027"/>
                    </a:moveTo>
                    <a:lnTo>
                      <a:pt x="5001" y="14693"/>
                    </a:lnTo>
                    <a:lnTo>
                      <a:pt x="17950" y="16411"/>
                    </a:lnTo>
                    <a:cubicBezTo>
                      <a:pt x="21566" y="17104"/>
                      <a:pt x="25027" y="18463"/>
                      <a:pt x="28181" y="20386"/>
                    </a:cubicBezTo>
                    <a:lnTo>
                      <a:pt x="28797" y="20796"/>
                    </a:lnTo>
                    <a:lnTo>
                      <a:pt x="29181" y="20206"/>
                    </a:lnTo>
                    <a:lnTo>
                      <a:pt x="28566" y="19822"/>
                    </a:lnTo>
                    <a:cubicBezTo>
                      <a:pt x="25335" y="17847"/>
                      <a:pt x="21796" y="16463"/>
                      <a:pt x="18104" y="15745"/>
                    </a:cubicBezTo>
                    <a:lnTo>
                      <a:pt x="5078" y="14027"/>
                    </a:lnTo>
                    <a:close/>
                    <a:moveTo>
                      <a:pt x="4078" y="19053"/>
                    </a:moveTo>
                    <a:lnTo>
                      <a:pt x="4001" y="19719"/>
                    </a:lnTo>
                    <a:lnTo>
                      <a:pt x="16950" y="21437"/>
                    </a:lnTo>
                    <a:cubicBezTo>
                      <a:pt x="20591" y="22130"/>
                      <a:pt x="24053" y="23489"/>
                      <a:pt x="27207" y="25412"/>
                    </a:cubicBezTo>
                    <a:lnTo>
                      <a:pt x="27822" y="25797"/>
                    </a:lnTo>
                    <a:lnTo>
                      <a:pt x="28181" y="25232"/>
                    </a:lnTo>
                    <a:lnTo>
                      <a:pt x="27566" y="24822"/>
                    </a:lnTo>
                    <a:cubicBezTo>
                      <a:pt x="24335" y="22848"/>
                      <a:pt x="20796" y="21463"/>
                      <a:pt x="17104" y="20745"/>
                    </a:cubicBezTo>
                    <a:lnTo>
                      <a:pt x="4078" y="19053"/>
                    </a:lnTo>
                    <a:close/>
                    <a:moveTo>
                      <a:pt x="3231" y="21463"/>
                    </a:moveTo>
                    <a:lnTo>
                      <a:pt x="3129" y="22130"/>
                    </a:lnTo>
                    <a:lnTo>
                      <a:pt x="16078" y="23848"/>
                    </a:lnTo>
                    <a:cubicBezTo>
                      <a:pt x="19899" y="24617"/>
                      <a:pt x="24438" y="26668"/>
                      <a:pt x="26310" y="27848"/>
                    </a:cubicBezTo>
                    <a:lnTo>
                      <a:pt x="26925" y="28233"/>
                    </a:lnTo>
                    <a:lnTo>
                      <a:pt x="27310" y="27643"/>
                    </a:lnTo>
                    <a:lnTo>
                      <a:pt x="26669" y="27258"/>
                    </a:lnTo>
                    <a:cubicBezTo>
                      <a:pt x="24745" y="26053"/>
                      <a:pt x="20104" y="23925"/>
                      <a:pt x="16206" y="23155"/>
                    </a:cubicBezTo>
                    <a:lnTo>
                      <a:pt x="3231" y="21463"/>
                    </a:lnTo>
                    <a:close/>
                    <a:moveTo>
                      <a:pt x="2334" y="23848"/>
                    </a:moveTo>
                    <a:lnTo>
                      <a:pt x="2231" y="24514"/>
                    </a:lnTo>
                    <a:lnTo>
                      <a:pt x="15206" y="26232"/>
                    </a:lnTo>
                    <a:cubicBezTo>
                      <a:pt x="18925" y="26976"/>
                      <a:pt x="24540" y="29669"/>
                      <a:pt x="25438" y="30233"/>
                    </a:cubicBezTo>
                    <a:lnTo>
                      <a:pt x="26053" y="30617"/>
                    </a:lnTo>
                    <a:lnTo>
                      <a:pt x="26412" y="30053"/>
                    </a:lnTo>
                    <a:lnTo>
                      <a:pt x="25797" y="29669"/>
                    </a:lnTo>
                    <a:cubicBezTo>
                      <a:pt x="24848" y="29079"/>
                      <a:pt x="19207" y="26335"/>
                      <a:pt x="15335" y="25566"/>
                    </a:cubicBezTo>
                    <a:lnTo>
                      <a:pt x="2334" y="23848"/>
                    </a:lnTo>
                    <a:close/>
                    <a:moveTo>
                      <a:pt x="1283" y="27592"/>
                    </a:moveTo>
                    <a:lnTo>
                      <a:pt x="1180" y="28284"/>
                    </a:lnTo>
                    <a:lnTo>
                      <a:pt x="14155" y="29976"/>
                    </a:lnTo>
                    <a:cubicBezTo>
                      <a:pt x="17771" y="30694"/>
                      <a:pt x="21232" y="32053"/>
                      <a:pt x="24361" y="33976"/>
                    </a:cubicBezTo>
                    <a:lnTo>
                      <a:pt x="25002" y="34361"/>
                    </a:lnTo>
                    <a:lnTo>
                      <a:pt x="25361" y="33797"/>
                    </a:lnTo>
                    <a:lnTo>
                      <a:pt x="24745" y="33387"/>
                    </a:lnTo>
                    <a:cubicBezTo>
                      <a:pt x="21514" y="31412"/>
                      <a:pt x="17976" y="30028"/>
                      <a:pt x="14258" y="29310"/>
                    </a:cubicBezTo>
                    <a:lnTo>
                      <a:pt x="1283" y="27592"/>
                    </a:lnTo>
                    <a:close/>
                    <a:moveTo>
                      <a:pt x="693" y="30156"/>
                    </a:moveTo>
                    <a:lnTo>
                      <a:pt x="590" y="30822"/>
                    </a:lnTo>
                    <a:lnTo>
                      <a:pt x="13565" y="32541"/>
                    </a:lnTo>
                    <a:cubicBezTo>
                      <a:pt x="17181" y="33233"/>
                      <a:pt x="20643" y="34592"/>
                      <a:pt x="23797" y="36515"/>
                    </a:cubicBezTo>
                    <a:lnTo>
                      <a:pt x="24412" y="36900"/>
                    </a:lnTo>
                    <a:lnTo>
                      <a:pt x="24771" y="36310"/>
                    </a:lnTo>
                    <a:lnTo>
                      <a:pt x="24130" y="35925"/>
                    </a:lnTo>
                    <a:cubicBezTo>
                      <a:pt x="20925" y="33951"/>
                      <a:pt x="17386" y="32566"/>
                      <a:pt x="13668" y="31874"/>
                    </a:cubicBezTo>
                    <a:lnTo>
                      <a:pt x="693" y="30156"/>
                    </a:lnTo>
                    <a:close/>
                    <a:moveTo>
                      <a:pt x="103" y="32643"/>
                    </a:moveTo>
                    <a:lnTo>
                      <a:pt x="0" y="33335"/>
                    </a:lnTo>
                    <a:lnTo>
                      <a:pt x="12975" y="35053"/>
                    </a:lnTo>
                    <a:cubicBezTo>
                      <a:pt x="16591" y="35746"/>
                      <a:pt x="20053" y="37105"/>
                      <a:pt x="23207" y="39028"/>
                    </a:cubicBezTo>
                    <a:lnTo>
                      <a:pt x="23848" y="39413"/>
                    </a:lnTo>
                    <a:lnTo>
                      <a:pt x="24181" y="38823"/>
                    </a:lnTo>
                    <a:lnTo>
                      <a:pt x="23540" y="38438"/>
                    </a:lnTo>
                    <a:cubicBezTo>
                      <a:pt x="20335" y="36464"/>
                      <a:pt x="16796" y="35079"/>
                      <a:pt x="13104" y="34361"/>
                    </a:cubicBezTo>
                    <a:lnTo>
                      <a:pt x="103" y="3264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" name="Google Shape;396;p48"/>
              <p:cNvSpPr/>
              <p:nvPr/>
            </p:nvSpPr>
            <p:spPr>
              <a:xfrm>
                <a:off x="-1461075" y="3283625"/>
                <a:ext cx="841100" cy="995725"/>
              </a:xfrm>
              <a:custGeom>
                <a:avLst/>
                <a:gdLst/>
                <a:ahLst/>
                <a:cxnLst/>
                <a:rect l="l" t="t" r="r" b="b"/>
                <a:pathLst>
                  <a:path w="33644" h="39829" extrusionOk="0">
                    <a:moveTo>
                      <a:pt x="11739" y="1"/>
                    </a:moveTo>
                    <a:cubicBezTo>
                      <a:pt x="10432" y="1"/>
                      <a:pt x="9481" y="31"/>
                      <a:pt x="9386" y="31"/>
                    </a:cubicBezTo>
                    <a:lnTo>
                      <a:pt x="9386" y="698"/>
                    </a:lnTo>
                    <a:cubicBezTo>
                      <a:pt x="9406" y="698"/>
                      <a:pt x="10284" y="673"/>
                      <a:pt x="11526" y="673"/>
                    </a:cubicBezTo>
                    <a:cubicBezTo>
                      <a:pt x="13388" y="673"/>
                      <a:pt x="16068" y="729"/>
                      <a:pt x="17899" y="1006"/>
                    </a:cubicBezTo>
                    <a:cubicBezTo>
                      <a:pt x="22643" y="1775"/>
                      <a:pt x="29618" y="4878"/>
                      <a:pt x="32618" y="6750"/>
                    </a:cubicBezTo>
                    <a:lnTo>
                      <a:pt x="33259" y="7134"/>
                    </a:lnTo>
                    <a:lnTo>
                      <a:pt x="33644" y="6570"/>
                    </a:lnTo>
                    <a:lnTo>
                      <a:pt x="33028" y="6185"/>
                    </a:lnTo>
                    <a:cubicBezTo>
                      <a:pt x="29977" y="4288"/>
                      <a:pt x="22874" y="1108"/>
                      <a:pt x="18053" y="365"/>
                    </a:cubicBezTo>
                    <a:cubicBezTo>
                      <a:pt x="16198" y="63"/>
                      <a:pt x="13606" y="1"/>
                      <a:pt x="11739" y="1"/>
                    </a:cubicBezTo>
                    <a:close/>
                    <a:moveTo>
                      <a:pt x="8770" y="2801"/>
                    </a:moveTo>
                    <a:lnTo>
                      <a:pt x="8770" y="3493"/>
                    </a:lnTo>
                    <a:cubicBezTo>
                      <a:pt x="8847" y="3493"/>
                      <a:pt x="16130" y="3519"/>
                      <a:pt x="19258" y="4288"/>
                    </a:cubicBezTo>
                    <a:cubicBezTo>
                      <a:pt x="22976" y="5211"/>
                      <a:pt x="28489" y="7134"/>
                      <a:pt x="31746" y="9160"/>
                    </a:cubicBezTo>
                    <a:lnTo>
                      <a:pt x="32387" y="9545"/>
                    </a:lnTo>
                    <a:lnTo>
                      <a:pt x="32746" y="8980"/>
                    </a:lnTo>
                    <a:lnTo>
                      <a:pt x="32105" y="8570"/>
                    </a:lnTo>
                    <a:cubicBezTo>
                      <a:pt x="28797" y="6519"/>
                      <a:pt x="23207" y="4570"/>
                      <a:pt x="19412" y="3621"/>
                    </a:cubicBezTo>
                    <a:cubicBezTo>
                      <a:pt x="16207" y="2852"/>
                      <a:pt x="9078" y="2801"/>
                      <a:pt x="8770" y="2801"/>
                    </a:cubicBezTo>
                    <a:close/>
                    <a:moveTo>
                      <a:pt x="8129" y="5570"/>
                    </a:moveTo>
                    <a:lnTo>
                      <a:pt x="8129" y="6262"/>
                    </a:lnTo>
                    <a:cubicBezTo>
                      <a:pt x="8232" y="6262"/>
                      <a:pt x="17412" y="6467"/>
                      <a:pt x="20592" y="7570"/>
                    </a:cubicBezTo>
                    <a:cubicBezTo>
                      <a:pt x="21463" y="7878"/>
                      <a:pt x="22361" y="8160"/>
                      <a:pt x="23233" y="8442"/>
                    </a:cubicBezTo>
                    <a:cubicBezTo>
                      <a:pt x="25976" y="9314"/>
                      <a:pt x="28592" y="10160"/>
                      <a:pt x="30874" y="11570"/>
                    </a:cubicBezTo>
                    <a:lnTo>
                      <a:pt x="31490" y="11955"/>
                    </a:lnTo>
                    <a:lnTo>
                      <a:pt x="31849" y="11391"/>
                    </a:lnTo>
                    <a:lnTo>
                      <a:pt x="31208" y="11006"/>
                    </a:lnTo>
                    <a:cubicBezTo>
                      <a:pt x="28874" y="9519"/>
                      <a:pt x="26079" y="8647"/>
                      <a:pt x="23412" y="7801"/>
                    </a:cubicBezTo>
                    <a:cubicBezTo>
                      <a:pt x="22540" y="7519"/>
                      <a:pt x="21669" y="7237"/>
                      <a:pt x="20797" y="6929"/>
                    </a:cubicBezTo>
                    <a:cubicBezTo>
                      <a:pt x="17540" y="5801"/>
                      <a:pt x="8514" y="5570"/>
                      <a:pt x="8129" y="5570"/>
                    </a:cubicBezTo>
                    <a:close/>
                    <a:moveTo>
                      <a:pt x="6822" y="9596"/>
                    </a:moveTo>
                    <a:lnTo>
                      <a:pt x="6745" y="10263"/>
                    </a:lnTo>
                    <a:lnTo>
                      <a:pt x="19694" y="11981"/>
                    </a:lnTo>
                    <a:cubicBezTo>
                      <a:pt x="23310" y="12699"/>
                      <a:pt x="26771" y="14032"/>
                      <a:pt x="29925" y="15981"/>
                    </a:cubicBezTo>
                    <a:lnTo>
                      <a:pt x="30566" y="16365"/>
                    </a:lnTo>
                    <a:lnTo>
                      <a:pt x="30925" y="15776"/>
                    </a:lnTo>
                    <a:lnTo>
                      <a:pt x="30284" y="15391"/>
                    </a:lnTo>
                    <a:cubicBezTo>
                      <a:pt x="27079" y="13417"/>
                      <a:pt x="23515" y="12032"/>
                      <a:pt x="19822" y="11314"/>
                    </a:cubicBezTo>
                    <a:lnTo>
                      <a:pt x="6822" y="9596"/>
                    </a:lnTo>
                    <a:close/>
                    <a:moveTo>
                      <a:pt x="5950" y="12006"/>
                    </a:moveTo>
                    <a:lnTo>
                      <a:pt x="5847" y="12673"/>
                    </a:lnTo>
                    <a:lnTo>
                      <a:pt x="18822" y="14391"/>
                    </a:lnTo>
                    <a:cubicBezTo>
                      <a:pt x="22438" y="15109"/>
                      <a:pt x="25900" y="16442"/>
                      <a:pt x="29054" y="18391"/>
                    </a:cubicBezTo>
                    <a:lnTo>
                      <a:pt x="29669" y="18776"/>
                    </a:lnTo>
                    <a:lnTo>
                      <a:pt x="30054" y="18186"/>
                    </a:lnTo>
                    <a:lnTo>
                      <a:pt x="29413" y="17801"/>
                    </a:lnTo>
                    <a:cubicBezTo>
                      <a:pt x="26182" y="15827"/>
                      <a:pt x="22643" y="14442"/>
                      <a:pt x="18925" y="13724"/>
                    </a:cubicBezTo>
                    <a:lnTo>
                      <a:pt x="5950" y="12006"/>
                    </a:lnTo>
                    <a:close/>
                    <a:moveTo>
                      <a:pt x="5052" y="14417"/>
                    </a:moveTo>
                    <a:lnTo>
                      <a:pt x="4975" y="15109"/>
                    </a:lnTo>
                    <a:lnTo>
                      <a:pt x="17925" y="16801"/>
                    </a:lnTo>
                    <a:cubicBezTo>
                      <a:pt x="21540" y="17519"/>
                      <a:pt x="25028" y="18853"/>
                      <a:pt x="28156" y="20802"/>
                    </a:cubicBezTo>
                    <a:lnTo>
                      <a:pt x="28797" y="21186"/>
                    </a:lnTo>
                    <a:lnTo>
                      <a:pt x="29156" y="20596"/>
                    </a:lnTo>
                    <a:lnTo>
                      <a:pt x="28515" y="20212"/>
                    </a:lnTo>
                    <a:cubicBezTo>
                      <a:pt x="25310" y="18237"/>
                      <a:pt x="21745" y="16853"/>
                      <a:pt x="18053" y="16135"/>
                    </a:cubicBezTo>
                    <a:lnTo>
                      <a:pt x="5052" y="14417"/>
                    </a:lnTo>
                    <a:close/>
                    <a:moveTo>
                      <a:pt x="4078" y="19443"/>
                    </a:moveTo>
                    <a:lnTo>
                      <a:pt x="4001" y="20109"/>
                    </a:lnTo>
                    <a:lnTo>
                      <a:pt x="16950" y="21827"/>
                    </a:lnTo>
                    <a:cubicBezTo>
                      <a:pt x="20566" y="22545"/>
                      <a:pt x="24028" y="23879"/>
                      <a:pt x="27182" y="25827"/>
                    </a:cubicBezTo>
                    <a:lnTo>
                      <a:pt x="27823" y="26212"/>
                    </a:lnTo>
                    <a:lnTo>
                      <a:pt x="28156" y="25622"/>
                    </a:lnTo>
                    <a:lnTo>
                      <a:pt x="27541" y="25238"/>
                    </a:lnTo>
                    <a:cubicBezTo>
                      <a:pt x="24310" y="23263"/>
                      <a:pt x="20771" y="21879"/>
                      <a:pt x="17079" y="21161"/>
                    </a:cubicBezTo>
                    <a:lnTo>
                      <a:pt x="4078" y="19443"/>
                    </a:lnTo>
                    <a:close/>
                    <a:moveTo>
                      <a:pt x="3180" y="21853"/>
                    </a:moveTo>
                    <a:lnTo>
                      <a:pt x="3103" y="22520"/>
                    </a:lnTo>
                    <a:lnTo>
                      <a:pt x="16053" y="24238"/>
                    </a:lnTo>
                    <a:cubicBezTo>
                      <a:pt x="19874" y="24981"/>
                      <a:pt x="24438" y="27058"/>
                      <a:pt x="26284" y="28212"/>
                    </a:cubicBezTo>
                    <a:lnTo>
                      <a:pt x="26925" y="28623"/>
                    </a:lnTo>
                    <a:lnTo>
                      <a:pt x="27284" y="28033"/>
                    </a:lnTo>
                    <a:lnTo>
                      <a:pt x="26643" y="27648"/>
                    </a:lnTo>
                    <a:cubicBezTo>
                      <a:pt x="24720" y="26443"/>
                      <a:pt x="20079" y="24340"/>
                      <a:pt x="16181" y="23571"/>
                    </a:cubicBezTo>
                    <a:lnTo>
                      <a:pt x="3180" y="21853"/>
                    </a:lnTo>
                    <a:close/>
                    <a:moveTo>
                      <a:pt x="2309" y="24263"/>
                    </a:moveTo>
                    <a:lnTo>
                      <a:pt x="2232" y="24930"/>
                    </a:lnTo>
                    <a:lnTo>
                      <a:pt x="15181" y="26648"/>
                    </a:lnTo>
                    <a:cubicBezTo>
                      <a:pt x="18925" y="27392"/>
                      <a:pt x="24515" y="30084"/>
                      <a:pt x="25412" y="30623"/>
                    </a:cubicBezTo>
                    <a:lnTo>
                      <a:pt x="26053" y="31007"/>
                    </a:lnTo>
                    <a:lnTo>
                      <a:pt x="26387" y="30443"/>
                    </a:lnTo>
                    <a:lnTo>
                      <a:pt x="25771" y="30058"/>
                    </a:lnTo>
                    <a:cubicBezTo>
                      <a:pt x="24823" y="29469"/>
                      <a:pt x="19181" y="26751"/>
                      <a:pt x="15309" y="25981"/>
                    </a:cubicBezTo>
                    <a:lnTo>
                      <a:pt x="2309" y="24263"/>
                    </a:lnTo>
                    <a:close/>
                    <a:moveTo>
                      <a:pt x="1257" y="28007"/>
                    </a:moveTo>
                    <a:lnTo>
                      <a:pt x="1180" y="28674"/>
                    </a:lnTo>
                    <a:lnTo>
                      <a:pt x="14130" y="30392"/>
                    </a:lnTo>
                    <a:cubicBezTo>
                      <a:pt x="17745" y="31110"/>
                      <a:pt x="21207" y="32443"/>
                      <a:pt x="24361" y="34392"/>
                    </a:cubicBezTo>
                    <a:lnTo>
                      <a:pt x="24976" y="34777"/>
                    </a:lnTo>
                    <a:lnTo>
                      <a:pt x="25335" y="34187"/>
                    </a:lnTo>
                    <a:lnTo>
                      <a:pt x="24720" y="33802"/>
                    </a:lnTo>
                    <a:cubicBezTo>
                      <a:pt x="21489" y="31828"/>
                      <a:pt x="17950" y="30443"/>
                      <a:pt x="14258" y="29725"/>
                    </a:cubicBezTo>
                    <a:lnTo>
                      <a:pt x="1257" y="28007"/>
                    </a:lnTo>
                    <a:close/>
                    <a:moveTo>
                      <a:pt x="667" y="30520"/>
                    </a:moveTo>
                    <a:lnTo>
                      <a:pt x="591" y="31212"/>
                    </a:lnTo>
                    <a:lnTo>
                      <a:pt x="13566" y="32905"/>
                    </a:lnTo>
                    <a:cubicBezTo>
                      <a:pt x="17155" y="33623"/>
                      <a:pt x="20617" y="34982"/>
                      <a:pt x="23771" y="36905"/>
                    </a:cubicBezTo>
                    <a:lnTo>
                      <a:pt x="24412" y="37290"/>
                    </a:lnTo>
                    <a:lnTo>
                      <a:pt x="24746" y="36726"/>
                    </a:lnTo>
                    <a:lnTo>
                      <a:pt x="24130" y="36315"/>
                    </a:lnTo>
                    <a:cubicBezTo>
                      <a:pt x="20899" y="34341"/>
                      <a:pt x="17361" y="32956"/>
                      <a:pt x="13668" y="32238"/>
                    </a:cubicBezTo>
                    <a:lnTo>
                      <a:pt x="667" y="30520"/>
                    </a:lnTo>
                    <a:close/>
                    <a:moveTo>
                      <a:pt x="103" y="33059"/>
                    </a:moveTo>
                    <a:lnTo>
                      <a:pt x="1" y="33725"/>
                    </a:lnTo>
                    <a:lnTo>
                      <a:pt x="12950" y="35443"/>
                    </a:lnTo>
                    <a:cubicBezTo>
                      <a:pt x="16566" y="36136"/>
                      <a:pt x="20027" y="37495"/>
                      <a:pt x="23181" y="39418"/>
                    </a:cubicBezTo>
                    <a:lnTo>
                      <a:pt x="23797" y="39828"/>
                    </a:lnTo>
                    <a:lnTo>
                      <a:pt x="24156" y="39238"/>
                    </a:lnTo>
                    <a:lnTo>
                      <a:pt x="23515" y="38854"/>
                    </a:lnTo>
                    <a:cubicBezTo>
                      <a:pt x="20310" y="36879"/>
                      <a:pt x="16745" y="35495"/>
                      <a:pt x="13053" y="34777"/>
                    </a:cubicBezTo>
                    <a:lnTo>
                      <a:pt x="103" y="3305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97" name="Google Shape;397;p48"/>
          <p:cNvGrpSpPr/>
          <p:nvPr/>
        </p:nvGrpSpPr>
        <p:grpSpPr>
          <a:xfrm rot="4586258">
            <a:off x="6996802" y="3737791"/>
            <a:ext cx="3031051" cy="2982122"/>
            <a:chOff x="7235136" y="-718586"/>
            <a:chExt cx="3031098" cy="2982169"/>
          </a:xfrm>
        </p:grpSpPr>
        <p:grpSp>
          <p:nvGrpSpPr>
            <p:cNvPr id="398" name="Google Shape;398;p48"/>
            <p:cNvGrpSpPr/>
            <p:nvPr/>
          </p:nvGrpSpPr>
          <p:grpSpPr>
            <a:xfrm rot="-4962260" flipH="1">
              <a:off x="7958573" y="-653239"/>
              <a:ext cx="596905" cy="1865484"/>
              <a:chOff x="-1858600" y="2385325"/>
              <a:chExt cx="523125" cy="1635025"/>
            </a:xfrm>
          </p:grpSpPr>
          <p:sp>
            <p:nvSpPr>
              <p:cNvPr id="399" name="Google Shape;399;p48"/>
              <p:cNvSpPr/>
              <p:nvPr/>
            </p:nvSpPr>
            <p:spPr>
              <a:xfrm>
                <a:off x="-1804750" y="2385325"/>
                <a:ext cx="469275" cy="16350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401" extrusionOk="0">
                    <a:moveTo>
                      <a:pt x="12062" y="1"/>
                    </a:moveTo>
                    <a:cubicBezTo>
                      <a:pt x="9693" y="1"/>
                      <a:pt x="7259" y="1264"/>
                      <a:pt x="5667" y="3115"/>
                    </a:cubicBezTo>
                    <a:cubicBezTo>
                      <a:pt x="3462" y="5679"/>
                      <a:pt x="2513" y="9064"/>
                      <a:pt x="1872" y="12397"/>
                    </a:cubicBezTo>
                    <a:lnTo>
                      <a:pt x="1872" y="12372"/>
                    </a:lnTo>
                    <a:cubicBezTo>
                      <a:pt x="129" y="21270"/>
                      <a:pt x="0" y="30373"/>
                      <a:pt x="975" y="39373"/>
                    </a:cubicBezTo>
                    <a:cubicBezTo>
                      <a:pt x="1308" y="42476"/>
                      <a:pt x="1308" y="44861"/>
                      <a:pt x="1462" y="47989"/>
                    </a:cubicBezTo>
                    <a:cubicBezTo>
                      <a:pt x="1795" y="54796"/>
                      <a:pt x="6238" y="62496"/>
                      <a:pt x="6079" y="65382"/>
                    </a:cubicBezTo>
                    <a:lnTo>
                      <a:pt x="6079" y="65382"/>
                    </a:lnTo>
                    <a:cubicBezTo>
                      <a:pt x="6979" y="50077"/>
                      <a:pt x="11644" y="31239"/>
                      <a:pt x="16694" y="16756"/>
                    </a:cubicBezTo>
                    <a:cubicBezTo>
                      <a:pt x="17694" y="13936"/>
                      <a:pt x="18771" y="11064"/>
                      <a:pt x="18745" y="8089"/>
                    </a:cubicBezTo>
                    <a:cubicBezTo>
                      <a:pt x="18745" y="5089"/>
                      <a:pt x="17412" y="1909"/>
                      <a:pt x="14719" y="602"/>
                    </a:cubicBezTo>
                    <a:cubicBezTo>
                      <a:pt x="13878" y="188"/>
                      <a:pt x="12974" y="1"/>
                      <a:pt x="12062" y="1"/>
                    </a:cubicBezTo>
                    <a:close/>
                    <a:moveTo>
                      <a:pt x="6079" y="65382"/>
                    </a:moveTo>
                    <a:lnTo>
                      <a:pt x="6079" y="65382"/>
                    </a:lnTo>
                    <a:cubicBezTo>
                      <a:pt x="6078" y="65388"/>
                      <a:pt x="6078" y="65394"/>
                      <a:pt x="6078" y="65400"/>
                    </a:cubicBezTo>
                    <a:cubicBezTo>
                      <a:pt x="6078" y="65394"/>
                      <a:pt x="6078" y="65388"/>
                      <a:pt x="6079" y="653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" name="Google Shape;400;p48"/>
              <p:cNvSpPr/>
              <p:nvPr/>
            </p:nvSpPr>
            <p:spPr>
              <a:xfrm>
                <a:off x="-1858600" y="2385425"/>
                <a:ext cx="469275" cy="16349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397" extrusionOk="0">
                    <a:moveTo>
                      <a:pt x="12088" y="1"/>
                    </a:moveTo>
                    <a:cubicBezTo>
                      <a:pt x="9704" y="1"/>
                      <a:pt x="7263" y="1274"/>
                      <a:pt x="5667" y="3111"/>
                    </a:cubicBezTo>
                    <a:cubicBezTo>
                      <a:pt x="3462" y="5649"/>
                      <a:pt x="2513" y="9060"/>
                      <a:pt x="1872" y="12393"/>
                    </a:cubicBezTo>
                    <a:lnTo>
                      <a:pt x="1872" y="12368"/>
                    </a:lnTo>
                    <a:cubicBezTo>
                      <a:pt x="129" y="21266"/>
                      <a:pt x="0" y="30369"/>
                      <a:pt x="975" y="39369"/>
                    </a:cubicBezTo>
                    <a:cubicBezTo>
                      <a:pt x="1308" y="42472"/>
                      <a:pt x="1308" y="44857"/>
                      <a:pt x="1462" y="47985"/>
                    </a:cubicBezTo>
                    <a:cubicBezTo>
                      <a:pt x="1795" y="54792"/>
                      <a:pt x="6239" y="62492"/>
                      <a:pt x="6079" y="65378"/>
                    </a:cubicBezTo>
                    <a:lnTo>
                      <a:pt x="6079" y="65378"/>
                    </a:lnTo>
                    <a:cubicBezTo>
                      <a:pt x="6979" y="50073"/>
                      <a:pt x="11670" y="31235"/>
                      <a:pt x="16694" y="16752"/>
                    </a:cubicBezTo>
                    <a:cubicBezTo>
                      <a:pt x="17694" y="13932"/>
                      <a:pt x="18771" y="11060"/>
                      <a:pt x="18771" y="8085"/>
                    </a:cubicBezTo>
                    <a:cubicBezTo>
                      <a:pt x="18745" y="5085"/>
                      <a:pt x="17412" y="1905"/>
                      <a:pt x="14745" y="598"/>
                    </a:cubicBezTo>
                    <a:cubicBezTo>
                      <a:pt x="13901" y="187"/>
                      <a:pt x="12999" y="1"/>
                      <a:pt x="12088" y="1"/>
                    </a:cubicBezTo>
                    <a:close/>
                    <a:moveTo>
                      <a:pt x="6079" y="65378"/>
                    </a:moveTo>
                    <a:cubicBezTo>
                      <a:pt x="6078" y="65384"/>
                      <a:pt x="6078" y="65390"/>
                      <a:pt x="6078" y="65396"/>
                    </a:cubicBezTo>
                    <a:cubicBezTo>
                      <a:pt x="6078" y="65390"/>
                      <a:pt x="6078" y="65384"/>
                      <a:pt x="6079" y="65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" name="Google Shape;401;p48"/>
              <p:cNvSpPr/>
              <p:nvPr/>
            </p:nvSpPr>
            <p:spPr>
              <a:xfrm>
                <a:off x="-1766300" y="2414375"/>
                <a:ext cx="329125" cy="283550"/>
              </a:xfrm>
              <a:custGeom>
                <a:avLst/>
                <a:gdLst/>
                <a:ahLst/>
                <a:cxnLst/>
                <a:rect l="l" t="t" r="r" b="b"/>
                <a:pathLst>
                  <a:path w="13165" h="11342" extrusionOk="0">
                    <a:moveTo>
                      <a:pt x="7214" y="1"/>
                    </a:moveTo>
                    <a:cubicBezTo>
                      <a:pt x="7203" y="1"/>
                      <a:pt x="7192" y="2"/>
                      <a:pt x="7181" y="4"/>
                    </a:cubicBezTo>
                    <a:cubicBezTo>
                      <a:pt x="7053" y="55"/>
                      <a:pt x="6976" y="260"/>
                      <a:pt x="7104" y="337"/>
                    </a:cubicBezTo>
                    <a:cubicBezTo>
                      <a:pt x="7130" y="363"/>
                      <a:pt x="7155" y="363"/>
                      <a:pt x="7181" y="363"/>
                    </a:cubicBezTo>
                    <a:cubicBezTo>
                      <a:pt x="7258" y="363"/>
                      <a:pt x="7335" y="337"/>
                      <a:pt x="7386" y="260"/>
                    </a:cubicBezTo>
                    <a:cubicBezTo>
                      <a:pt x="7433" y="120"/>
                      <a:pt x="7330" y="1"/>
                      <a:pt x="7214" y="1"/>
                    </a:cubicBezTo>
                    <a:close/>
                    <a:moveTo>
                      <a:pt x="10096" y="914"/>
                    </a:moveTo>
                    <a:cubicBezTo>
                      <a:pt x="10065" y="914"/>
                      <a:pt x="10033" y="918"/>
                      <a:pt x="10001" y="927"/>
                    </a:cubicBezTo>
                    <a:cubicBezTo>
                      <a:pt x="9719" y="1004"/>
                      <a:pt x="9591" y="1440"/>
                      <a:pt x="9848" y="1619"/>
                    </a:cubicBezTo>
                    <a:cubicBezTo>
                      <a:pt x="9899" y="1619"/>
                      <a:pt x="9950" y="1645"/>
                      <a:pt x="10001" y="1645"/>
                    </a:cubicBezTo>
                    <a:cubicBezTo>
                      <a:pt x="10024" y="1648"/>
                      <a:pt x="10046" y="1650"/>
                      <a:pt x="10069" y="1650"/>
                    </a:cubicBezTo>
                    <a:cubicBezTo>
                      <a:pt x="10224" y="1650"/>
                      <a:pt x="10370" y="1571"/>
                      <a:pt x="10437" y="1414"/>
                    </a:cubicBezTo>
                    <a:cubicBezTo>
                      <a:pt x="10528" y="1164"/>
                      <a:pt x="10337" y="914"/>
                      <a:pt x="10096" y="914"/>
                    </a:cubicBezTo>
                    <a:close/>
                    <a:moveTo>
                      <a:pt x="4839" y="1534"/>
                    </a:moveTo>
                    <a:cubicBezTo>
                      <a:pt x="4695" y="1534"/>
                      <a:pt x="4554" y="1605"/>
                      <a:pt x="4540" y="1748"/>
                    </a:cubicBezTo>
                    <a:cubicBezTo>
                      <a:pt x="4540" y="1799"/>
                      <a:pt x="4540" y="1824"/>
                      <a:pt x="4540" y="1876"/>
                    </a:cubicBezTo>
                    <a:cubicBezTo>
                      <a:pt x="4591" y="2030"/>
                      <a:pt x="4719" y="2158"/>
                      <a:pt x="4873" y="2183"/>
                    </a:cubicBezTo>
                    <a:cubicBezTo>
                      <a:pt x="5129" y="2183"/>
                      <a:pt x="5309" y="1876"/>
                      <a:pt x="5129" y="1671"/>
                    </a:cubicBezTo>
                    <a:cubicBezTo>
                      <a:pt x="5072" y="1579"/>
                      <a:pt x="4955" y="1534"/>
                      <a:pt x="4839" y="1534"/>
                    </a:cubicBezTo>
                    <a:close/>
                    <a:moveTo>
                      <a:pt x="7873" y="1434"/>
                    </a:moveTo>
                    <a:cubicBezTo>
                      <a:pt x="7815" y="1434"/>
                      <a:pt x="7755" y="1444"/>
                      <a:pt x="7694" y="1465"/>
                    </a:cubicBezTo>
                    <a:cubicBezTo>
                      <a:pt x="7309" y="1542"/>
                      <a:pt x="7104" y="2183"/>
                      <a:pt x="7488" y="2414"/>
                    </a:cubicBezTo>
                    <a:lnTo>
                      <a:pt x="7514" y="2414"/>
                    </a:lnTo>
                    <a:cubicBezTo>
                      <a:pt x="7565" y="2440"/>
                      <a:pt x="7642" y="2466"/>
                      <a:pt x="7694" y="2491"/>
                    </a:cubicBezTo>
                    <a:cubicBezTo>
                      <a:pt x="7715" y="2493"/>
                      <a:pt x="7737" y="2494"/>
                      <a:pt x="7759" y="2494"/>
                    </a:cubicBezTo>
                    <a:cubicBezTo>
                      <a:pt x="7992" y="2494"/>
                      <a:pt x="8217" y="2369"/>
                      <a:pt x="8335" y="2158"/>
                    </a:cubicBezTo>
                    <a:cubicBezTo>
                      <a:pt x="8489" y="1805"/>
                      <a:pt x="8227" y="1434"/>
                      <a:pt x="7873" y="1434"/>
                    </a:cubicBezTo>
                    <a:close/>
                    <a:moveTo>
                      <a:pt x="12521" y="1809"/>
                    </a:moveTo>
                    <a:cubicBezTo>
                      <a:pt x="12477" y="1809"/>
                      <a:pt x="12432" y="1814"/>
                      <a:pt x="12386" y="1824"/>
                    </a:cubicBezTo>
                    <a:cubicBezTo>
                      <a:pt x="12002" y="1927"/>
                      <a:pt x="11796" y="2568"/>
                      <a:pt x="12181" y="2799"/>
                    </a:cubicBezTo>
                    <a:cubicBezTo>
                      <a:pt x="12232" y="2825"/>
                      <a:pt x="12309" y="2850"/>
                      <a:pt x="12386" y="2850"/>
                    </a:cubicBezTo>
                    <a:cubicBezTo>
                      <a:pt x="12424" y="2858"/>
                      <a:pt x="12461" y="2861"/>
                      <a:pt x="12498" y="2861"/>
                    </a:cubicBezTo>
                    <a:cubicBezTo>
                      <a:pt x="12709" y="2861"/>
                      <a:pt x="12896" y="2739"/>
                      <a:pt x="13027" y="2542"/>
                    </a:cubicBezTo>
                    <a:cubicBezTo>
                      <a:pt x="13165" y="2175"/>
                      <a:pt x="12892" y="1809"/>
                      <a:pt x="12521" y="1809"/>
                    </a:cubicBezTo>
                    <a:close/>
                    <a:moveTo>
                      <a:pt x="10496" y="2693"/>
                    </a:moveTo>
                    <a:cubicBezTo>
                      <a:pt x="10485" y="2693"/>
                      <a:pt x="10474" y="2694"/>
                      <a:pt x="10463" y="2696"/>
                    </a:cubicBezTo>
                    <a:cubicBezTo>
                      <a:pt x="10335" y="2722"/>
                      <a:pt x="10258" y="2953"/>
                      <a:pt x="10386" y="3030"/>
                    </a:cubicBezTo>
                    <a:cubicBezTo>
                      <a:pt x="10412" y="3055"/>
                      <a:pt x="10412" y="3055"/>
                      <a:pt x="10437" y="3055"/>
                    </a:cubicBezTo>
                    <a:cubicBezTo>
                      <a:pt x="10540" y="3055"/>
                      <a:pt x="10617" y="3030"/>
                      <a:pt x="10668" y="2953"/>
                    </a:cubicBezTo>
                    <a:cubicBezTo>
                      <a:pt x="10715" y="2812"/>
                      <a:pt x="10612" y="2693"/>
                      <a:pt x="10496" y="2693"/>
                    </a:cubicBezTo>
                    <a:close/>
                    <a:moveTo>
                      <a:pt x="3134" y="3127"/>
                    </a:moveTo>
                    <a:cubicBezTo>
                      <a:pt x="3124" y="3127"/>
                      <a:pt x="3114" y="3129"/>
                      <a:pt x="3104" y="3132"/>
                    </a:cubicBezTo>
                    <a:cubicBezTo>
                      <a:pt x="3027" y="3158"/>
                      <a:pt x="3001" y="3260"/>
                      <a:pt x="3078" y="3312"/>
                    </a:cubicBezTo>
                    <a:lnTo>
                      <a:pt x="3078" y="3337"/>
                    </a:lnTo>
                    <a:lnTo>
                      <a:pt x="3104" y="3337"/>
                    </a:lnTo>
                    <a:cubicBezTo>
                      <a:pt x="3155" y="3337"/>
                      <a:pt x="3206" y="3312"/>
                      <a:pt x="3232" y="3260"/>
                    </a:cubicBezTo>
                    <a:cubicBezTo>
                      <a:pt x="3254" y="3194"/>
                      <a:pt x="3199" y="3127"/>
                      <a:pt x="3134" y="3127"/>
                    </a:cubicBezTo>
                    <a:close/>
                    <a:moveTo>
                      <a:pt x="6219" y="3536"/>
                    </a:moveTo>
                    <a:cubicBezTo>
                      <a:pt x="6072" y="3536"/>
                      <a:pt x="5928" y="3614"/>
                      <a:pt x="5899" y="3773"/>
                    </a:cubicBezTo>
                    <a:lnTo>
                      <a:pt x="5924" y="3773"/>
                    </a:lnTo>
                    <a:cubicBezTo>
                      <a:pt x="5924" y="3799"/>
                      <a:pt x="5924" y="3850"/>
                      <a:pt x="5924" y="3902"/>
                    </a:cubicBezTo>
                    <a:cubicBezTo>
                      <a:pt x="5950" y="4055"/>
                      <a:pt x="6078" y="4158"/>
                      <a:pt x="6232" y="4184"/>
                    </a:cubicBezTo>
                    <a:cubicBezTo>
                      <a:pt x="6243" y="4185"/>
                      <a:pt x="6254" y="4185"/>
                      <a:pt x="6265" y="4185"/>
                    </a:cubicBezTo>
                    <a:cubicBezTo>
                      <a:pt x="6526" y="4185"/>
                      <a:pt x="6662" y="3892"/>
                      <a:pt x="6514" y="3671"/>
                    </a:cubicBezTo>
                    <a:cubicBezTo>
                      <a:pt x="6447" y="3582"/>
                      <a:pt x="6332" y="3536"/>
                      <a:pt x="6219" y="3536"/>
                    </a:cubicBezTo>
                    <a:close/>
                    <a:moveTo>
                      <a:pt x="3009" y="4870"/>
                    </a:moveTo>
                    <a:cubicBezTo>
                      <a:pt x="2866" y="4870"/>
                      <a:pt x="2722" y="4947"/>
                      <a:pt x="2693" y="5107"/>
                    </a:cubicBezTo>
                    <a:lnTo>
                      <a:pt x="2719" y="5107"/>
                    </a:lnTo>
                    <a:cubicBezTo>
                      <a:pt x="2693" y="5158"/>
                      <a:pt x="2693" y="5184"/>
                      <a:pt x="2719" y="5235"/>
                    </a:cubicBezTo>
                    <a:cubicBezTo>
                      <a:pt x="2745" y="5389"/>
                      <a:pt x="2873" y="5517"/>
                      <a:pt x="3027" y="5517"/>
                    </a:cubicBezTo>
                    <a:cubicBezTo>
                      <a:pt x="3038" y="5518"/>
                      <a:pt x="3049" y="5518"/>
                      <a:pt x="3059" y="5518"/>
                    </a:cubicBezTo>
                    <a:cubicBezTo>
                      <a:pt x="3320" y="5518"/>
                      <a:pt x="3456" y="5226"/>
                      <a:pt x="3283" y="5004"/>
                    </a:cubicBezTo>
                    <a:cubicBezTo>
                      <a:pt x="3228" y="4915"/>
                      <a:pt x="3119" y="4870"/>
                      <a:pt x="3009" y="4870"/>
                    </a:cubicBezTo>
                    <a:close/>
                    <a:moveTo>
                      <a:pt x="6277" y="5340"/>
                    </a:moveTo>
                    <a:cubicBezTo>
                      <a:pt x="6229" y="5340"/>
                      <a:pt x="6179" y="5348"/>
                      <a:pt x="6129" y="5363"/>
                    </a:cubicBezTo>
                    <a:cubicBezTo>
                      <a:pt x="5745" y="5466"/>
                      <a:pt x="5540" y="6107"/>
                      <a:pt x="5924" y="6312"/>
                    </a:cubicBezTo>
                    <a:cubicBezTo>
                      <a:pt x="5976" y="6363"/>
                      <a:pt x="6053" y="6363"/>
                      <a:pt x="6129" y="6389"/>
                    </a:cubicBezTo>
                    <a:cubicBezTo>
                      <a:pt x="6151" y="6391"/>
                      <a:pt x="6173" y="6392"/>
                      <a:pt x="6194" y="6392"/>
                    </a:cubicBezTo>
                    <a:cubicBezTo>
                      <a:pt x="6424" y="6392"/>
                      <a:pt x="6630" y="6267"/>
                      <a:pt x="6771" y="6055"/>
                    </a:cubicBezTo>
                    <a:cubicBezTo>
                      <a:pt x="6906" y="5718"/>
                      <a:pt x="6625" y="5340"/>
                      <a:pt x="6277" y="5340"/>
                    </a:cubicBezTo>
                    <a:close/>
                    <a:moveTo>
                      <a:pt x="1163" y="6898"/>
                    </a:moveTo>
                    <a:cubicBezTo>
                      <a:pt x="1152" y="6898"/>
                      <a:pt x="1140" y="6899"/>
                      <a:pt x="1129" y="6902"/>
                    </a:cubicBezTo>
                    <a:cubicBezTo>
                      <a:pt x="1001" y="6927"/>
                      <a:pt x="924" y="7158"/>
                      <a:pt x="1052" y="7235"/>
                    </a:cubicBezTo>
                    <a:cubicBezTo>
                      <a:pt x="1078" y="7235"/>
                      <a:pt x="1104" y="7261"/>
                      <a:pt x="1129" y="7261"/>
                    </a:cubicBezTo>
                    <a:cubicBezTo>
                      <a:pt x="1206" y="7261"/>
                      <a:pt x="1283" y="7235"/>
                      <a:pt x="1334" y="7132"/>
                    </a:cubicBezTo>
                    <a:cubicBezTo>
                      <a:pt x="1381" y="7015"/>
                      <a:pt x="1278" y="6898"/>
                      <a:pt x="1163" y="6898"/>
                    </a:cubicBezTo>
                    <a:close/>
                    <a:moveTo>
                      <a:pt x="5001" y="7850"/>
                    </a:moveTo>
                    <a:cubicBezTo>
                      <a:pt x="4924" y="7876"/>
                      <a:pt x="4899" y="8004"/>
                      <a:pt x="4950" y="8056"/>
                    </a:cubicBezTo>
                    <a:lnTo>
                      <a:pt x="5001" y="8056"/>
                    </a:lnTo>
                    <a:cubicBezTo>
                      <a:pt x="5052" y="8056"/>
                      <a:pt x="5104" y="8030"/>
                      <a:pt x="5129" y="8004"/>
                    </a:cubicBezTo>
                    <a:cubicBezTo>
                      <a:pt x="5155" y="7927"/>
                      <a:pt x="5078" y="7850"/>
                      <a:pt x="5001" y="7850"/>
                    </a:cubicBezTo>
                    <a:close/>
                    <a:moveTo>
                      <a:pt x="2940" y="7598"/>
                    </a:moveTo>
                    <a:cubicBezTo>
                      <a:pt x="2902" y="7598"/>
                      <a:pt x="2862" y="7605"/>
                      <a:pt x="2822" y="7620"/>
                    </a:cubicBezTo>
                    <a:cubicBezTo>
                      <a:pt x="2565" y="7697"/>
                      <a:pt x="2437" y="8107"/>
                      <a:pt x="2693" y="8235"/>
                    </a:cubicBezTo>
                    <a:cubicBezTo>
                      <a:pt x="2719" y="8261"/>
                      <a:pt x="2770" y="8286"/>
                      <a:pt x="2822" y="8286"/>
                    </a:cubicBezTo>
                    <a:cubicBezTo>
                      <a:pt x="2838" y="8289"/>
                      <a:pt x="2854" y="8290"/>
                      <a:pt x="2870" y="8290"/>
                    </a:cubicBezTo>
                    <a:cubicBezTo>
                      <a:pt x="3007" y="8290"/>
                      <a:pt x="3137" y="8196"/>
                      <a:pt x="3206" y="8081"/>
                    </a:cubicBezTo>
                    <a:cubicBezTo>
                      <a:pt x="3338" y="7840"/>
                      <a:pt x="3169" y="7598"/>
                      <a:pt x="2940" y="7598"/>
                    </a:cubicBezTo>
                    <a:close/>
                    <a:moveTo>
                      <a:pt x="6698" y="7919"/>
                    </a:moveTo>
                    <a:cubicBezTo>
                      <a:pt x="6554" y="7919"/>
                      <a:pt x="6414" y="7990"/>
                      <a:pt x="6386" y="8133"/>
                    </a:cubicBezTo>
                    <a:lnTo>
                      <a:pt x="6412" y="8133"/>
                    </a:lnTo>
                    <a:cubicBezTo>
                      <a:pt x="6412" y="8184"/>
                      <a:pt x="6412" y="8235"/>
                      <a:pt x="6412" y="8261"/>
                    </a:cubicBezTo>
                    <a:cubicBezTo>
                      <a:pt x="6437" y="8415"/>
                      <a:pt x="6565" y="8543"/>
                      <a:pt x="6745" y="8568"/>
                    </a:cubicBezTo>
                    <a:cubicBezTo>
                      <a:pt x="7001" y="8568"/>
                      <a:pt x="7181" y="8261"/>
                      <a:pt x="7001" y="8056"/>
                    </a:cubicBezTo>
                    <a:cubicBezTo>
                      <a:pt x="6933" y="7964"/>
                      <a:pt x="6814" y="7919"/>
                      <a:pt x="6698" y="7919"/>
                    </a:cubicBezTo>
                    <a:close/>
                    <a:moveTo>
                      <a:pt x="4317" y="9878"/>
                    </a:moveTo>
                    <a:cubicBezTo>
                      <a:pt x="4265" y="9878"/>
                      <a:pt x="4210" y="9886"/>
                      <a:pt x="4155" y="9902"/>
                    </a:cubicBezTo>
                    <a:cubicBezTo>
                      <a:pt x="3770" y="9979"/>
                      <a:pt x="3565" y="10645"/>
                      <a:pt x="3950" y="10851"/>
                    </a:cubicBezTo>
                    <a:cubicBezTo>
                      <a:pt x="4001" y="10876"/>
                      <a:pt x="4078" y="10902"/>
                      <a:pt x="4129" y="10928"/>
                    </a:cubicBezTo>
                    <a:cubicBezTo>
                      <a:pt x="4153" y="10930"/>
                      <a:pt x="4177" y="10931"/>
                      <a:pt x="4200" y="10931"/>
                    </a:cubicBezTo>
                    <a:cubicBezTo>
                      <a:pt x="4454" y="10931"/>
                      <a:pt x="4677" y="10805"/>
                      <a:pt x="4770" y="10594"/>
                    </a:cubicBezTo>
                    <a:cubicBezTo>
                      <a:pt x="4927" y="10236"/>
                      <a:pt x="4673" y="9878"/>
                      <a:pt x="4317" y="9878"/>
                    </a:cubicBezTo>
                    <a:close/>
                    <a:moveTo>
                      <a:pt x="746" y="10289"/>
                    </a:moveTo>
                    <a:cubicBezTo>
                      <a:pt x="696" y="10289"/>
                      <a:pt x="644" y="10297"/>
                      <a:pt x="591" y="10312"/>
                    </a:cubicBezTo>
                    <a:cubicBezTo>
                      <a:pt x="206" y="10415"/>
                      <a:pt x="1" y="11056"/>
                      <a:pt x="386" y="11287"/>
                    </a:cubicBezTo>
                    <a:lnTo>
                      <a:pt x="386" y="11261"/>
                    </a:lnTo>
                    <a:cubicBezTo>
                      <a:pt x="437" y="11312"/>
                      <a:pt x="514" y="11338"/>
                      <a:pt x="565" y="11338"/>
                    </a:cubicBezTo>
                    <a:cubicBezTo>
                      <a:pt x="589" y="11340"/>
                      <a:pt x="613" y="11341"/>
                      <a:pt x="636" y="11341"/>
                    </a:cubicBezTo>
                    <a:cubicBezTo>
                      <a:pt x="889" y="11341"/>
                      <a:pt x="1112" y="11216"/>
                      <a:pt x="1206" y="11004"/>
                    </a:cubicBezTo>
                    <a:cubicBezTo>
                      <a:pt x="1364" y="10667"/>
                      <a:pt x="1106" y="10289"/>
                      <a:pt x="746" y="10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" name="Google Shape;402;p48"/>
              <p:cNvSpPr/>
              <p:nvPr/>
            </p:nvSpPr>
            <p:spPr>
              <a:xfrm>
                <a:off x="-1809250" y="2563500"/>
                <a:ext cx="247275" cy="1438900"/>
              </a:xfrm>
              <a:custGeom>
                <a:avLst/>
                <a:gdLst/>
                <a:ahLst/>
                <a:cxnLst/>
                <a:rect l="l" t="t" r="r" b="b"/>
                <a:pathLst>
                  <a:path w="9891" h="57556" extrusionOk="0">
                    <a:moveTo>
                      <a:pt x="9445" y="0"/>
                    </a:moveTo>
                    <a:cubicBezTo>
                      <a:pt x="9304" y="0"/>
                      <a:pt x="9164" y="81"/>
                      <a:pt x="9104" y="270"/>
                    </a:cubicBezTo>
                    <a:cubicBezTo>
                      <a:pt x="4617" y="13912"/>
                      <a:pt x="1" y="34913"/>
                      <a:pt x="3386" y="57247"/>
                    </a:cubicBezTo>
                    <a:cubicBezTo>
                      <a:pt x="3411" y="57427"/>
                      <a:pt x="3565" y="57555"/>
                      <a:pt x="3745" y="57555"/>
                    </a:cubicBezTo>
                    <a:lnTo>
                      <a:pt x="3822" y="57555"/>
                    </a:lnTo>
                    <a:cubicBezTo>
                      <a:pt x="4027" y="57530"/>
                      <a:pt x="4155" y="57324"/>
                      <a:pt x="4129" y="57119"/>
                    </a:cubicBezTo>
                    <a:cubicBezTo>
                      <a:pt x="796" y="34939"/>
                      <a:pt x="5360" y="14091"/>
                      <a:pt x="9796" y="501"/>
                    </a:cubicBezTo>
                    <a:cubicBezTo>
                      <a:pt x="9890" y="202"/>
                      <a:pt x="9667" y="0"/>
                      <a:pt x="9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03" name="Google Shape;403;p48"/>
            <p:cNvGrpSpPr/>
            <p:nvPr/>
          </p:nvGrpSpPr>
          <p:grpSpPr>
            <a:xfrm rot="-4962260" flipH="1">
              <a:off x="7743302" y="-357136"/>
              <a:ext cx="1178407" cy="2061785"/>
              <a:chOff x="-1779100" y="2408800"/>
              <a:chExt cx="1032750" cy="1807075"/>
            </a:xfrm>
          </p:grpSpPr>
          <p:sp>
            <p:nvSpPr>
              <p:cNvPr id="404" name="Google Shape;404;p48"/>
              <p:cNvSpPr/>
              <p:nvPr/>
            </p:nvSpPr>
            <p:spPr>
              <a:xfrm>
                <a:off x="-1779100" y="2498825"/>
                <a:ext cx="1032750" cy="1717050"/>
              </a:xfrm>
              <a:custGeom>
                <a:avLst/>
                <a:gdLst/>
                <a:ahLst/>
                <a:cxnLst/>
                <a:rect l="l" t="t" r="r" b="b"/>
                <a:pathLst>
                  <a:path w="41310" h="68682" extrusionOk="0">
                    <a:moveTo>
                      <a:pt x="32843" y="0"/>
                    </a:moveTo>
                    <a:cubicBezTo>
                      <a:pt x="31194" y="0"/>
                      <a:pt x="29516" y="392"/>
                      <a:pt x="28053" y="1113"/>
                    </a:cubicBezTo>
                    <a:cubicBezTo>
                      <a:pt x="24489" y="2883"/>
                      <a:pt x="21924" y="6139"/>
                      <a:pt x="19719" y="9421"/>
                    </a:cubicBezTo>
                    <a:lnTo>
                      <a:pt x="19719" y="9396"/>
                    </a:lnTo>
                    <a:cubicBezTo>
                      <a:pt x="13744" y="18242"/>
                      <a:pt x="9436" y="27987"/>
                      <a:pt x="6385" y="38167"/>
                    </a:cubicBezTo>
                    <a:cubicBezTo>
                      <a:pt x="5308" y="41705"/>
                      <a:pt x="4231" y="44270"/>
                      <a:pt x="2949" y="47731"/>
                    </a:cubicBezTo>
                    <a:cubicBezTo>
                      <a:pt x="205" y="55244"/>
                      <a:pt x="1487" y="65630"/>
                      <a:pt x="0" y="68681"/>
                    </a:cubicBezTo>
                    <a:cubicBezTo>
                      <a:pt x="7975" y="52526"/>
                      <a:pt x="21642" y="34269"/>
                      <a:pt x="33745" y="20935"/>
                    </a:cubicBezTo>
                    <a:cubicBezTo>
                      <a:pt x="36105" y="18319"/>
                      <a:pt x="38566" y="15704"/>
                      <a:pt x="39951" y="12473"/>
                    </a:cubicBezTo>
                    <a:cubicBezTo>
                      <a:pt x="41310" y="9242"/>
                      <a:pt x="41310" y="5190"/>
                      <a:pt x="39002" y="2549"/>
                    </a:cubicBezTo>
                    <a:cubicBezTo>
                      <a:pt x="37468" y="790"/>
                      <a:pt x="35184" y="0"/>
                      <a:pt x="328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5" name="Google Shape;405;p48"/>
              <p:cNvSpPr/>
              <p:nvPr/>
            </p:nvSpPr>
            <p:spPr>
              <a:xfrm>
                <a:off x="-1776550" y="2408800"/>
                <a:ext cx="973150" cy="1753225"/>
              </a:xfrm>
              <a:custGeom>
                <a:avLst/>
                <a:gdLst/>
                <a:ahLst/>
                <a:cxnLst/>
                <a:rect l="l" t="t" r="r" b="b"/>
                <a:pathLst>
                  <a:path w="38926" h="70129" extrusionOk="0">
                    <a:moveTo>
                      <a:pt x="30542" y="0"/>
                    </a:moveTo>
                    <a:cubicBezTo>
                      <a:pt x="28732" y="0"/>
                      <a:pt x="26881" y="482"/>
                      <a:pt x="25310" y="1355"/>
                    </a:cubicBezTo>
                    <a:cubicBezTo>
                      <a:pt x="21848" y="3253"/>
                      <a:pt x="19438" y="6637"/>
                      <a:pt x="17361" y="10022"/>
                    </a:cubicBezTo>
                    <a:cubicBezTo>
                      <a:pt x="11822" y="19100"/>
                      <a:pt x="7975" y="29049"/>
                      <a:pt x="5386" y="39357"/>
                    </a:cubicBezTo>
                    <a:cubicBezTo>
                      <a:pt x="4488" y="42947"/>
                      <a:pt x="3514" y="45537"/>
                      <a:pt x="2411" y="49076"/>
                    </a:cubicBezTo>
                    <a:cubicBezTo>
                      <a:pt x="1" y="56717"/>
                      <a:pt x="1770" y="67025"/>
                      <a:pt x="411" y="70128"/>
                    </a:cubicBezTo>
                    <a:cubicBezTo>
                      <a:pt x="7642" y="53640"/>
                      <a:pt x="20463" y="34767"/>
                      <a:pt x="31925" y="20869"/>
                    </a:cubicBezTo>
                    <a:cubicBezTo>
                      <a:pt x="34156" y="18177"/>
                      <a:pt x="36515" y="15433"/>
                      <a:pt x="37721" y="12151"/>
                    </a:cubicBezTo>
                    <a:cubicBezTo>
                      <a:pt x="38926" y="8843"/>
                      <a:pt x="38772" y="4791"/>
                      <a:pt x="36336" y="2253"/>
                    </a:cubicBezTo>
                    <a:cubicBezTo>
                      <a:pt x="34837" y="698"/>
                      <a:pt x="32720" y="0"/>
                      <a:pt x="30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" name="Google Shape;406;p48"/>
              <p:cNvSpPr/>
              <p:nvPr/>
            </p:nvSpPr>
            <p:spPr>
              <a:xfrm>
                <a:off x="-1311125" y="2430900"/>
                <a:ext cx="402150" cy="319125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2765" extrusionOk="0">
                    <a:moveTo>
                      <a:pt x="9413" y="1"/>
                    </a:moveTo>
                    <a:cubicBezTo>
                      <a:pt x="9396" y="1"/>
                      <a:pt x="9378" y="3"/>
                      <a:pt x="9359" y="10"/>
                    </a:cubicBezTo>
                    <a:cubicBezTo>
                      <a:pt x="9206" y="35"/>
                      <a:pt x="9103" y="266"/>
                      <a:pt x="9231" y="369"/>
                    </a:cubicBezTo>
                    <a:cubicBezTo>
                      <a:pt x="9257" y="394"/>
                      <a:pt x="9283" y="394"/>
                      <a:pt x="9308" y="394"/>
                    </a:cubicBezTo>
                    <a:cubicBezTo>
                      <a:pt x="9332" y="400"/>
                      <a:pt x="9357" y="403"/>
                      <a:pt x="9380" y="403"/>
                    </a:cubicBezTo>
                    <a:cubicBezTo>
                      <a:pt x="9458" y="403"/>
                      <a:pt x="9531" y="370"/>
                      <a:pt x="9590" y="292"/>
                    </a:cubicBezTo>
                    <a:cubicBezTo>
                      <a:pt x="9635" y="156"/>
                      <a:pt x="9541" y="1"/>
                      <a:pt x="9413" y="1"/>
                    </a:cubicBezTo>
                    <a:close/>
                    <a:moveTo>
                      <a:pt x="12560" y="1256"/>
                    </a:moveTo>
                    <a:cubicBezTo>
                      <a:pt x="12528" y="1256"/>
                      <a:pt x="12496" y="1259"/>
                      <a:pt x="12462" y="1266"/>
                    </a:cubicBezTo>
                    <a:cubicBezTo>
                      <a:pt x="12154" y="1317"/>
                      <a:pt x="11949" y="1856"/>
                      <a:pt x="12257" y="2061"/>
                    </a:cubicBezTo>
                    <a:cubicBezTo>
                      <a:pt x="12283" y="2087"/>
                      <a:pt x="12360" y="2112"/>
                      <a:pt x="12411" y="2112"/>
                    </a:cubicBezTo>
                    <a:cubicBezTo>
                      <a:pt x="12447" y="2121"/>
                      <a:pt x="12482" y="2125"/>
                      <a:pt x="12518" y="2125"/>
                    </a:cubicBezTo>
                    <a:cubicBezTo>
                      <a:pt x="12685" y="2125"/>
                      <a:pt x="12844" y="2030"/>
                      <a:pt x="12949" y="1881"/>
                    </a:cubicBezTo>
                    <a:cubicBezTo>
                      <a:pt x="13089" y="1579"/>
                      <a:pt x="12870" y="1256"/>
                      <a:pt x="12560" y="1256"/>
                    </a:cubicBezTo>
                    <a:close/>
                    <a:moveTo>
                      <a:pt x="6402" y="1567"/>
                    </a:moveTo>
                    <a:cubicBezTo>
                      <a:pt x="6244" y="1567"/>
                      <a:pt x="6092" y="1644"/>
                      <a:pt x="6052" y="1805"/>
                    </a:cubicBezTo>
                    <a:cubicBezTo>
                      <a:pt x="6026" y="1856"/>
                      <a:pt x="6026" y="1907"/>
                      <a:pt x="6052" y="1958"/>
                    </a:cubicBezTo>
                    <a:cubicBezTo>
                      <a:pt x="6077" y="2138"/>
                      <a:pt x="6231" y="2292"/>
                      <a:pt x="6411" y="2317"/>
                    </a:cubicBezTo>
                    <a:cubicBezTo>
                      <a:pt x="6431" y="2321"/>
                      <a:pt x="6450" y="2322"/>
                      <a:pt x="6470" y="2322"/>
                    </a:cubicBezTo>
                    <a:cubicBezTo>
                      <a:pt x="6747" y="2322"/>
                      <a:pt x="6937" y="1993"/>
                      <a:pt x="6770" y="1753"/>
                    </a:cubicBezTo>
                    <a:cubicBezTo>
                      <a:pt x="6696" y="1631"/>
                      <a:pt x="6547" y="1567"/>
                      <a:pt x="6402" y="1567"/>
                    </a:cubicBezTo>
                    <a:close/>
                    <a:moveTo>
                      <a:pt x="9895" y="1689"/>
                    </a:moveTo>
                    <a:cubicBezTo>
                      <a:pt x="9854" y="1689"/>
                      <a:pt x="9812" y="1693"/>
                      <a:pt x="9770" y="1702"/>
                    </a:cubicBezTo>
                    <a:cubicBezTo>
                      <a:pt x="9308" y="1779"/>
                      <a:pt x="9000" y="2523"/>
                      <a:pt x="9436" y="2830"/>
                    </a:cubicBezTo>
                    <a:cubicBezTo>
                      <a:pt x="9513" y="2856"/>
                      <a:pt x="9590" y="2907"/>
                      <a:pt x="9667" y="2907"/>
                    </a:cubicBezTo>
                    <a:cubicBezTo>
                      <a:pt x="9721" y="2921"/>
                      <a:pt x="9775" y="2927"/>
                      <a:pt x="9828" y="2927"/>
                    </a:cubicBezTo>
                    <a:cubicBezTo>
                      <a:pt x="10078" y="2927"/>
                      <a:pt x="10310" y="2785"/>
                      <a:pt x="10436" y="2574"/>
                    </a:cubicBezTo>
                    <a:cubicBezTo>
                      <a:pt x="10647" y="2153"/>
                      <a:pt x="10324" y="1689"/>
                      <a:pt x="9895" y="1689"/>
                    </a:cubicBezTo>
                    <a:close/>
                    <a:moveTo>
                      <a:pt x="4359" y="3369"/>
                    </a:moveTo>
                    <a:cubicBezTo>
                      <a:pt x="4257" y="3369"/>
                      <a:pt x="4205" y="3523"/>
                      <a:pt x="4282" y="3599"/>
                    </a:cubicBezTo>
                    <a:lnTo>
                      <a:pt x="4334" y="3599"/>
                    </a:lnTo>
                    <a:cubicBezTo>
                      <a:pt x="4347" y="3606"/>
                      <a:pt x="4363" y="3610"/>
                      <a:pt x="4379" y="3610"/>
                    </a:cubicBezTo>
                    <a:cubicBezTo>
                      <a:pt x="4422" y="3610"/>
                      <a:pt x="4469" y="3586"/>
                      <a:pt x="4487" y="3548"/>
                    </a:cubicBezTo>
                    <a:cubicBezTo>
                      <a:pt x="4513" y="3446"/>
                      <a:pt x="4436" y="3369"/>
                      <a:pt x="4359" y="3369"/>
                    </a:cubicBezTo>
                    <a:close/>
                    <a:moveTo>
                      <a:pt x="15337" y="2484"/>
                    </a:moveTo>
                    <a:cubicBezTo>
                      <a:pt x="15295" y="2484"/>
                      <a:pt x="15251" y="2488"/>
                      <a:pt x="15206" y="2497"/>
                    </a:cubicBezTo>
                    <a:cubicBezTo>
                      <a:pt x="14744" y="2574"/>
                      <a:pt x="14462" y="3317"/>
                      <a:pt x="14898" y="3599"/>
                    </a:cubicBezTo>
                    <a:cubicBezTo>
                      <a:pt x="14950" y="3651"/>
                      <a:pt x="15026" y="3676"/>
                      <a:pt x="15129" y="3702"/>
                    </a:cubicBezTo>
                    <a:cubicBezTo>
                      <a:pt x="15170" y="3710"/>
                      <a:pt x="15212" y="3713"/>
                      <a:pt x="15254" y="3713"/>
                    </a:cubicBezTo>
                    <a:cubicBezTo>
                      <a:pt x="15498" y="3713"/>
                      <a:pt x="15745" y="3588"/>
                      <a:pt x="15898" y="3369"/>
                    </a:cubicBezTo>
                    <a:cubicBezTo>
                      <a:pt x="16085" y="2948"/>
                      <a:pt x="15782" y="2484"/>
                      <a:pt x="15337" y="2484"/>
                    </a:cubicBezTo>
                    <a:close/>
                    <a:moveTo>
                      <a:pt x="13055" y="3385"/>
                    </a:moveTo>
                    <a:cubicBezTo>
                      <a:pt x="13037" y="3385"/>
                      <a:pt x="13019" y="3388"/>
                      <a:pt x="13001" y="3394"/>
                    </a:cubicBezTo>
                    <a:cubicBezTo>
                      <a:pt x="12847" y="3420"/>
                      <a:pt x="12744" y="3676"/>
                      <a:pt x="12898" y="3779"/>
                    </a:cubicBezTo>
                    <a:cubicBezTo>
                      <a:pt x="12898" y="3779"/>
                      <a:pt x="12924" y="3779"/>
                      <a:pt x="12975" y="3805"/>
                    </a:cubicBezTo>
                    <a:cubicBezTo>
                      <a:pt x="12993" y="3809"/>
                      <a:pt x="13010" y="3811"/>
                      <a:pt x="13028" y="3811"/>
                    </a:cubicBezTo>
                    <a:cubicBezTo>
                      <a:pt x="13111" y="3811"/>
                      <a:pt x="13189" y="3761"/>
                      <a:pt x="13231" y="3676"/>
                    </a:cubicBezTo>
                    <a:cubicBezTo>
                      <a:pt x="13299" y="3541"/>
                      <a:pt x="13188" y="3385"/>
                      <a:pt x="13055" y="3385"/>
                    </a:cubicBezTo>
                    <a:close/>
                    <a:moveTo>
                      <a:pt x="7890" y="4029"/>
                    </a:moveTo>
                    <a:cubicBezTo>
                      <a:pt x="7731" y="4029"/>
                      <a:pt x="7579" y="4105"/>
                      <a:pt x="7539" y="4266"/>
                    </a:cubicBezTo>
                    <a:cubicBezTo>
                      <a:pt x="7513" y="4317"/>
                      <a:pt x="7513" y="4369"/>
                      <a:pt x="7539" y="4420"/>
                    </a:cubicBezTo>
                    <a:cubicBezTo>
                      <a:pt x="7565" y="4625"/>
                      <a:pt x="7718" y="4779"/>
                      <a:pt x="7898" y="4805"/>
                    </a:cubicBezTo>
                    <a:cubicBezTo>
                      <a:pt x="7908" y="4806"/>
                      <a:pt x="7919" y="4806"/>
                      <a:pt x="7929" y="4806"/>
                    </a:cubicBezTo>
                    <a:cubicBezTo>
                      <a:pt x="8221" y="4806"/>
                      <a:pt x="8430" y="4463"/>
                      <a:pt x="8257" y="4215"/>
                    </a:cubicBezTo>
                    <a:cubicBezTo>
                      <a:pt x="8183" y="4093"/>
                      <a:pt x="8034" y="4029"/>
                      <a:pt x="7890" y="4029"/>
                    </a:cubicBezTo>
                    <a:close/>
                    <a:moveTo>
                      <a:pt x="4081" y="5358"/>
                    </a:moveTo>
                    <a:cubicBezTo>
                      <a:pt x="3918" y="5358"/>
                      <a:pt x="3759" y="5435"/>
                      <a:pt x="3718" y="5600"/>
                    </a:cubicBezTo>
                    <a:cubicBezTo>
                      <a:pt x="3693" y="5651"/>
                      <a:pt x="3693" y="5702"/>
                      <a:pt x="3718" y="5753"/>
                    </a:cubicBezTo>
                    <a:cubicBezTo>
                      <a:pt x="3744" y="5933"/>
                      <a:pt x="3898" y="6087"/>
                      <a:pt x="4077" y="6112"/>
                    </a:cubicBezTo>
                    <a:cubicBezTo>
                      <a:pt x="4088" y="6113"/>
                      <a:pt x="4099" y="6114"/>
                      <a:pt x="4110" y="6114"/>
                    </a:cubicBezTo>
                    <a:cubicBezTo>
                      <a:pt x="4401" y="6114"/>
                      <a:pt x="4609" y="5794"/>
                      <a:pt x="4436" y="5523"/>
                    </a:cubicBezTo>
                    <a:cubicBezTo>
                      <a:pt x="4365" y="5416"/>
                      <a:pt x="4222" y="5358"/>
                      <a:pt x="4081" y="5358"/>
                    </a:cubicBezTo>
                    <a:close/>
                    <a:moveTo>
                      <a:pt x="7747" y="6125"/>
                    </a:moveTo>
                    <a:cubicBezTo>
                      <a:pt x="7705" y="6125"/>
                      <a:pt x="7661" y="6129"/>
                      <a:pt x="7616" y="6138"/>
                    </a:cubicBezTo>
                    <a:cubicBezTo>
                      <a:pt x="7154" y="6215"/>
                      <a:pt x="6872" y="6959"/>
                      <a:pt x="7308" y="7266"/>
                    </a:cubicBezTo>
                    <a:cubicBezTo>
                      <a:pt x="7359" y="7292"/>
                      <a:pt x="7436" y="7343"/>
                      <a:pt x="7539" y="7343"/>
                    </a:cubicBezTo>
                    <a:cubicBezTo>
                      <a:pt x="7588" y="7357"/>
                      <a:pt x="7639" y="7363"/>
                      <a:pt x="7691" y="7363"/>
                    </a:cubicBezTo>
                    <a:cubicBezTo>
                      <a:pt x="7932" y="7363"/>
                      <a:pt x="8181" y="7221"/>
                      <a:pt x="8308" y="7010"/>
                    </a:cubicBezTo>
                    <a:cubicBezTo>
                      <a:pt x="8495" y="6589"/>
                      <a:pt x="8191" y="6125"/>
                      <a:pt x="7747" y="6125"/>
                    </a:cubicBezTo>
                    <a:close/>
                    <a:moveTo>
                      <a:pt x="1797" y="7616"/>
                    </a:moveTo>
                    <a:cubicBezTo>
                      <a:pt x="1780" y="7616"/>
                      <a:pt x="1762" y="7619"/>
                      <a:pt x="1744" y="7625"/>
                    </a:cubicBezTo>
                    <a:cubicBezTo>
                      <a:pt x="1590" y="7651"/>
                      <a:pt x="1487" y="7882"/>
                      <a:pt x="1615" y="7984"/>
                    </a:cubicBezTo>
                    <a:lnTo>
                      <a:pt x="1615" y="8010"/>
                    </a:lnTo>
                    <a:cubicBezTo>
                      <a:pt x="1641" y="8010"/>
                      <a:pt x="1667" y="8010"/>
                      <a:pt x="1692" y="8036"/>
                    </a:cubicBezTo>
                    <a:cubicBezTo>
                      <a:pt x="1795" y="8036"/>
                      <a:pt x="1898" y="8010"/>
                      <a:pt x="1974" y="7907"/>
                    </a:cubicBezTo>
                    <a:cubicBezTo>
                      <a:pt x="2020" y="7772"/>
                      <a:pt x="1926" y="7616"/>
                      <a:pt x="1797" y="7616"/>
                    </a:cubicBezTo>
                    <a:close/>
                    <a:moveTo>
                      <a:pt x="6237" y="9057"/>
                    </a:moveTo>
                    <a:cubicBezTo>
                      <a:pt x="6227" y="9057"/>
                      <a:pt x="6216" y="9059"/>
                      <a:pt x="6205" y="9061"/>
                    </a:cubicBezTo>
                    <a:cubicBezTo>
                      <a:pt x="6129" y="9087"/>
                      <a:pt x="6077" y="9215"/>
                      <a:pt x="6154" y="9292"/>
                    </a:cubicBezTo>
                    <a:lnTo>
                      <a:pt x="6205" y="9292"/>
                    </a:lnTo>
                    <a:cubicBezTo>
                      <a:pt x="6219" y="9299"/>
                      <a:pt x="6233" y="9302"/>
                      <a:pt x="6246" y="9302"/>
                    </a:cubicBezTo>
                    <a:cubicBezTo>
                      <a:pt x="6282" y="9302"/>
                      <a:pt x="6315" y="9278"/>
                      <a:pt x="6334" y="9241"/>
                    </a:cubicBezTo>
                    <a:cubicBezTo>
                      <a:pt x="6380" y="9149"/>
                      <a:pt x="6323" y="9057"/>
                      <a:pt x="6237" y="9057"/>
                    </a:cubicBezTo>
                    <a:close/>
                    <a:moveTo>
                      <a:pt x="3654" y="8563"/>
                    </a:moveTo>
                    <a:cubicBezTo>
                      <a:pt x="3625" y="8563"/>
                      <a:pt x="3595" y="8566"/>
                      <a:pt x="3564" y="8574"/>
                    </a:cubicBezTo>
                    <a:cubicBezTo>
                      <a:pt x="3282" y="8625"/>
                      <a:pt x="3077" y="9087"/>
                      <a:pt x="3359" y="9292"/>
                    </a:cubicBezTo>
                    <a:cubicBezTo>
                      <a:pt x="3410" y="9318"/>
                      <a:pt x="3462" y="9318"/>
                      <a:pt x="3513" y="9343"/>
                    </a:cubicBezTo>
                    <a:cubicBezTo>
                      <a:pt x="3535" y="9347"/>
                      <a:pt x="3558" y="9348"/>
                      <a:pt x="3581" y="9348"/>
                    </a:cubicBezTo>
                    <a:cubicBezTo>
                      <a:pt x="3742" y="9348"/>
                      <a:pt x="3910" y="9270"/>
                      <a:pt x="4000" y="9113"/>
                    </a:cubicBezTo>
                    <a:cubicBezTo>
                      <a:pt x="4116" y="8859"/>
                      <a:pt x="3919" y="8563"/>
                      <a:pt x="3654" y="8563"/>
                    </a:cubicBezTo>
                    <a:close/>
                    <a:moveTo>
                      <a:pt x="8158" y="9205"/>
                    </a:moveTo>
                    <a:cubicBezTo>
                      <a:pt x="7996" y="9205"/>
                      <a:pt x="7837" y="9281"/>
                      <a:pt x="7795" y="9446"/>
                    </a:cubicBezTo>
                    <a:cubicBezTo>
                      <a:pt x="7795" y="9497"/>
                      <a:pt x="7795" y="9549"/>
                      <a:pt x="7795" y="9600"/>
                    </a:cubicBezTo>
                    <a:cubicBezTo>
                      <a:pt x="7821" y="9779"/>
                      <a:pt x="7975" y="9933"/>
                      <a:pt x="8154" y="9959"/>
                    </a:cubicBezTo>
                    <a:cubicBezTo>
                      <a:pt x="8166" y="9960"/>
                      <a:pt x="8178" y="9960"/>
                      <a:pt x="8190" y="9960"/>
                    </a:cubicBezTo>
                    <a:cubicBezTo>
                      <a:pt x="8502" y="9960"/>
                      <a:pt x="8686" y="9641"/>
                      <a:pt x="8513" y="9369"/>
                    </a:cubicBezTo>
                    <a:cubicBezTo>
                      <a:pt x="8442" y="9262"/>
                      <a:pt x="8299" y="9205"/>
                      <a:pt x="8158" y="9205"/>
                    </a:cubicBezTo>
                    <a:close/>
                    <a:moveTo>
                      <a:pt x="5080" y="11305"/>
                    </a:moveTo>
                    <a:cubicBezTo>
                      <a:pt x="5038" y="11305"/>
                      <a:pt x="4994" y="11309"/>
                      <a:pt x="4949" y="11318"/>
                    </a:cubicBezTo>
                    <a:cubicBezTo>
                      <a:pt x="4487" y="11395"/>
                      <a:pt x="4205" y="12138"/>
                      <a:pt x="4641" y="12446"/>
                    </a:cubicBezTo>
                    <a:cubicBezTo>
                      <a:pt x="4693" y="12472"/>
                      <a:pt x="4769" y="12523"/>
                      <a:pt x="4872" y="12523"/>
                    </a:cubicBezTo>
                    <a:cubicBezTo>
                      <a:pt x="4921" y="12537"/>
                      <a:pt x="4972" y="12543"/>
                      <a:pt x="5022" y="12543"/>
                    </a:cubicBezTo>
                    <a:cubicBezTo>
                      <a:pt x="5258" y="12543"/>
                      <a:pt x="5493" y="12401"/>
                      <a:pt x="5641" y="12190"/>
                    </a:cubicBezTo>
                    <a:cubicBezTo>
                      <a:pt x="5829" y="11769"/>
                      <a:pt x="5525" y="11305"/>
                      <a:pt x="5080" y="11305"/>
                    </a:cubicBezTo>
                    <a:close/>
                    <a:moveTo>
                      <a:pt x="897" y="11529"/>
                    </a:moveTo>
                    <a:cubicBezTo>
                      <a:pt x="847" y="11529"/>
                      <a:pt x="796" y="11536"/>
                      <a:pt x="744" y="11549"/>
                    </a:cubicBezTo>
                    <a:cubicBezTo>
                      <a:pt x="282" y="11626"/>
                      <a:pt x="0" y="12369"/>
                      <a:pt x="436" y="12651"/>
                    </a:cubicBezTo>
                    <a:cubicBezTo>
                      <a:pt x="513" y="12703"/>
                      <a:pt x="590" y="12728"/>
                      <a:pt x="667" y="12754"/>
                    </a:cubicBezTo>
                    <a:cubicBezTo>
                      <a:pt x="712" y="12761"/>
                      <a:pt x="756" y="12765"/>
                      <a:pt x="801" y="12765"/>
                    </a:cubicBezTo>
                    <a:cubicBezTo>
                      <a:pt x="1061" y="12765"/>
                      <a:pt x="1305" y="12640"/>
                      <a:pt x="1436" y="12420"/>
                    </a:cubicBezTo>
                    <a:cubicBezTo>
                      <a:pt x="1643" y="12006"/>
                      <a:pt x="1333" y="11529"/>
                      <a:pt x="897" y="115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" name="Google Shape;407;p48"/>
              <p:cNvSpPr/>
              <p:nvPr/>
            </p:nvSpPr>
            <p:spPr>
              <a:xfrm>
                <a:off x="-1775275" y="2546100"/>
                <a:ext cx="795475" cy="1591550"/>
              </a:xfrm>
              <a:custGeom>
                <a:avLst/>
                <a:gdLst/>
                <a:ahLst/>
                <a:cxnLst/>
                <a:rect l="l" t="t" r="r" b="b"/>
                <a:pathLst>
                  <a:path w="31819" h="63662" extrusionOk="0">
                    <a:moveTo>
                      <a:pt x="31286" y="1"/>
                    </a:moveTo>
                    <a:cubicBezTo>
                      <a:pt x="31186" y="1"/>
                      <a:pt x="31084" y="43"/>
                      <a:pt x="31003" y="145"/>
                    </a:cubicBezTo>
                    <a:cubicBezTo>
                      <a:pt x="15822" y="19300"/>
                      <a:pt x="4258" y="42891"/>
                      <a:pt x="52" y="63200"/>
                    </a:cubicBezTo>
                    <a:cubicBezTo>
                      <a:pt x="1" y="63405"/>
                      <a:pt x="129" y="63610"/>
                      <a:pt x="334" y="63662"/>
                    </a:cubicBezTo>
                    <a:lnTo>
                      <a:pt x="411" y="63662"/>
                    </a:lnTo>
                    <a:cubicBezTo>
                      <a:pt x="591" y="63662"/>
                      <a:pt x="745" y="63534"/>
                      <a:pt x="796" y="63354"/>
                    </a:cubicBezTo>
                    <a:cubicBezTo>
                      <a:pt x="4976" y="43148"/>
                      <a:pt x="16489" y="19685"/>
                      <a:pt x="31592" y="607"/>
                    </a:cubicBezTo>
                    <a:cubicBezTo>
                      <a:pt x="31818" y="325"/>
                      <a:pt x="31560" y="1"/>
                      <a:pt x="312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08" name="Google Shape;408;p48"/>
            <p:cNvGrpSpPr/>
            <p:nvPr/>
          </p:nvGrpSpPr>
          <p:grpSpPr>
            <a:xfrm rot="-3828478" flipH="1">
              <a:off x="7664521" y="-324334"/>
              <a:ext cx="2244381" cy="2193664"/>
              <a:chOff x="-623748" y="407947"/>
              <a:chExt cx="2317256" cy="2264579"/>
            </a:xfrm>
          </p:grpSpPr>
          <p:grpSp>
            <p:nvGrpSpPr>
              <p:cNvPr id="409" name="Google Shape;409;p48"/>
              <p:cNvGrpSpPr/>
              <p:nvPr/>
            </p:nvGrpSpPr>
            <p:grpSpPr>
              <a:xfrm rot="1413719">
                <a:off x="-360763" y="695549"/>
                <a:ext cx="1791287" cy="1689375"/>
                <a:chOff x="-2055400" y="3174000"/>
                <a:chExt cx="1520600" cy="1434200"/>
              </a:xfrm>
            </p:grpSpPr>
            <p:sp>
              <p:nvSpPr>
                <p:cNvPr id="410" name="Google Shape;410;p48"/>
                <p:cNvSpPr/>
                <p:nvPr/>
              </p:nvSpPr>
              <p:spPr>
                <a:xfrm>
                  <a:off x="-2007975" y="3215025"/>
                  <a:ext cx="147317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7" h="55727" extrusionOk="0">
                      <a:moveTo>
                        <a:pt x="49062" y="0"/>
                      </a:moveTo>
                      <a:cubicBezTo>
                        <a:pt x="48551" y="0"/>
                        <a:pt x="48041" y="36"/>
                        <a:pt x="47542" y="108"/>
                      </a:cubicBezTo>
                      <a:cubicBezTo>
                        <a:pt x="43618" y="698"/>
                        <a:pt x="40182" y="3005"/>
                        <a:pt x="37054" y="5441"/>
                      </a:cubicBezTo>
                      <a:cubicBezTo>
                        <a:pt x="28669" y="11980"/>
                        <a:pt x="21566" y="19955"/>
                        <a:pt x="15489" y="28674"/>
                      </a:cubicBezTo>
                      <a:cubicBezTo>
                        <a:pt x="13386" y="31725"/>
                        <a:pt x="11591" y="33828"/>
                        <a:pt x="9309" y="36725"/>
                      </a:cubicBezTo>
                      <a:cubicBezTo>
                        <a:pt x="4366" y="43026"/>
                        <a:pt x="2390" y="53266"/>
                        <a:pt x="9" y="55718"/>
                      </a:cubicBezTo>
                      <a:lnTo>
                        <a:pt x="9" y="55718"/>
                      </a:lnTo>
                      <a:cubicBezTo>
                        <a:pt x="12574" y="42822"/>
                        <a:pt x="31237" y="29697"/>
                        <a:pt x="46849" y="20724"/>
                      </a:cubicBezTo>
                      <a:cubicBezTo>
                        <a:pt x="49901" y="18981"/>
                        <a:pt x="53055" y="17237"/>
                        <a:pt x="55363" y="14596"/>
                      </a:cubicBezTo>
                      <a:cubicBezTo>
                        <a:pt x="57645" y="11955"/>
                        <a:pt x="58927" y="8083"/>
                        <a:pt x="57542" y="4852"/>
                      </a:cubicBezTo>
                      <a:cubicBezTo>
                        <a:pt x="56177" y="1674"/>
                        <a:pt x="52567" y="0"/>
                        <a:pt x="49062" y="0"/>
                      </a:cubicBezTo>
                      <a:close/>
                      <a:moveTo>
                        <a:pt x="9" y="55718"/>
                      </a:moveTo>
                      <a:lnTo>
                        <a:pt x="9" y="55718"/>
                      </a:lnTo>
                      <a:cubicBezTo>
                        <a:pt x="6" y="55720"/>
                        <a:pt x="4" y="55723"/>
                        <a:pt x="1" y="55726"/>
                      </a:cubicBezTo>
                      <a:cubicBezTo>
                        <a:pt x="4" y="55723"/>
                        <a:pt x="6" y="55720"/>
                        <a:pt x="9" y="557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1" name="Google Shape;411;p48"/>
                <p:cNvSpPr/>
                <p:nvPr/>
              </p:nvSpPr>
              <p:spPr>
                <a:xfrm>
                  <a:off x="-2055400" y="3174000"/>
                  <a:ext cx="147252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01" h="55727" extrusionOk="0">
                      <a:moveTo>
                        <a:pt x="49036" y="0"/>
                      </a:moveTo>
                      <a:cubicBezTo>
                        <a:pt x="48525" y="0"/>
                        <a:pt x="48015" y="36"/>
                        <a:pt x="47516" y="108"/>
                      </a:cubicBezTo>
                      <a:cubicBezTo>
                        <a:pt x="43592" y="697"/>
                        <a:pt x="40156" y="3005"/>
                        <a:pt x="37028" y="5441"/>
                      </a:cubicBezTo>
                      <a:lnTo>
                        <a:pt x="37053" y="5441"/>
                      </a:lnTo>
                      <a:cubicBezTo>
                        <a:pt x="28643" y="11980"/>
                        <a:pt x="21540" y="19955"/>
                        <a:pt x="15488" y="28673"/>
                      </a:cubicBezTo>
                      <a:cubicBezTo>
                        <a:pt x="13386" y="31725"/>
                        <a:pt x="11565" y="33828"/>
                        <a:pt x="9283" y="36725"/>
                      </a:cubicBezTo>
                      <a:cubicBezTo>
                        <a:pt x="4334" y="43033"/>
                        <a:pt x="2359" y="53290"/>
                        <a:pt x="0" y="55726"/>
                      </a:cubicBezTo>
                      <a:cubicBezTo>
                        <a:pt x="12565" y="42828"/>
                        <a:pt x="31207" y="29699"/>
                        <a:pt x="46823" y="20724"/>
                      </a:cubicBezTo>
                      <a:cubicBezTo>
                        <a:pt x="49875" y="18981"/>
                        <a:pt x="53029" y="17237"/>
                        <a:pt x="55336" y="14596"/>
                      </a:cubicBezTo>
                      <a:cubicBezTo>
                        <a:pt x="57619" y="11955"/>
                        <a:pt x="58901" y="8083"/>
                        <a:pt x="57516" y="4852"/>
                      </a:cubicBezTo>
                      <a:cubicBezTo>
                        <a:pt x="56151" y="1674"/>
                        <a:pt x="52541" y="0"/>
                        <a:pt x="4903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2" name="Google Shape;412;p48"/>
                <p:cNvSpPr/>
                <p:nvPr/>
              </p:nvSpPr>
              <p:spPr>
                <a:xfrm>
                  <a:off x="-1083325" y="3219875"/>
                  <a:ext cx="461350" cy="20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54" h="8139" extrusionOk="0">
                      <a:moveTo>
                        <a:pt x="8731" y="282"/>
                      </a:moveTo>
                      <a:cubicBezTo>
                        <a:pt x="8661" y="282"/>
                        <a:pt x="8587" y="347"/>
                        <a:pt x="8607" y="427"/>
                      </a:cubicBezTo>
                      <a:cubicBezTo>
                        <a:pt x="8607" y="452"/>
                        <a:pt x="8633" y="452"/>
                        <a:pt x="8633" y="478"/>
                      </a:cubicBezTo>
                      <a:cubicBezTo>
                        <a:pt x="8669" y="496"/>
                        <a:pt x="8705" y="514"/>
                        <a:pt x="8741" y="514"/>
                      </a:cubicBezTo>
                      <a:cubicBezTo>
                        <a:pt x="8756" y="514"/>
                        <a:pt x="8771" y="511"/>
                        <a:pt x="8786" y="504"/>
                      </a:cubicBezTo>
                      <a:cubicBezTo>
                        <a:pt x="8889" y="452"/>
                        <a:pt x="8889" y="350"/>
                        <a:pt x="8786" y="298"/>
                      </a:cubicBezTo>
                      <a:cubicBezTo>
                        <a:pt x="8770" y="287"/>
                        <a:pt x="8750" y="282"/>
                        <a:pt x="8731" y="282"/>
                      </a:cubicBezTo>
                      <a:close/>
                      <a:moveTo>
                        <a:pt x="11359" y="1"/>
                      </a:moveTo>
                      <a:cubicBezTo>
                        <a:pt x="11294" y="1"/>
                        <a:pt x="11229" y="21"/>
                        <a:pt x="11171" y="68"/>
                      </a:cubicBezTo>
                      <a:cubicBezTo>
                        <a:pt x="11120" y="119"/>
                        <a:pt x="11094" y="145"/>
                        <a:pt x="11069" y="196"/>
                      </a:cubicBezTo>
                      <a:cubicBezTo>
                        <a:pt x="10992" y="375"/>
                        <a:pt x="11017" y="581"/>
                        <a:pt x="11145" y="709"/>
                      </a:cubicBezTo>
                      <a:cubicBezTo>
                        <a:pt x="11221" y="785"/>
                        <a:pt x="11314" y="819"/>
                        <a:pt x="11405" y="819"/>
                      </a:cubicBezTo>
                      <a:cubicBezTo>
                        <a:pt x="11590" y="819"/>
                        <a:pt x="11769" y="676"/>
                        <a:pt x="11787" y="452"/>
                      </a:cubicBezTo>
                      <a:cubicBezTo>
                        <a:pt x="11806" y="234"/>
                        <a:pt x="11581" y="1"/>
                        <a:pt x="11359" y="1"/>
                      </a:cubicBezTo>
                      <a:close/>
                      <a:moveTo>
                        <a:pt x="14759" y="611"/>
                      </a:moveTo>
                      <a:cubicBezTo>
                        <a:pt x="14635" y="611"/>
                        <a:pt x="14488" y="737"/>
                        <a:pt x="14530" y="863"/>
                      </a:cubicBezTo>
                      <a:cubicBezTo>
                        <a:pt x="14530" y="888"/>
                        <a:pt x="14556" y="914"/>
                        <a:pt x="14556" y="940"/>
                      </a:cubicBezTo>
                      <a:cubicBezTo>
                        <a:pt x="14606" y="989"/>
                        <a:pt x="14666" y="1017"/>
                        <a:pt x="14730" y="1017"/>
                      </a:cubicBezTo>
                      <a:cubicBezTo>
                        <a:pt x="14765" y="1017"/>
                        <a:pt x="14802" y="1009"/>
                        <a:pt x="14838" y="991"/>
                      </a:cubicBezTo>
                      <a:cubicBezTo>
                        <a:pt x="14992" y="914"/>
                        <a:pt x="14992" y="709"/>
                        <a:pt x="14838" y="632"/>
                      </a:cubicBezTo>
                      <a:cubicBezTo>
                        <a:pt x="14814" y="618"/>
                        <a:pt x="14787" y="611"/>
                        <a:pt x="14759" y="611"/>
                      </a:cubicBezTo>
                      <a:close/>
                      <a:moveTo>
                        <a:pt x="7128" y="1616"/>
                      </a:moveTo>
                      <a:cubicBezTo>
                        <a:pt x="7063" y="1616"/>
                        <a:pt x="6998" y="1637"/>
                        <a:pt x="6940" y="1683"/>
                      </a:cubicBezTo>
                      <a:cubicBezTo>
                        <a:pt x="6889" y="1709"/>
                        <a:pt x="6863" y="1760"/>
                        <a:pt x="6838" y="1811"/>
                      </a:cubicBezTo>
                      <a:cubicBezTo>
                        <a:pt x="6761" y="1965"/>
                        <a:pt x="6786" y="2170"/>
                        <a:pt x="6914" y="2324"/>
                      </a:cubicBezTo>
                      <a:cubicBezTo>
                        <a:pt x="6987" y="2389"/>
                        <a:pt x="7075" y="2418"/>
                        <a:pt x="7161" y="2418"/>
                      </a:cubicBezTo>
                      <a:cubicBezTo>
                        <a:pt x="7351" y="2418"/>
                        <a:pt x="7538" y="2279"/>
                        <a:pt x="7556" y="2068"/>
                      </a:cubicBezTo>
                      <a:cubicBezTo>
                        <a:pt x="7575" y="1850"/>
                        <a:pt x="7350" y="1616"/>
                        <a:pt x="7128" y="1616"/>
                      </a:cubicBezTo>
                      <a:close/>
                      <a:moveTo>
                        <a:pt x="4071" y="2071"/>
                      </a:moveTo>
                      <a:cubicBezTo>
                        <a:pt x="3935" y="2071"/>
                        <a:pt x="3797" y="2181"/>
                        <a:pt x="3837" y="2324"/>
                      </a:cubicBezTo>
                      <a:cubicBezTo>
                        <a:pt x="3863" y="2350"/>
                        <a:pt x="3863" y="2376"/>
                        <a:pt x="3889" y="2401"/>
                      </a:cubicBezTo>
                      <a:cubicBezTo>
                        <a:pt x="3938" y="2451"/>
                        <a:pt x="3999" y="2479"/>
                        <a:pt x="4063" y="2479"/>
                      </a:cubicBezTo>
                      <a:cubicBezTo>
                        <a:pt x="4098" y="2479"/>
                        <a:pt x="4134" y="2471"/>
                        <a:pt x="4171" y="2452"/>
                      </a:cubicBezTo>
                      <a:cubicBezTo>
                        <a:pt x="4325" y="2376"/>
                        <a:pt x="4325" y="2170"/>
                        <a:pt x="4171" y="2093"/>
                      </a:cubicBezTo>
                      <a:cubicBezTo>
                        <a:pt x="4140" y="2078"/>
                        <a:pt x="4105" y="2071"/>
                        <a:pt x="4071" y="2071"/>
                      </a:cubicBezTo>
                      <a:close/>
                      <a:moveTo>
                        <a:pt x="13880" y="2168"/>
                      </a:moveTo>
                      <a:cubicBezTo>
                        <a:pt x="13496" y="2168"/>
                        <a:pt x="13071" y="2519"/>
                        <a:pt x="13197" y="2940"/>
                      </a:cubicBezTo>
                      <a:lnTo>
                        <a:pt x="13171" y="2914"/>
                      </a:lnTo>
                      <a:lnTo>
                        <a:pt x="13171" y="2914"/>
                      </a:lnTo>
                      <a:cubicBezTo>
                        <a:pt x="13197" y="3017"/>
                        <a:pt x="13248" y="3068"/>
                        <a:pt x="13299" y="3145"/>
                      </a:cubicBezTo>
                      <a:cubicBezTo>
                        <a:pt x="13438" y="3300"/>
                        <a:pt x="13634" y="3386"/>
                        <a:pt x="13834" y="3386"/>
                      </a:cubicBezTo>
                      <a:cubicBezTo>
                        <a:pt x="13931" y="3386"/>
                        <a:pt x="14028" y="3366"/>
                        <a:pt x="14120" y="3324"/>
                      </a:cubicBezTo>
                      <a:cubicBezTo>
                        <a:pt x="14582" y="3119"/>
                        <a:pt x="14582" y="2452"/>
                        <a:pt x="14120" y="2222"/>
                      </a:cubicBezTo>
                      <a:cubicBezTo>
                        <a:pt x="14046" y="2185"/>
                        <a:pt x="13964" y="2168"/>
                        <a:pt x="13880" y="2168"/>
                      </a:cubicBezTo>
                      <a:close/>
                      <a:moveTo>
                        <a:pt x="11052" y="2873"/>
                      </a:moveTo>
                      <a:cubicBezTo>
                        <a:pt x="10986" y="2873"/>
                        <a:pt x="10922" y="2893"/>
                        <a:pt x="10863" y="2940"/>
                      </a:cubicBezTo>
                      <a:cubicBezTo>
                        <a:pt x="10812" y="2965"/>
                        <a:pt x="10786" y="3017"/>
                        <a:pt x="10761" y="3068"/>
                      </a:cubicBezTo>
                      <a:cubicBezTo>
                        <a:pt x="10658" y="3222"/>
                        <a:pt x="10710" y="3427"/>
                        <a:pt x="10838" y="3581"/>
                      </a:cubicBezTo>
                      <a:cubicBezTo>
                        <a:pt x="10910" y="3645"/>
                        <a:pt x="10998" y="3674"/>
                        <a:pt x="11085" y="3674"/>
                      </a:cubicBezTo>
                      <a:cubicBezTo>
                        <a:pt x="11275" y="3674"/>
                        <a:pt x="11461" y="3535"/>
                        <a:pt x="11479" y="3324"/>
                      </a:cubicBezTo>
                      <a:cubicBezTo>
                        <a:pt x="11499" y="3106"/>
                        <a:pt x="11273" y="2873"/>
                        <a:pt x="11052" y="2873"/>
                      </a:cubicBezTo>
                      <a:close/>
                      <a:moveTo>
                        <a:pt x="16379" y="3486"/>
                      </a:moveTo>
                      <a:cubicBezTo>
                        <a:pt x="16118" y="3486"/>
                        <a:pt x="15832" y="3726"/>
                        <a:pt x="15915" y="4017"/>
                      </a:cubicBezTo>
                      <a:cubicBezTo>
                        <a:pt x="15915" y="4068"/>
                        <a:pt x="15941" y="4119"/>
                        <a:pt x="15992" y="4170"/>
                      </a:cubicBezTo>
                      <a:cubicBezTo>
                        <a:pt x="16098" y="4277"/>
                        <a:pt x="16241" y="4334"/>
                        <a:pt x="16378" y="4334"/>
                      </a:cubicBezTo>
                      <a:cubicBezTo>
                        <a:pt x="16440" y="4334"/>
                        <a:pt x="16500" y="4323"/>
                        <a:pt x="16556" y="4299"/>
                      </a:cubicBezTo>
                      <a:cubicBezTo>
                        <a:pt x="16889" y="4145"/>
                        <a:pt x="16889" y="3683"/>
                        <a:pt x="16556" y="3529"/>
                      </a:cubicBezTo>
                      <a:cubicBezTo>
                        <a:pt x="16502" y="3500"/>
                        <a:pt x="16441" y="3486"/>
                        <a:pt x="16379" y="3486"/>
                      </a:cubicBezTo>
                      <a:close/>
                      <a:moveTo>
                        <a:pt x="4904" y="3922"/>
                      </a:moveTo>
                      <a:cubicBezTo>
                        <a:pt x="4663" y="3922"/>
                        <a:pt x="4396" y="4153"/>
                        <a:pt x="4478" y="4401"/>
                      </a:cubicBezTo>
                      <a:cubicBezTo>
                        <a:pt x="4478" y="4453"/>
                        <a:pt x="4504" y="4504"/>
                        <a:pt x="4555" y="4529"/>
                      </a:cubicBezTo>
                      <a:cubicBezTo>
                        <a:pt x="4644" y="4636"/>
                        <a:pt x="4769" y="4693"/>
                        <a:pt x="4897" y="4693"/>
                      </a:cubicBezTo>
                      <a:cubicBezTo>
                        <a:pt x="4955" y="4693"/>
                        <a:pt x="5013" y="4681"/>
                        <a:pt x="5068" y="4658"/>
                      </a:cubicBezTo>
                      <a:cubicBezTo>
                        <a:pt x="5376" y="4529"/>
                        <a:pt x="5376" y="4094"/>
                        <a:pt x="5068" y="3965"/>
                      </a:cubicBezTo>
                      <a:cubicBezTo>
                        <a:pt x="5018" y="3935"/>
                        <a:pt x="4962" y="3922"/>
                        <a:pt x="4904" y="3922"/>
                      </a:cubicBezTo>
                      <a:close/>
                      <a:moveTo>
                        <a:pt x="9543" y="4424"/>
                      </a:moveTo>
                      <a:cubicBezTo>
                        <a:pt x="9154" y="4424"/>
                        <a:pt x="8716" y="4772"/>
                        <a:pt x="8863" y="5171"/>
                      </a:cubicBezTo>
                      <a:lnTo>
                        <a:pt x="8838" y="5171"/>
                      </a:lnTo>
                      <a:cubicBezTo>
                        <a:pt x="8863" y="5247"/>
                        <a:pt x="8915" y="5324"/>
                        <a:pt x="8966" y="5376"/>
                      </a:cubicBezTo>
                      <a:cubicBezTo>
                        <a:pt x="9111" y="5539"/>
                        <a:pt x="9321" y="5625"/>
                        <a:pt x="9531" y="5625"/>
                      </a:cubicBezTo>
                      <a:cubicBezTo>
                        <a:pt x="9617" y="5625"/>
                        <a:pt x="9704" y="5611"/>
                        <a:pt x="9786" y="5581"/>
                      </a:cubicBezTo>
                      <a:cubicBezTo>
                        <a:pt x="10248" y="5350"/>
                        <a:pt x="10248" y="4709"/>
                        <a:pt x="9786" y="4478"/>
                      </a:cubicBezTo>
                      <a:cubicBezTo>
                        <a:pt x="9712" y="4441"/>
                        <a:pt x="9629" y="4424"/>
                        <a:pt x="9543" y="4424"/>
                      </a:cubicBezTo>
                      <a:close/>
                      <a:moveTo>
                        <a:pt x="803" y="4566"/>
                      </a:moveTo>
                      <a:cubicBezTo>
                        <a:pt x="420" y="4566"/>
                        <a:pt x="1" y="4912"/>
                        <a:pt x="145" y="5324"/>
                      </a:cubicBezTo>
                      <a:lnTo>
                        <a:pt x="119" y="5324"/>
                      </a:lnTo>
                      <a:cubicBezTo>
                        <a:pt x="145" y="5401"/>
                        <a:pt x="196" y="5478"/>
                        <a:pt x="247" y="5530"/>
                      </a:cubicBezTo>
                      <a:cubicBezTo>
                        <a:pt x="393" y="5693"/>
                        <a:pt x="602" y="5779"/>
                        <a:pt x="812" y="5779"/>
                      </a:cubicBezTo>
                      <a:cubicBezTo>
                        <a:pt x="899" y="5779"/>
                        <a:pt x="986" y="5765"/>
                        <a:pt x="1068" y="5735"/>
                      </a:cubicBezTo>
                      <a:cubicBezTo>
                        <a:pt x="1530" y="5504"/>
                        <a:pt x="1530" y="4837"/>
                        <a:pt x="1068" y="4632"/>
                      </a:cubicBezTo>
                      <a:cubicBezTo>
                        <a:pt x="988" y="4587"/>
                        <a:pt x="896" y="4566"/>
                        <a:pt x="803" y="4566"/>
                      </a:cubicBezTo>
                      <a:close/>
                      <a:moveTo>
                        <a:pt x="15597" y="5507"/>
                      </a:moveTo>
                      <a:cubicBezTo>
                        <a:pt x="15474" y="5507"/>
                        <a:pt x="15336" y="5617"/>
                        <a:pt x="15376" y="5760"/>
                      </a:cubicBezTo>
                      <a:cubicBezTo>
                        <a:pt x="15376" y="5786"/>
                        <a:pt x="15402" y="5812"/>
                        <a:pt x="15428" y="5837"/>
                      </a:cubicBezTo>
                      <a:cubicBezTo>
                        <a:pt x="15461" y="5887"/>
                        <a:pt x="15515" y="5915"/>
                        <a:pt x="15577" y="5915"/>
                      </a:cubicBezTo>
                      <a:cubicBezTo>
                        <a:pt x="15612" y="5915"/>
                        <a:pt x="15648" y="5907"/>
                        <a:pt x="15684" y="5889"/>
                      </a:cubicBezTo>
                      <a:cubicBezTo>
                        <a:pt x="15838" y="5812"/>
                        <a:pt x="15838" y="5606"/>
                        <a:pt x="15684" y="5530"/>
                      </a:cubicBezTo>
                      <a:cubicBezTo>
                        <a:pt x="15658" y="5514"/>
                        <a:pt x="15628" y="5507"/>
                        <a:pt x="15597" y="5507"/>
                      </a:cubicBezTo>
                      <a:close/>
                      <a:moveTo>
                        <a:pt x="6804" y="5935"/>
                      </a:moveTo>
                      <a:cubicBezTo>
                        <a:pt x="6729" y="5935"/>
                        <a:pt x="6636" y="6001"/>
                        <a:pt x="6658" y="6068"/>
                      </a:cubicBezTo>
                      <a:cubicBezTo>
                        <a:pt x="6658" y="6094"/>
                        <a:pt x="6684" y="6094"/>
                        <a:pt x="6684" y="6119"/>
                      </a:cubicBezTo>
                      <a:cubicBezTo>
                        <a:pt x="6702" y="6137"/>
                        <a:pt x="6746" y="6156"/>
                        <a:pt x="6788" y="6156"/>
                      </a:cubicBezTo>
                      <a:cubicBezTo>
                        <a:pt x="6805" y="6156"/>
                        <a:pt x="6823" y="6152"/>
                        <a:pt x="6838" y="6145"/>
                      </a:cubicBezTo>
                      <a:cubicBezTo>
                        <a:pt x="6914" y="6119"/>
                        <a:pt x="6914" y="5991"/>
                        <a:pt x="6838" y="5940"/>
                      </a:cubicBezTo>
                      <a:cubicBezTo>
                        <a:pt x="6827" y="5936"/>
                        <a:pt x="6816" y="5935"/>
                        <a:pt x="6804" y="5935"/>
                      </a:cubicBezTo>
                      <a:close/>
                      <a:moveTo>
                        <a:pt x="17748" y="6091"/>
                      </a:moveTo>
                      <a:cubicBezTo>
                        <a:pt x="17360" y="6091"/>
                        <a:pt x="16922" y="6438"/>
                        <a:pt x="17069" y="6837"/>
                      </a:cubicBezTo>
                      <a:lnTo>
                        <a:pt x="17043" y="6837"/>
                      </a:lnTo>
                      <a:cubicBezTo>
                        <a:pt x="17069" y="6914"/>
                        <a:pt x="17120" y="6991"/>
                        <a:pt x="17171" y="7068"/>
                      </a:cubicBezTo>
                      <a:cubicBezTo>
                        <a:pt x="17310" y="7224"/>
                        <a:pt x="17506" y="7309"/>
                        <a:pt x="17706" y="7309"/>
                      </a:cubicBezTo>
                      <a:cubicBezTo>
                        <a:pt x="17803" y="7309"/>
                        <a:pt x="17900" y="7289"/>
                        <a:pt x="17992" y="7248"/>
                      </a:cubicBezTo>
                      <a:cubicBezTo>
                        <a:pt x="18454" y="7042"/>
                        <a:pt x="18454" y="6376"/>
                        <a:pt x="17992" y="6145"/>
                      </a:cubicBezTo>
                      <a:cubicBezTo>
                        <a:pt x="17918" y="6108"/>
                        <a:pt x="17834" y="6091"/>
                        <a:pt x="17748" y="6091"/>
                      </a:cubicBezTo>
                      <a:close/>
                      <a:moveTo>
                        <a:pt x="8075" y="7152"/>
                      </a:moveTo>
                      <a:cubicBezTo>
                        <a:pt x="8008" y="7152"/>
                        <a:pt x="7944" y="7173"/>
                        <a:pt x="7889" y="7222"/>
                      </a:cubicBezTo>
                      <a:lnTo>
                        <a:pt x="7863" y="7222"/>
                      </a:lnTo>
                      <a:cubicBezTo>
                        <a:pt x="7838" y="7248"/>
                        <a:pt x="7812" y="7273"/>
                        <a:pt x="7786" y="7324"/>
                      </a:cubicBezTo>
                      <a:cubicBezTo>
                        <a:pt x="7684" y="7504"/>
                        <a:pt x="7709" y="7709"/>
                        <a:pt x="7838" y="7837"/>
                      </a:cubicBezTo>
                      <a:cubicBezTo>
                        <a:pt x="7923" y="7914"/>
                        <a:pt x="8023" y="7948"/>
                        <a:pt x="8118" y="7948"/>
                      </a:cubicBezTo>
                      <a:cubicBezTo>
                        <a:pt x="8308" y="7948"/>
                        <a:pt x="8479" y="7812"/>
                        <a:pt x="8479" y="7607"/>
                      </a:cubicBezTo>
                      <a:cubicBezTo>
                        <a:pt x="8518" y="7372"/>
                        <a:pt x="8288" y="7152"/>
                        <a:pt x="8075" y="7152"/>
                      </a:cubicBezTo>
                      <a:close/>
                      <a:moveTo>
                        <a:pt x="4203" y="6925"/>
                      </a:moveTo>
                      <a:cubicBezTo>
                        <a:pt x="3813" y="6925"/>
                        <a:pt x="3406" y="7271"/>
                        <a:pt x="3530" y="7683"/>
                      </a:cubicBezTo>
                      <a:cubicBezTo>
                        <a:pt x="3555" y="7760"/>
                        <a:pt x="3607" y="7837"/>
                        <a:pt x="3658" y="7889"/>
                      </a:cubicBezTo>
                      <a:cubicBezTo>
                        <a:pt x="3803" y="8052"/>
                        <a:pt x="4013" y="8138"/>
                        <a:pt x="4223" y="8138"/>
                      </a:cubicBezTo>
                      <a:cubicBezTo>
                        <a:pt x="4309" y="8138"/>
                        <a:pt x="4396" y="8124"/>
                        <a:pt x="4478" y="8094"/>
                      </a:cubicBezTo>
                      <a:cubicBezTo>
                        <a:pt x="4940" y="7863"/>
                        <a:pt x="4940" y="7196"/>
                        <a:pt x="4478" y="6991"/>
                      </a:cubicBezTo>
                      <a:cubicBezTo>
                        <a:pt x="4393" y="6946"/>
                        <a:pt x="4299" y="6925"/>
                        <a:pt x="4203" y="692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13" name="Google Shape;413;p48"/>
              <p:cNvSpPr/>
              <p:nvPr/>
            </p:nvSpPr>
            <p:spPr>
              <a:xfrm rot="1413719">
                <a:off x="-379186" y="861403"/>
                <a:ext cx="1464476" cy="1377667"/>
              </a:xfrm>
              <a:custGeom>
                <a:avLst/>
                <a:gdLst/>
                <a:ahLst/>
                <a:cxnLst/>
                <a:rect l="l" t="t" r="r" b="b"/>
                <a:pathLst>
                  <a:path w="49727" h="46783" extrusionOk="0">
                    <a:moveTo>
                      <a:pt x="49209" y="0"/>
                    </a:moveTo>
                    <a:cubicBezTo>
                      <a:pt x="49160" y="0"/>
                      <a:pt x="49108" y="11"/>
                      <a:pt x="49055" y="36"/>
                    </a:cubicBezTo>
                    <a:cubicBezTo>
                      <a:pt x="34592" y="8729"/>
                      <a:pt x="14361" y="23807"/>
                      <a:pt x="180" y="46218"/>
                    </a:cubicBezTo>
                    <a:cubicBezTo>
                      <a:pt x="1" y="46449"/>
                      <a:pt x="206" y="46782"/>
                      <a:pt x="488" y="46782"/>
                    </a:cubicBezTo>
                    <a:cubicBezTo>
                      <a:pt x="616" y="46782"/>
                      <a:pt x="744" y="46705"/>
                      <a:pt x="796" y="46603"/>
                    </a:cubicBezTo>
                    <a:cubicBezTo>
                      <a:pt x="14899" y="24320"/>
                      <a:pt x="35028" y="9319"/>
                      <a:pt x="49439" y="677"/>
                    </a:cubicBezTo>
                    <a:cubicBezTo>
                      <a:pt x="49727" y="434"/>
                      <a:pt x="49519" y="0"/>
                      <a:pt x="492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14" name="Google Shape;414;p48"/>
          <p:cNvGrpSpPr/>
          <p:nvPr/>
        </p:nvGrpSpPr>
        <p:grpSpPr>
          <a:xfrm rot="796149" flipH="1">
            <a:off x="7471946" y="-477752"/>
            <a:ext cx="1924872" cy="2026103"/>
            <a:chOff x="1526600" y="450800"/>
            <a:chExt cx="4540675" cy="4779475"/>
          </a:xfrm>
        </p:grpSpPr>
        <p:sp>
          <p:nvSpPr>
            <p:cNvPr id="415" name="Google Shape;415;p48"/>
            <p:cNvSpPr/>
            <p:nvPr/>
          </p:nvSpPr>
          <p:spPr>
            <a:xfrm>
              <a:off x="1610100" y="473575"/>
              <a:ext cx="4457175" cy="4689450"/>
            </a:xfrm>
            <a:custGeom>
              <a:avLst/>
              <a:gdLst/>
              <a:ahLst/>
              <a:cxnLst/>
              <a:rect l="l" t="t" r="r" b="b"/>
              <a:pathLst>
                <a:path w="178287" h="187578" extrusionOk="0">
                  <a:moveTo>
                    <a:pt x="95602" y="1"/>
                  </a:moveTo>
                  <a:cubicBezTo>
                    <a:pt x="95141" y="1"/>
                    <a:pt x="94676" y="129"/>
                    <a:pt x="94258" y="394"/>
                  </a:cubicBezTo>
                  <a:lnTo>
                    <a:pt x="0" y="63859"/>
                  </a:lnTo>
                  <a:lnTo>
                    <a:pt x="79645" y="185257"/>
                  </a:lnTo>
                  <a:cubicBezTo>
                    <a:pt x="80631" y="186769"/>
                    <a:pt x="82280" y="187578"/>
                    <a:pt x="83965" y="187578"/>
                  </a:cubicBezTo>
                  <a:cubicBezTo>
                    <a:pt x="84955" y="187578"/>
                    <a:pt x="85959" y="187298"/>
                    <a:pt x="86847" y="186719"/>
                  </a:cubicBezTo>
                  <a:lnTo>
                    <a:pt x="176826" y="126176"/>
                  </a:lnTo>
                  <a:cubicBezTo>
                    <a:pt x="177974" y="125393"/>
                    <a:pt x="178287" y="123880"/>
                    <a:pt x="177504" y="122732"/>
                  </a:cubicBezTo>
                  <a:lnTo>
                    <a:pt x="97703" y="1125"/>
                  </a:lnTo>
                  <a:cubicBezTo>
                    <a:pt x="97205" y="394"/>
                    <a:pt x="96410" y="1"/>
                    <a:pt x="956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48"/>
            <p:cNvSpPr/>
            <p:nvPr/>
          </p:nvSpPr>
          <p:spPr>
            <a:xfrm>
              <a:off x="1616625" y="450800"/>
              <a:ext cx="4391950" cy="4645025"/>
            </a:xfrm>
            <a:custGeom>
              <a:avLst/>
              <a:gdLst/>
              <a:ahLst/>
              <a:cxnLst/>
              <a:rect l="l" t="t" r="r" b="b"/>
              <a:pathLst>
                <a:path w="175678" h="185801" extrusionOk="0">
                  <a:moveTo>
                    <a:pt x="93162" y="0"/>
                  </a:moveTo>
                  <a:lnTo>
                    <a:pt x="0" y="61587"/>
                  </a:lnTo>
                  <a:lnTo>
                    <a:pt x="80323" y="184028"/>
                  </a:lnTo>
                  <a:cubicBezTo>
                    <a:pt x="81085" y="185187"/>
                    <a:pt x="82329" y="185800"/>
                    <a:pt x="83604" y="185800"/>
                  </a:cubicBezTo>
                  <a:cubicBezTo>
                    <a:pt x="84339" y="185800"/>
                    <a:pt x="85083" y="185597"/>
                    <a:pt x="85751" y="185177"/>
                  </a:cubicBezTo>
                  <a:lnTo>
                    <a:pt x="175677" y="125782"/>
                  </a:lnTo>
                  <a:lnTo>
                    <a:pt x="9316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48"/>
            <p:cNvSpPr/>
            <p:nvPr/>
          </p:nvSpPr>
          <p:spPr>
            <a:xfrm>
              <a:off x="3931325" y="462525"/>
              <a:ext cx="2064200" cy="3145900"/>
            </a:xfrm>
            <a:custGeom>
              <a:avLst/>
              <a:gdLst/>
              <a:ahLst/>
              <a:cxnLst/>
              <a:rect l="l" t="t" r="r" b="b"/>
              <a:pathLst>
                <a:path w="82568" h="125836" fill="none" extrusionOk="0">
                  <a:moveTo>
                    <a:pt x="0" y="1"/>
                  </a:moveTo>
                  <a:lnTo>
                    <a:pt x="82567" y="125835"/>
                  </a:lnTo>
                </a:path>
              </a:pathLst>
            </a:custGeom>
            <a:noFill/>
            <a:ln w="11750" cap="flat" cmpd="sng">
              <a:solidFill>
                <a:schemeClr val="dk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48"/>
            <p:cNvSpPr/>
            <p:nvPr/>
          </p:nvSpPr>
          <p:spPr>
            <a:xfrm>
              <a:off x="3898700" y="482100"/>
              <a:ext cx="2065500" cy="3145900"/>
            </a:xfrm>
            <a:custGeom>
              <a:avLst/>
              <a:gdLst/>
              <a:ahLst/>
              <a:cxnLst/>
              <a:rect l="l" t="t" r="r" b="b"/>
              <a:pathLst>
                <a:path w="82620" h="125836" fill="none" extrusionOk="0">
                  <a:moveTo>
                    <a:pt x="1" y="1"/>
                  </a:moveTo>
                  <a:lnTo>
                    <a:pt x="82620" y="125835"/>
                  </a:lnTo>
                </a:path>
              </a:pathLst>
            </a:custGeom>
            <a:noFill/>
            <a:ln w="11750" cap="flat" cmpd="sng">
              <a:solidFill>
                <a:schemeClr val="dk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48"/>
            <p:cNvSpPr/>
            <p:nvPr/>
          </p:nvSpPr>
          <p:spPr>
            <a:xfrm>
              <a:off x="3742125" y="4138150"/>
              <a:ext cx="842925" cy="1092125"/>
            </a:xfrm>
            <a:custGeom>
              <a:avLst/>
              <a:gdLst/>
              <a:ahLst/>
              <a:cxnLst/>
              <a:rect l="l" t="t" r="r" b="b"/>
              <a:pathLst>
                <a:path w="33717" h="43685" extrusionOk="0">
                  <a:moveTo>
                    <a:pt x="9604" y="0"/>
                  </a:moveTo>
                  <a:lnTo>
                    <a:pt x="1" y="6159"/>
                  </a:lnTo>
                  <a:lnTo>
                    <a:pt x="24113" y="43685"/>
                  </a:lnTo>
                  <a:lnTo>
                    <a:pt x="25679" y="35595"/>
                  </a:lnTo>
                  <a:lnTo>
                    <a:pt x="33716" y="37526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48"/>
            <p:cNvSpPr/>
            <p:nvPr/>
          </p:nvSpPr>
          <p:spPr>
            <a:xfrm>
              <a:off x="1526600" y="464775"/>
              <a:ext cx="4343675" cy="4627200"/>
            </a:xfrm>
            <a:custGeom>
              <a:avLst/>
              <a:gdLst/>
              <a:ahLst/>
              <a:cxnLst/>
              <a:rect l="l" t="t" r="r" b="b"/>
              <a:pathLst>
                <a:path w="173747" h="185088" extrusionOk="0">
                  <a:moveTo>
                    <a:pt x="91115" y="1"/>
                  </a:moveTo>
                  <a:cubicBezTo>
                    <a:pt x="90634" y="1"/>
                    <a:pt x="90147" y="140"/>
                    <a:pt x="89718" y="433"/>
                  </a:cubicBezTo>
                  <a:lnTo>
                    <a:pt x="0" y="59357"/>
                  </a:lnTo>
                  <a:lnTo>
                    <a:pt x="82515" y="185087"/>
                  </a:lnTo>
                  <a:lnTo>
                    <a:pt x="172285" y="126163"/>
                  </a:lnTo>
                  <a:cubicBezTo>
                    <a:pt x="173433" y="125380"/>
                    <a:pt x="173746" y="123866"/>
                    <a:pt x="172963" y="122718"/>
                  </a:cubicBezTo>
                  <a:lnTo>
                    <a:pt x="93162" y="1111"/>
                  </a:lnTo>
                  <a:cubicBezTo>
                    <a:pt x="92705" y="392"/>
                    <a:pt x="91920" y="1"/>
                    <a:pt x="911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48"/>
            <p:cNvSpPr/>
            <p:nvPr/>
          </p:nvSpPr>
          <p:spPr>
            <a:xfrm>
              <a:off x="1636200" y="1843000"/>
              <a:ext cx="2130750" cy="3199400"/>
            </a:xfrm>
            <a:custGeom>
              <a:avLst/>
              <a:gdLst/>
              <a:ahLst/>
              <a:cxnLst/>
              <a:rect l="l" t="t" r="r" b="b"/>
              <a:pathLst>
                <a:path w="85230" h="127976" extrusionOk="0">
                  <a:moveTo>
                    <a:pt x="2506" y="1"/>
                  </a:moveTo>
                  <a:lnTo>
                    <a:pt x="0" y="1619"/>
                  </a:lnTo>
                  <a:lnTo>
                    <a:pt x="82724" y="127975"/>
                  </a:lnTo>
                  <a:lnTo>
                    <a:pt x="85229" y="126357"/>
                  </a:lnTo>
                  <a:lnTo>
                    <a:pt x="25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48"/>
            <p:cNvSpPr/>
            <p:nvPr/>
          </p:nvSpPr>
          <p:spPr>
            <a:xfrm>
              <a:off x="2647400" y="1567700"/>
              <a:ext cx="2116400" cy="2399550"/>
            </a:xfrm>
            <a:custGeom>
              <a:avLst/>
              <a:gdLst/>
              <a:ahLst/>
              <a:cxnLst/>
              <a:rect l="l" t="t" r="r" b="b"/>
              <a:pathLst>
                <a:path w="84656" h="95982" fill="none" extrusionOk="0">
                  <a:moveTo>
                    <a:pt x="82777" y="71347"/>
                  </a:moveTo>
                  <a:cubicBezTo>
                    <a:pt x="82777" y="69937"/>
                    <a:pt x="83507" y="68633"/>
                    <a:pt x="84656" y="67850"/>
                  </a:cubicBezTo>
                  <a:lnTo>
                    <a:pt x="40919" y="1201"/>
                  </a:lnTo>
                  <a:cubicBezTo>
                    <a:pt x="38988" y="2453"/>
                    <a:pt x="36431" y="1932"/>
                    <a:pt x="35178" y="0"/>
                  </a:cubicBezTo>
                  <a:lnTo>
                    <a:pt x="1149" y="22286"/>
                  </a:lnTo>
                  <a:cubicBezTo>
                    <a:pt x="2454" y="24217"/>
                    <a:pt x="1932" y="26827"/>
                    <a:pt x="1" y="28080"/>
                  </a:cubicBezTo>
                  <a:lnTo>
                    <a:pt x="43737" y="94729"/>
                  </a:lnTo>
                  <a:cubicBezTo>
                    <a:pt x="45668" y="93476"/>
                    <a:pt x="48226" y="94050"/>
                    <a:pt x="49478" y="95981"/>
                  </a:cubicBezTo>
                  <a:lnTo>
                    <a:pt x="83455" y="73643"/>
                  </a:lnTo>
                  <a:cubicBezTo>
                    <a:pt x="82985" y="72965"/>
                    <a:pt x="82777" y="72182"/>
                    <a:pt x="82777" y="71347"/>
                  </a:cubicBezTo>
                  <a:close/>
                </a:path>
              </a:pathLst>
            </a:custGeom>
            <a:solidFill>
              <a:schemeClr val="lt1"/>
            </a:solidFill>
            <a:ln w="14350" cap="flat" cmpd="sng">
              <a:solidFill>
                <a:schemeClr val="lt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3" name="Google Shape;423;p48"/>
          <p:cNvGrpSpPr/>
          <p:nvPr/>
        </p:nvGrpSpPr>
        <p:grpSpPr>
          <a:xfrm rot="1799838">
            <a:off x="-235486" y="-315743"/>
            <a:ext cx="1712975" cy="2612273"/>
            <a:chOff x="7518282" y="2373612"/>
            <a:chExt cx="1544208" cy="2355088"/>
          </a:xfrm>
        </p:grpSpPr>
        <p:sp>
          <p:nvSpPr>
            <p:cNvPr id="424" name="Google Shape;424;p48"/>
            <p:cNvSpPr/>
            <p:nvPr/>
          </p:nvSpPr>
          <p:spPr>
            <a:xfrm rot="718822">
              <a:off x="7689615" y="3249120"/>
              <a:ext cx="1111866" cy="1379201"/>
            </a:xfrm>
            <a:custGeom>
              <a:avLst/>
              <a:gdLst/>
              <a:ahLst/>
              <a:cxnLst/>
              <a:rect l="l" t="t" r="r" b="b"/>
              <a:pathLst>
                <a:path w="48158" h="59737" extrusionOk="0">
                  <a:moveTo>
                    <a:pt x="39340" y="1"/>
                  </a:moveTo>
                  <a:cubicBezTo>
                    <a:pt x="38303" y="1"/>
                    <a:pt x="37263" y="153"/>
                    <a:pt x="36285" y="451"/>
                  </a:cubicBezTo>
                  <a:cubicBezTo>
                    <a:pt x="32695" y="1579"/>
                    <a:pt x="29823" y="4272"/>
                    <a:pt x="27259" y="7016"/>
                  </a:cubicBezTo>
                  <a:cubicBezTo>
                    <a:pt x="20361" y="14401"/>
                    <a:pt x="14874" y="22940"/>
                    <a:pt x="10489" y="32043"/>
                  </a:cubicBezTo>
                  <a:cubicBezTo>
                    <a:pt x="8976" y="35197"/>
                    <a:pt x="7591" y="37427"/>
                    <a:pt x="5873" y="40505"/>
                  </a:cubicBezTo>
                  <a:cubicBezTo>
                    <a:pt x="2185" y="47138"/>
                    <a:pt x="1874" y="57072"/>
                    <a:pt x="8" y="59727"/>
                  </a:cubicBezTo>
                  <a:lnTo>
                    <a:pt x="8" y="59727"/>
                  </a:lnTo>
                  <a:cubicBezTo>
                    <a:pt x="9880" y="45729"/>
                    <a:pt x="25415" y="30630"/>
                    <a:pt x="38721" y="19888"/>
                  </a:cubicBezTo>
                  <a:cubicBezTo>
                    <a:pt x="41311" y="17811"/>
                    <a:pt x="44029" y="15708"/>
                    <a:pt x="45773" y="12888"/>
                  </a:cubicBezTo>
                  <a:cubicBezTo>
                    <a:pt x="47542" y="10041"/>
                    <a:pt x="48157" y="6246"/>
                    <a:pt x="46388" y="3426"/>
                  </a:cubicBezTo>
                  <a:cubicBezTo>
                    <a:pt x="44910" y="1106"/>
                    <a:pt x="42136" y="1"/>
                    <a:pt x="39340" y="1"/>
                  </a:cubicBezTo>
                  <a:close/>
                  <a:moveTo>
                    <a:pt x="8" y="59727"/>
                  </a:moveTo>
                  <a:lnTo>
                    <a:pt x="8" y="59727"/>
                  </a:lnTo>
                  <a:cubicBezTo>
                    <a:pt x="5" y="59730"/>
                    <a:pt x="3" y="59733"/>
                    <a:pt x="1" y="59736"/>
                  </a:cubicBezTo>
                  <a:lnTo>
                    <a:pt x="1" y="59736"/>
                  </a:lnTo>
                  <a:cubicBezTo>
                    <a:pt x="3" y="59733"/>
                    <a:pt x="5" y="59730"/>
                    <a:pt x="8" y="59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48"/>
            <p:cNvSpPr/>
            <p:nvPr/>
          </p:nvSpPr>
          <p:spPr>
            <a:xfrm rot="718822">
              <a:off x="7649292" y="3211149"/>
              <a:ext cx="1111843" cy="1378947"/>
            </a:xfrm>
            <a:custGeom>
              <a:avLst/>
              <a:gdLst/>
              <a:ahLst/>
              <a:cxnLst/>
              <a:rect l="l" t="t" r="r" b="b"/>
              <a:pathLst>
                <a:path w="48157" h="59726" extrusionOk="0">
                  <a:moveTo>
                    <a:pt x="39365" y="0"/>
                  </a:moveTo>
                  <a:cubicBezTo>
                    <a:pt x="38317" y="0"/>
                    <a:pt x="37267" y="157"/>
                    <a:pt x="36285" y="466"/>
                  </a:cubicBezTo>
                  <a:cubicBezTo>
                    <a:pt x="32695" y="1569"/>
                    <a:pt x="29823" y="4261"/>
                    <a:pt x="27258" y="7005"/>
                  </a:cubicBezTo>
                  <a:cubicBezTo>
                    <a:pt x="20361" y="14390"/>
                    <a:pt x="14873" y="22929"/>
                    <a:pt x="10488" y="32032"/>
                  </a:cubicBezTo>
                  <a:cubicBezTo>
                    <a:pt x="8975" y="35186"/>
                    <a:pt x="7591" y="37417"/>
                    <a:pt x="5873" y="40494"/>
                  </a:cubicBezTo>
                  <a:cubicBezTo>
                    <a:pt x="2180" y="47161"/>
                    <a:pt x="1872" y="57085"/>
                    <a:pt x="1" y="59726"/>
                  </a:cubicBezTo>
                  <a:lnTo>
                    <a:pt x="1" y="59726"/>
                  </a:lnTo>
                  <a:cubicBezTo>
                    <a:pt x="9873" y="45751"/>
                    <a:pt x="25412" y="30622"/>
                    <a:pt x="38721" y="19878"/>
                  </a:cubicBezTo>
                  <a:cubicBezTo>
                    <a:pt x="41310" y="17801"/>
                    <a:pt x="44029" y="15698"/>
                    <a:pt x="45772" y="12877"/>
                  </a:cubicBezTo>
                  <a:cubicBezTo>
                    <a:pt x="47542" y="10031"/>
                    <a:pt x="48157" y="6236"/>
                    <a:pt x="46362" y="3415"/>
                  </a:cubicBezTo>
                  <a:cubicBezTo>
                    <a:pt x="44909" y="1106"/>
                    <a:pt x="42145" y="0"/>
                    <a:pt x="393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48"/>
            <p:cNvSpPr/>
            <p:nvPr/>
          </p:nvSpPr>
          <p:spPr>
            <a:xfrm rot="718822">
              <a:off x="8428587" y="3328473"/>
              <a:ext cx="409048" cy="200495"/>
            </a:xfrm>
            <a:custGeom>
              <a:avLst/>
              <a:gdLst/>
              <a:ahLst/>
              <a:cxnLst/>
              <a:rect l="l" t="t" r="r" b="b"/>
              <a:pathLst>
                <a:path w="17717" h="8684" extrusionOk="0">
                  <a:moveTo>
                    <a:pt x="13244" y="85"/>
                  </a:moveTo>
                  <a:cubicBezTo>
                    <a:pt x="13109" y="85"/>
                    <a:pt x="12983" y="218"/>
                    <a:pt x="13050" y="351"/>
                  </a:cubicBezTo>
                  <a:cubicBezTo>
                    <a:pt x="13050" y="377"/>
                    <a:pt x="13075" y="403"/>
                    <a:pt x="13101" y="428"/>
                  </a:cubicBezTo>
                  <a:cubicBezTo>
                    <a:pt x="13139" y="454"/>
                    <a:pt x="13184" y="467"/>
                    <a:pt x="13229" y="467"/>
                  </a:cubicBezTo>
                  <a:cubicBezTo>
                    <a:pt x="13274" y="467"/>
                    <a:pt x="13319" y="454"/>
                    <a:pt x="13357" y="428"/>
                  </a:cubicBezTo>
                  <a:cubicBezTo>
                    <a:pt x="13511" y="351"/>
                    <a:pt x="13460" y="146"/>
                    <a:pt x="13306" y="95"/>
                  </a:cubicBezTo>
                  <a:cubicBezTo>
                    <a:pt x="13285" y="88"/>
                    <a:pt x="13264" y="85"/>
                    <a:pt x="13244" y="85"/>
                  </a:cubicBezTo>
                  <a:close/>
                  <a:moveTo>
                    <a:pt x="9983" y="0"/>
                  </a:moveTo>
                  <a:cubicBezTo>
                    <a:pt x="9903" y="0"/>
                    <a:pt x="9827" y="28"/>
                    <a:pt x="9767" y="95"/>
                  </a:cubicBezTo>
                  <a:cubicBezTo>
                    <a:pt x="9742" y="121"/>
                    <a:pt x="9716" y="172"/>
                    <a:pt x="9690" y="223"/>
                  </a:cubicBezTo>
                  <a:cubicBezTo>
                    <a:pt x="9639" y="403"/>
                    <a:pt x="9690" y="582"/>
                    <a:pt x="9844" y="685"/>
                  </a:cubicBezTo>
                  <a:cubicBezTo>
                    <a:pt x="9910" y="731"/>
                    <a:pt x="9982" y="752"/>
                    <a:pt x="10050" y="752"/>
                  </a:cubicBezTo>
                  <a:cubicBezTo>
                    <a:pt x="10249" y="752"/>
                    <a:pt x="10428" y="580"/>
                    <a:pt x="10408" y="351"/>
                  </a:cubicBezTo>
                  <a:cubicBezTo>
                    <a:pt x="10390" y="169"/>
                    <a:pt x="10178" y="0"/>
                    <a:pt x="9983" y="0"/>
                  </a:cubicBezTo>
                  <a:close/>
                  <a:moveTo>
                    <a:pt x="7556" y="654"/>
                  </a:moveTo>
                  <a:cubicBezTo>
                    <a:pt x="7486" y="654"/>
                    <a:pt x="7412" y="721"/>
                    <a:pt x="7434" y="787"/>
                  </a:cubicBezTo>
                  <a:lnTo>
                    <a:pt x="7434" y="813"/>
                  </a:lnTo>
                  <a:cubicBezTo>
                    <a:pt x="7460" y="839"/>
                    <a:pt x="7460" y="839"/>
                    <a:pt x="7460" y="839"/>
                  </a:cubicBezTo>
                  <a:cubicBezTo>
                    <a:pt x="7485" y="864"/>
                    <a:pt x="7517" y="877"/>
                    <a:pt x="7546" y="877"/>
                  </a:cubicBezTo>
                  <a:cubicBezTo>
                    <a:pt x="7575" y="877"/>
                    <a:pt x="7601" y="864"/>
                    <a:pt x="7613" y="839"/>
                  </a:cubicBezTo>
                  <a:cubicBezTo>
                    <a:pt x="7690" y="787"/>
                    <a:pt x="7690" y="685"/>
                    <a:pt x="7588" y="659"/>
                  </a:cubicBezTo>
                  <a:cubicBezTo>
                    <a:pt x="7578" y="656"/>
                    <a:pt x="7567" y="654"/>
                    <a:pt x="7556" y="654"/>
                  </a:cubicBezTo>
                  <a:close/>
                  <a:moveTo>
                    <a:pt x="12799" y="1638"/>
                  </a:moveTo>
                  <a:cubicBezTo>
                    <a:pt x="12396" y="1638"/>
                    <a:pt x="11973" y="2067"/>
                    <a:pt x="12178" y="2454"/>
                  </a:cubicBezTo>
                  <a:lnTo>
                    <a:pt x="12152" y="2454"/>
                  </a:lnTo>
                  <a:cubicBezTo>
                    <a:pt x="12203" y="2531"/>
                    <a:pt x="12255" y="2582"/>
                    <a:pt x="12306" y="2634"/>
                  </a:cubicBezTo>
                  <a:cubicBezTo>
                    <a:pt x="12435" y="2734"/>
                    <a:pt x="12595" y="2786"/>
                    <a:pt x="12756" y="2786"/>
                  </a:cubicBezTo>
                  <a:cubicBezTo>
                    <a:pt x="12885" y="2786"/>
                    <a:pt x="13013" y="2753"/>
                    <a:pt x="13127" y="2685"/>
                  </a:cubicBezTo>
                  <a:cubicBezTo>
                    <a:pt x="13511" y="2403"/>
                    <a:pt x="13409" y="1787"/>
                    <a:pt x="12947" y="1659"/>
                  </a:cubicBezTo>
                  <a:cubicBezTo>
                    <a:pt x="12899" y="1645"/>
                    <a:pt x="12849" y="1638"/>
                    <a:pt x="12799" y="1638"/>
                  </a:cubicBezTo>
                  <a:close/>
                  <a:moveTo>
                    <a:pt x="6278" y="2155"/>
                  </a:moveTo>
                  <a:cubicBezTo>
                    <a:pt x="6196" y="2155"/>
                    <a:pt x="6115" y="2183"/>
                    <a:pt x="6049" y="2249"/>
                  </a:cubicBezTo>
                  <a:lnTo>
                    <a:pt x="6075" y="2249"/>
                  </a:lnTo>
                  <a:cubicBezTo>
                    <a:pt x="6049" y="2275"/>
                    <a:pt x="6024" y="2326"/>
                    <a:pt x="5998" y="2377"/>
                  </a:cubicBezTo>
                  <a:cubicBezTo>
                    <a:pt x="5947" y="2557"/>
                    <a:pt x="5998" y="2736"/>
                    <a:pt x="6152" y="2839"/>
                  </a:cubicBezTo>
                  <a:cubicBezTo>
                    <a:pt x="6212" y="2886"/>
                    <a:pt x="6279" y="2906"/>
                    <a:pt x="6345" y="2906"/>
                  </a:cubicBezTo>
                  <a:cubicBezTo>
                    <a:pt x="6532" y="2906"/>
                    <a:pt x="6709" y="2740"/>
                    <a:pt x="6690" y="2531"/>
                  </a:cubicBezTo>
                  <a:cubicBezTo>
                    <a:pt x="6690" y="2330"/>
                    <a:pt x="6481" y="2155"/>
                    <a:pt x="6278" y="2155"/>
                  </a:cubicBezTo>
                  <a:close/>
                  <a:moveTo>
                    <a:pt x="15296" y="2488"/>
                  </a:moveTo>
                  <a:cubicBezTo>
                    <a:pt x="15012" y="2488"/>
                    <a:pt x="14712" y="2798"/>
                    <a:pt x="14870" y="3070"/>
                  </a:cubicBezTo>
                  <a:cubicBezTo>
                    <a:pt x="14896" y="3121"/>
                    <a:pt x="14922" y="3146"/>
                    <a:pt x="14947" y="3198"/>
                  </a:cubicBezTo>
                  <a:cubicBezTo>
                    <a:pt x="15046" y="3268"/>
                    <a:pt x="15152" y="3308"/>
                    <a:pt x="15258" y="3308"/>
                  </a:cubicBezTo>
                  <a:cubicBezTo>
                    <a:pt x="15344" y="3308"/>
                    <a:pt x="15430" y="3281"/>
                    <a:pt x="15511" y="3223"/>
                  </a:cubicBezTo>
                  <a:cubicBezTo>
                    <a:pt x="15793" y="3044"/>
                    <a:pt x="15716" y="2608"/>
                    <a:pt x="15409" y="2505"/>
                  </a:cubicBezTo>
                  <a:cubicBezTo>
                    <a:pt x="15372" y="2493"/>
                    <a:pt x="15334" y="2488"/>
                    <a:pt x="15296" y="2488"/>
                  </a:cubicBezTo>
                  <a:close/>
                  <a:moveTo>
                    <a:pt x="3455" y="3035"/>
                  </a:moveTo>
                  <a:cubicBezTo>
                    <a:pt x="3318" y="3035"/>
                    <a:pt x="3186" y="3190"/>
                    <a:pt x="3254" y="3326"/>
                  </a:cubicBezTo>
                  <a:cubicBezTo>
                    <a:pt x="3254" y="3352"/>
                    <a:pt x="3280" y="3352"/>
                    <a:pt x="3306" y="3377"/>
                  </a:cubicBezTo>
                  <a:cubicBezTo>
                    <a:pt x="3348" y="3420"/>
                    <a:pt x="3398" y="3439"/>
                    <a:pt x="3447" y="3439"/>
                  </a:cubicBezTo>
                  <a:cubicBezTo>
                    <a:pt x="3488" y="3439"/>
                    <a:pt x="3527" y="3426"/>
                    <a:pt x="3562" y="3403"/>
                  </a:cubicBezTo>
                  <a:cubicBezTo>
                    <a:pt x="3690" y="3300"/>
                    <a:pt x="3665" y="3095"/>
                    <a:pt x="3511" y="3044"/>
                  </a:cubicBezTo>
                  <a:cubicBezTo>
                    <a:pt x="3492" y="3038"/>
                    <a:pt x="3474" y="3035"/>
                    <a:pt x="3455" y="3035"/>
                  </a:cubicBezTo>
                  <a:close/>
                  <a:moveTo>
                    <a:pt x="10101" y="2744"/>
                  </a:moveTo>
                  <a:cubicBezTo>
                    <a:pt x="10028" y="2744"/>
                    <a:pt x="9956" y="2766"/>
                    <a:pt x="9894" y="2817"/>
                  </a:cubicBezTo>
                  <a:lnTo>
                    <a:pt x="9894" y="2817"/>
                  </a:lnTo>
                  <a:cubicBezTo>
                    <a:pt x="9894" y="2816"/>
                    <a:pt x="9895" y="2815"/>
                    <a:pt x="9896" y="2813"/>
                  </a:cubicBezTo>
                  <a:lnTo>
                    <a:pt x="9896" y="2813"/>
                  </a:lnTo>
                  <a:lnTo>
                    <a:pt x="9870" y="2839"/>
                  </a:lnTo>
                  <a:cubicBezTo>
                    <a:pt x="9878" y="2831"/>
                    <a:pt x="9886" y="2824"/>
                    <a:pt x="9894" y="2817"/>
                  </a:cubicBezTo>
                  <a:lnTo>
                    <a:pt x="9894" y="2817"/>
                  </a:lnTo>
                  <a:cubicBezTo>
                    <a:pt x="9869" y="2867"/>
                    <a:pt x="9844" y="2916"/>
                    <a:pt x="9819" y="2941"/>
                  </a:cubicBezTo>
                  <a:cubicBezTo>
                    <a:pt x="9767" y="3121"/>
                    <a:pt x="9819" y="3300"/>
                    <a:pt x="9973" y="3429"/>
                  </a:cubicBezTo>
                  <a:cubicBezTo>
                    <a:pt x="10030" y="3467"/>
                    <a:pt x="10094" y="3485"/>
                    <a:pt x="10158" y="3485"/>
                  </a:cubicBezTo>
                  <a:cubicBezTo>
                    <a:pt x="10348" y="3485"/>
                    <a:pt x="10530" y="3326"/>
                    <a:pt x="10511" y="3095"/>
                  </a:cubicBezTo>
                  <a:cubicBezTo>
                    <a:pt x="10511" y="2913"/>
                    <a:pt x="10304" y="2744"/>
                    <a:pt x="10101" y="2744"/>
                  </a:cubicBezTo>
                  <a:close/>
                  <a:moveTo>
                    <a:pt x="14770" y="4548"/>
                  </a:moveTo>
                  <a:cubicBezTo>
                    <a:pt x="14646" y="4548"/>
                    <a:pt x="14495" y="4700"/>
                    <a:pt x="14563" y="4813"/>
                  </a:cubicBezTo>
                  <a:cubicBezTo>
                    <a:pt x="14588" y="4839"/>
                    <a:pt x="14588" y="4865"/>
                    <a:pt x="14614" y="4890"/>
                  </a:cubicBezTo>
                  <a:cubicBezTo>
                    <a:pt x="14661" y="4922"/>
                    <a:pt x="14719" y="4944"/>
                    <a:pt x="14780" y="4944"/>
                  </a:cubicBezTo>
                  <a:cubicBezTo>
                    <a:pt x="14818" y="4944"/>
                    <a:pt x="14857" y="4935"/>
                    <a:pt x="14896" y="4916"/>
                  </a:cubicBezTo>
                  <a:cubicBezTo>
                    <a:pt x="15024" y="4813"/>
                    <a:pt x="14998" y="4608"/>
                    <a:pt x="14819" y="4557"/>
                  </a:cubicBezTo>
                  <a:cubicBezTo>
                    <a:pt x="14804" y="4551"/>
                    <a:pt x="14787" y="4548"/>
                    <a:pt x="14770" y="4548"/>
                  </a:cubicBezTo>
                  <a:close/>
                  <a:moveTo>
                    <a:pt x="4573" y="4622"/>
                  </a:moveTo>
                  <a:cubicBezTo>
                    <a:pt x="4312" y="4622"/>
                    <a:pt x="4040" y="4894"/>
                    <a:pt x="4177" y="5147"/>
                  </a:cubicBezTo>
                  <a:cubicBezTo>
                    <a:pt x="4203" y="5172"/>
                    <a:pt x="4229" y="5224"/>
                    <a:pt x="4254" y="5249"/>
                  </a:cubicBezTo>
                  <a:cubicBezTo>
                    <a:pt x="4344" y="5324"/>
                    <a:pt x="4451" y="5364"/>
                    <a:pt x="4555" y="5364"/>
                  </a:cubicBezTo>
                  <a:cubicBezTo>
                    <a:pt x="4630" y="5364"/>
                    <a:pt x="4703" y="5343"/>
                    <a:pt x="4767" y="5300"/>
                  </a:cubicBezTo>
                  <a:cubicBezTo>
                    <a:pt x="5024" y="5121"/>
                    <a:pt x="4972" y="4711"/>
                    <a:pt x="4665" y="4634"/>
                  </a:cubicBezTo>
                  <a:cubicBezTo>
                    <a:pt x="4635" y="4626"/>
                    <a:pt x="4604" y="4622"/>
                    <a:pt x="4573" y="4622"/>
                  </a:cubicBezTo>
                  <a:close/>
                  <a:moveTo>
                    <a:pt x="8987" y="4400"/>
                  </a:moveTo>
                  <a:cubicBezTo>
                    <a:pt x="8604" y="4400"/>
                    <a:pt x="8182" y="4821"/>
                    <a:pt x="8383" y="5224"/>
                  </a:cubicBezTo>
                  <a:cubicBezTo>
                    <a:pt x="8408" y="5275"/>
                    <a:pt x="8460" y="5352"/>
                    <a:pt x="8537" y="5403"/>
                  </a:cubicBezTo>
                  <a:cubicBezTo>
                    <a:pt x="8665" y="5503"/>
                    <a:pt x="8818" y="5555"/>
                    <a:pt x="8972" y="5555"/>
                  </a:cubicBezTo>
                  <a:cubicBezTo>
                    <a:pt x="9094" y="5555"/>
                    <a:pt x="9218" y="5522"/>
                    <a:pt x="9331" y="5454"/>
                  </a:cubicBezTo>
                  <a:cubicBezTo>
                    <a:pt x="9716" y="5172"/>
                    <a:pt x="9614" y="4557"/>
                    <a:pt x="9152" y="4429"/>
                  </a:cubicBezTo>
                  <a:cubicBezTo>
                    <a:pt x="9099" y="4409"/>
                    <a:pt x="9044" y="4400"/>
                    <a:pt x="8987" y="4400"/>
                  </a:cubicBezTo>
                  <a:close/>
                  <a:moveTo>
                    <a:pt x="16985" y="4741"/>
                  </a:moveTo>
                  <a:cubicBezTo>
                    <a:pt x="16596" y="4741"/>
                    <a:pt x="16152" y="5169"/>
                    <a:pt x="16358" y="5557"/>
                  </a:cubicBezTo>
                  <a:cubicBezTo>
                    <a:pt x="16409" y="5634"/>
                    <a:pt x="16460" y="5685"/>
                    <a:pt x="16511" y="5736"/>
                  </a:cubicBezTo>
                  <a:cubicBezTo>
                    <a:pt x="16640" y="5836"/>
                    <a:pt x="16793" y="5889"/>
                    <a:pt x="16947" y="5889"/>
                  </a:cubicBezTo>
                  <a:cubicBezTo>
                    <a:pt x="17069" y="5889"/>
                    <a:pt x="17193" y="5856"/>
                    <a:pt x="17306" y="5788"/>
                  </a:cubicBezTo>
                  <a:cubicBezTo>
                    <a:pt x="17717" y="5506"/>
                    <a:pt x="17614" y="4890"/>
                    <a:pt x="17127" y="4762"/>
                  </a:cubicBezTo>
                  <a:cubicBezTo>
                    <a:pt x="17081" y="4748"/>
                    <a:pt x="17034" y="4741"/>
                    <a:pt x="16985" y="4741"/>
                  </a:cubicBezTo>
                  <a:close/>
                  <a:moveTo>
                    <a:pt x="6587" y="6245"/>
                  </a:moveTo>
                  <a:cubicBezTo>
                    <a:pt x="6511" y="6245"/>
                    <a:pt x="6414" y="6334"/>
                    <a:pt x="6460" y="6403"/>
                  </a:cubicBezTo>
                  <a:cubicBezTo>
                    <a:pt x="6460" y="6429"/>
                    <a:pt x="6485" y="6429"/>
                    <a:pt x="6485" y="6454"/>
                  </a:cubicBezTo>
                  <a:cubicBezTo>
                    <a:pt x="6511" y="6467"/>
                    <a:pt x="6536" y="6474"/>
                    <a:pt x="6562" y="6474"/>
                  </a:cubicBezTo>
                  <a:cubicBezTo>
                    <a:pt x="6588" y="6474"/>
                    <a:pt x="6613" y="6467"/>
                    <a:pt x="6639" y="6454"/>
                  </a:cubicBezTo>
                  <a:cubicBezTo>
                    <a:pt x="6716" y="6403"/>
                    <a:pt x="6690" y="6275"/>
                    <a:pt x="6613" y="6249"/>
                  </a:cubicBezTo>
                  <a:cubicBezTo>
                    <a:pt x="6605" y="6246"/>
                    <a:pt x="6596" y="6245"/>
                    <a:pt x="6587" y="6245"/>
                  </a:cubicBezTo>
                  <a:close/>
                  <a:moveTo>
                    <a:pt x="813" y="5837"/>
                  </a:moveTo>
                  <a:cubicBezTo>
                    <a:pt x="428" y="5837"/>
                    <a:pt x="1" y="6278"/>
                    <a:pt x="203" y="6659"/>
                  </a:cubicBezTo>
                  <a:cubicBezTo>
                    <a:pt x="228" y="6711"/>
                    <a:pt x="280" y="6788"/>
                    <a:pt x="357" y="6839"/>
                  </a:cubicBezTo>
                  <a:cubicBezTo>
                    <a:pt x="485" y="6939"/>
                    <a:pt x="638" y="6991"/>
                    <a:pt x="792" y="6991"/>
                  </a:cubicBezTo>
                  <a:cubicBezTo>
                    <a:pt x="915" y="6991"/>
                    <a:pt x="1038" y="6958"/>
                    <a:pt x="1152" y="6890"/>
                  </a:cubicBezTo>
                  <a:cubicBezTo>
                    <a:pt x="1536" y="6608"/>
                    <a:pt x="1434" y="5993"/>
                    <a:pt x="972" y="5865"/>
                  </a:cubicBezTo>
                  <a:cubicBezTo>
                    <a:pt x="921" y="5845"/>
                    <a:pt x="868" y="5837"/>
                    <a:pt x="813" y="5837"/>
                  </a:cubicBezTo>
                  <a:close/>
                  <a:moveTo>
                    <a:pt x="8010" y="7201"/>
                  </a:moveTo>
                  <a:cubicBezTo>
                    <a:pt x="7933" y="7201"/>
                    <a:pt x="7856" y="7225"/>
                    <a:pt x="7791" y="7279"/>
                  </a:cubicBezTo>
                  <a:lnTo>
                    <a:pt x="7791" y="7279"/>
                  </a:lnTo>
                  <a:cubicBezTo>
                    <a:pt x="7792" y="7278"/>
                    <a:pt x="7792" y="7276"/>
                    <a:pt x="7793" y="7275"/>
                  </a:cubicBezTo>
                  <a:lnTo>
                    <a:pt x="7793" y="7275"/>
                  </a:lnTo>
                  <a:lnTo>
                    <a:pt x="7767" y="7301"/>
                  </a:lnTo>
                  <a:cubicBezTo>
                    <a:pt x="7775" y="7293"/>
                    <a:pt x="7783" y="7286"/>
                    <a:pt x="7791" y="7279"/>
                  </a:cubicBezTo>
                  <a:lnTo>
                    <a:pt x="7791" y="7279"/>
                  </a:lnTo>
                  <a:cubicBezTo>
                    <a:pt x="7766" y="7328"/>
                    <a:pt x="7741" y="7353"/>
                    <a:pt x="7716" y="7403"/>
                  </a:cubicBezTo>
                  <a:cubicBezTo>
                    <a:pt x="7665" y="7583"/>
                    <a:pt x="7716" y="7762"/>
                    <a:pt x="7870" y="7890"/>
                  </a:cubicBezTo>
                  <a:cubicBezTo>
                    <a:pt x="7928" y="7929"/>
                    <a:pt x="7992" y="7946"/>
                    <a:pt x="8055" y="7946"/>
                  </a:cubicBezTo>
                  <a:cubicBezTo>
                    <a:pt x="8245" y="7946"/>
                    <a:pt x="8428" y="7788"/>
                    <a:pt x="8408" y="7557"/>
                  </a:cubicBezTo>
                  <a:cubicBezTo>
                    <a:pt x="8408" y="7360"/>
                    <a:pt x="8209" y="7201"/>
                    <a:pt x="8010" y="7201"/>
                  </a:cubicBezTo>
                  <a:close/>
                  <a:moveTo>
                    <a:pt x="4446" y="7536"/>
                  </a:moveTo>
                  <a:cubicBezTo>
                    <a:pt x="4057" y="7536"/>
                    <a:pt x="3613" y="7964"/>
                    <a:pt x="3818" y="8352"/>
                  </a:cubicBezTo>
                  <a:cubicBezTo>
                    <a:pt x="3844" y="8429"/>
                    <a:pt x="3895" y="8480"/>
                    <a:pt x="3972" y="8531"/>
                  </a:cubicBezTo>
                  <a:cubicBezTo>
                    <a:pt x="4087" y="8631"/>
                    <a:pt x="4241" y="8684"/>
                    <a:pt x="4399" y="8684"/>
                  </a:cubicBezTo>
                  <a:cubicBezTo>
                    <a:pt x="4525" y="8684"/>
                    <a:pt x="4654" y="8651"/>
                    <a:pt x="4767" y="8583"/>
                  </a:cubicBezTo>
                  <a:cubicBezTo>
                    <a:pt x="5152" y="8301"/>
                    <a:pt x="5049" y="7685"/>
                    <a:pt x="4588" y="7557"/>
                  </a:cubicBezTo>
                  <a:cubicBezTo>
                    <a:pt x="4542" y="7543"/>
                    <a:pt x="4495" y="7536"/>
                    <a:pt x="4446" y="7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48"/>
            <p:cNvSpPr/>
            <p:nvPr/>
          </p:nvSpPr>
          <p:spPr>
            <a:xfrm rot="718822">
              <a:off x="7632882" y="3365539"/>
              <a:ext cx="918528" cy="1181592"/>
            </a:xfrm>
            <a:custGeom>
              <a:avLst/>
              <a:gdLst/>
              <a:ahLst/>
              <a:cxnLst/>
              <a:rect l="l" t="t" r="r" b="b"/>
              <a:pathLst>
                <a:path w="39784" h="51178" extrusionOk="0">
                  <a:moveTo>
                    <a:pt x="39268" y="0"/>
                  </a:moveTo>
                  <a:cubicBezTo>
                    <a:pt x="39198" y="0"/>
                    <a:pt x="39125" y="22"/>
                    <a:pt x="39054" y="72"/>
                  </a:cubicBezTo>
                  <a:cubicBezTo>
                    <a:pt x="26772" y="10380"/>
                    <a:pt x="10053" y="27535"/>
                    <a:pt x="104" y="50665"/>
                  </a:cubicBezTo>
                  <a:cubicBezTo>
                    <a:pt x="1" y="50895"/>
                    <a:pt x="180" y="51152"/>
                    <a:pt x="437" y="51177"/>
                  </a:cubicBezTo>
                  <a:cubicBezTo>
                    <a:pt x="565" y="51177"/>
                    <a:pt x="668" y="51075"/>
                    <a:pt x="719" y="50972"/>
                  </a:cubicBezTo>
                  <a:cubicBezTo>
                    <a:pt x="10668" y="27945"/>
                    <a:pt x="27310" y="10868"/>
                    <a:pt x="39516" y="611"/>
                  </a:cubicBezTo>
                  <a:cubicBezTo>
                    <a:pt x="39784" y="363"/>
                    <a:pt x="39555" y="0"/>
                    <a:pt x="39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48"/>
            <p:cNvSpPr/>
            <p:nvPr/>
          </p:nvSpPr>
          <p:spPr>
            <a:xfrm rot="718822">
              <a:off x="8009603" y="2528280"/>
              <a:ext cx="906430" cy="1506230"/>
            </a:xfrm>
            <a:custGeom>
              <a:avLst/>
              <a:gdLst/>
              <a:ahLst/>
              <a:cxnLst/>
              <a:rect l="l" t="t" r="r" b="b"/>
              <a:pathLst>
                <a:path w="39260" h="65239" extrusionOk="0">
                  <a:moveTo>
                    <a:pt x="31193" y="1"/>
                  </a:moveTo>
                  <a:cubicBezTo>
                    <a:pt x="29629" y="1"/>
                    <a:pt x="28036" y="370"/>
                    <a:pt x="26643" y="1056"/>
                  </a:cubicBezTo>
                  <a:cubicBezTo>
                    <a:pt x="23259" y="2722"/>
                    <a:pt x="20848" y="5825"/>
                    <a:pt x="18746" y="8953"/>
                  </a:cubicBezTo>
                  <a:lnTo>
                    <a:pt x="18746" y="8928"/>
                  </a:lnTo>
                  <a:cubicBezTo>
                    <a:pt x="13079" y="17313"/>
                    <a:pt x="9001" y="26595"/>
                    <a:pt x="6078" y="36263"/>
                  </a:cubicBezTo>
                  <a:cubicBezTo>
                    <a:pt x="5078" y="39622"/>
                    <a:pt x="4027" y="42058"/>
                    <a:pt x="2822" y="45340"/>
                  </a:cubicBezTo>
                  <a:cubicBezTo>
                    <a:pt x="214" y="52473"/>
                    <a:pt x="1430" y="62307"/>
                    <a:pt x="14" y="65213"/>
                  </a:cubicBezTo>
                  <a:lnTo>
                    <a:pt x="14" y="65213"/>
                  </a:lnTo>
                  <a:cubicBezTo>
                    <a:pt x="7580" y="49885"/>
                    <a:pt x="20598" y="32563"/>
                    <a:pt x="32080" y="19877"/>
                  </a:cubicBezTo>
                  <a:cubicBezTo>
                    <a:pt x="34310" y="17415"/>
                    <a:pt x="36644" y="14928"/>
                    <a:pt x="37952" y="11851"/>
                  </a:cubicBezTo>
                  <a:cubicBezTo>
                    <a:pt x="39234" y="8800"/>
                    <a:pt x="39259" y="4928"/>
                    <a:pt x="37054" y="2415"/>
                  </a:cubicBezTo>
                  <a:cubicBezTo>
                    <a:pt x="35606" y="755"/>
                    <a:pt x="33429" y="1"/>
                    <a:pt x="31193" y="1"/>
                  </a:cubicBezTo>
                  <a:close/>
                  <a:moveTo>
                    <a:pt x="14" y="65213"/>
                  </a:moveTo>
                  <a:lnTo>
                    <a:pt x="14" y="65213"/>
                  </a:lnTo>
                  <a:cubicBezTo>
                    <a:pt x="10" y="65221"/>
                    <a:pt x="5" y="65230"/>
                    <a:pt x="1" y="65239"/>
                  </a:cubicBezTo>
                  <a:cubicBezTo>
                    <a:pt x="5" y="65230"/>
                    <a:pt x="10" y="65221"/>
                    <a:pt x="14" y="652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48"/>
            <p:cNvSpPr/>
            <p:nvPr/>
          </p:nvSpPr>
          <p:spPr>
            <a:xfrm rot="718822">
              <a:off x="8025575" y="2445523"/>
              <a:ext cx="854321" cy="1538669"/>
            </a:xfrm>
            <a:custGeom>
              <a:avLst/>
              <a:gdLst/>
              <a:ahLst/>
              <a:cxnLst/>
              <a:rect l="l" t="t" r="r" b="b"/>
              <a:pathLst>
                <a:path w="37003" h="66644" extrusionOk="0">
                  <a:moveTo>
                    <a:pt x="29021" y="0"/>
                  </a:moveTo>
                  <a:cubicBezTo>
                    <a:pt x="27307" y="0"/>
                    <a:pt x="25551" y="457"/>
                    <a:pt x="24053" y="1281"/>
                  </a:cubicBezTo>
                  <a:cubicBezTo>
                    <a:pt x="20745" y="3128"/>
                    <a:pt x="18489" y="6333"/>
                    <a:pt x="16514" y="9538"/>
                  </a:cubicBezTo>
                  <a:lnTo>
                    <a:pt x="16514" y="9513"/>
                  </a:lnTo>
                  <a:cubicBezTo>
                    <a:pt x="11232" y="18154"/>
                    <a:pt x="7591" y="27616"/>
                    <a:pt x="5129" y="37411"/>
                  </a:cubicBezTo>
                  <a:cubicBezTo>
                    <a:pt x="4257" y="40796"/>
                    <a:pt x="3360" y="43284"/>
                    <a:pt x="2308" y="46617"/>
                  </a:cubicBezTo>
                  <a:cubicBezTo>
                    <a:pt x="1" y="53874"/>
                    <a:pt x="1693" y="63669"/>
                    <a:pt x="411" y="66644"/>
                  </a:cubicBezTo>
                  <a:lnTo>
                    <a:pt x="411" y="66644"/>
                  </a:lnTo>
                  <a:cubicBezTo>
                    <a:pt x="7257" y="50951"/>
                    <a:pt x="19437" y="33052"/>
                    <a:pt x="30335" y="19846"/>
                  </a:cubicBezTo>
                  <a:cubicBezTo>
                    <a:pt x="32464" y="17257"/>
                    <a:pt x="34695" y="14692"/>
                    <a:pt x="35849" y="11564"/>
                  </a:cubicBezTo>
                  <a:cubicBezTo>
                    <a:pt x="37002" y="8436"/>
                    <a:pt x="36823" y="4564"/>
                    <a:pt x="34515" y="2153"/>
                  </a:cubicBezTo>
                  <a:cubicBezTo>
                    <a:pt x="33098" y="666"/>
                    <a:pt x="31091" y="0"/>
                    <a:pt x="290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48"/>
            <p:cNvSpPr/>
            <p:nvPr/>
          </p:nvSpPr>
          <p:spPr>
            <a:xfrm rot="718822">
              <a:off x="8557141" y="2511476"/>
              <a:ext cx="353037" cy="279917"/>
            </a:xfrm>
            <a:custGeom>
              <a:avLst/>
              <a:gdLst/>
              <a:ahLst/>
              <a:cxnLst/>
              <a:rect l="l" t="t" r="r" b="b"/>
              <a:pathLst>
                <a:path w="15291" h="12124" extrusionOk="0">
                  <a:moveTo>
                    <a:pt x="8935" y="0"/>
                  </a:moveTo>
                  <a:cubicBezTo>
                    <a:pt x="8915" y="0"/>
                    <a:pt x="8895" y="3"/>
                    <a:pt x="8873" y="9"/>
                  </a:cubicBezTo>
                  <a:cubicBezTo>
                    <a:pt x="8745" y="35"/>
                    <a:pt x="8642" y="265"/>
                    <a:pt x="8770" y="368"/>
                  </a:cubicBezTo>
                  <a:cubicBezTo>
                    <a:pt x="8796" y="368"/>
                    <a:pt x="8822" y="368"/>
                    <a:pt x="8847" y="394"/>
                  </a:cubicBezTo>
                  <a:cubicBezTo>
                    <a:pt x="8950" y="394"/>
                    <a:pt x="9053" y="368"/>
                    <a:pt x="9104" y="265"/>
                  </a:cubicBezTo>
                  <a:cubicBezTo>
                    <a:pt x="9172" y="153"/>
                    <a:pt x="9080" y="0"/>
                    <a:pt x="8935" y="0"/>
                  </a:cubicBezTo>
                  <a:close/>
                  <a:moveTo>
                    <a:pt x="11916" y="1183"/>
                  </a:moveTo>
                  <a:cubicBezTo>
                    <a:pt x="11893" y="1183"/>
                    <a:pt x="11871" y="1185"/>
                    <a:pt x="11848" y="1189"/>
                  </a:cubicBezTo>
                  <a:cubicBezTo>
                    <a:pt x="11565" y="1240"/>
                    <a:pt x="11360" y="1753"/>
                    <a:pt x="11642" y="1932"/>
                  </a:cubicBezTo>
                  <a:cubicBezTo>
                    <a:pt x="11694" y="1958"/>
                    <a:pt x="11745" y="1983"/>
                    <a:pt x="11796" y="2009"/>
                  </a:cubicBezTo>
                  <a:cubicBezTo>
                    <a:pt x="11822" y="2012"/>
                    <a:pt x="11848" y="2014"/>
                    <a:pt x="11873" y="2014"/>
                  </a:cubicBezTo>
                  <a:cubicBezTo>
                    <a:pt x="12051" y="2014"/>
                    <a:pt x="12219" y="1935"/>
                    <a:pt x="12309" y="1778"/>
                  </a:cubicBezTo>
                  <a:cubicBezTo>
                    <a:pt x="12452" y="1492"/>
                    <a:pt x="12218" y="1183"/>
                    <a:pt x="11916" y="1183"/>
                  </a:cubicBezTo>
                  <a:close/>
                  <a:moveTo>
                    <a:pt x="6093" y="1486"/>
                  </a:moveTo>
                  <a:cubicBezTo>
                    <a:pt x="5938" y="1486"/>
                    <a:pt x="5786" y="1562"/>
                    <a:pt x="5745" y="1727"/>
                  </a:cubicBezTo>
                  <a:cubicBezTo>
                    <a:pt x="5745" y="1778"/>
                    <a:pt x="5745" y="1804"/>
                    <a:pt x="5745" y="1855"/>
                  </a:cubicBezTo>
                  <a:cubicBezTo>
                    <a:pt x="5770" y="2035"/>
                    <a:pt x="5924" y="2189"/>
                    <a:pt x="6104" y="2214"/>
                  </a:cubicBezTo>
                  <a:cubicBezTo>
                    <a:pt x="6114" y="2215"/>
                    <a:pt x="6124" y="2216"/>
                    <a:pt x="6134" y="2216"/>
                  </a:cubicBezTo>
                  <a:cubicBezTo>
                    <a:pt x="6400" y="2216"/>
                    <a:pt x="6585" y="1897"/>
                    <a:pt x="6437" y="1650"/>
                  </a:cubicBezTo>
                  <a:cubicBezTo>
                    <a:pt x="6366" y="1543"/>
                    <a:pt x="6228" y="1486"/>
                    <a:pt x="6093" y="1486"/>
                  </a:cubicBezTo>
                  <a:close/>
                  <a:moveTo>
                    <a:pt x="9380" y="1591"/>
                  </a:moveTo>
                  <a:cubicBezTo>
                    <a:pt x="9348" y="1591"/>
                    <a:pt x="9316" y="1593"/>
                    <a:pt x="9283" y="1599"/>
                  </a:cubicBezTo>
                  <a:cubicBezTo>
                    <a:pt x="8847" y="1676"/>
                    <a:pt x="8565" y="2394"/>
                    <a:pt x="8976" y="2676"/>
                  </a:cubicBezTo>
                  <a:cubicBezTo>
                    <a:pt x="9027" y="2701"/>
                    <a:pt x="9104" y="2753"/>
                    <a:pt x="9181" y="2753"/>
                  </a:cubicBezTo>
                  <a:cubicBezTo>
                    <a:pt x="9222" y="2760"/>
                    <a:pt x="9265" y="2764"/>
                    <a:pt x="9307" y="2764"/>
                  </a:cubicBezTo>
                  <a:cubicBezTo>
                    <a:pt x="9550" y="2764"/>
                    <a:pt x="9793" y="2642"/>
                    <a:pt x="9924" y="2445"/>
                  </a:cubicBezTo>
                  <a:cubicBezTo>
                    <a:pt x="10115" y="2040"/>
                    <a:pt x="9796" y="1591"/>
                    <a:pt x="9380" y="1591"/>
                  </a:cubicBezTo>
                  <a:close/>
                  <a:moveTo>
                    <a:pt x="4129" y="3189"/>
                  </a:moveTo>
                  <a:cubicBezTo>
                    <a:pt x="4052" y="3214"/>
                    <a:pt x="4001" y="3343"/>
                    <a:pt x="4078" y="3394"/>
                  </a:cubicBezTo>
                  <a:lnTo>
                    <a:pt x="4078" y="3419"/>
                  </a:lnTo>
                  <a:lnTo>
                    <a:pt x="4104" y="3419"/>
                  </a:lnTo>
                  <a:cubicBezTo>
                    <a:pt x="4155" y="3419"/>
                    <a:pt x="4232" y="3394"/>
                    <a:pt x="4257" y="3343"/>
                  </a:cubicBezTo>
                  <a:cubicBezTo>
                    <a:pt x="4283" y="3266"/>
                    <a:pt x="4206" y="3189"/>
                    <a:pt x="4129" y="3189"/>
                  </a:cubicBezTo>
                  <a:close/>
                  <a:moveTo>
                    <a:pt x="14587" y="2354"/>
                  </a:moveTo>
                  <a:cubicBezTo>
                    <a:pt x="14547" y="2354"/>
                    <a:pt x="14505" y="2359"/>
                    <a:pt x="14463" y="2368"/>
                  </a:cubicBezTo>
                  <a:cubicBezTo>
                    <a:pt x="14027" y="2445"/>
                    <a:pt x="13745" y="3137"/>
                    <a:pt x="14155" y="3419"/>
                  </a:cubicBezTo>
                  <a:lnTo>
                    <a:pt x="14130" y="3419"/>
                  </a:lnTo>
                  <a:cubicBezTo>
                    <a:pt x="14207" y="3471"/>
                    <a:pt x="14284" y="3496"/>
                    <a:pt x="14360" y="3496"/>
                  </a:cubicBezTo>
                  <a:cubicBezTo>
                    <a:pt x="14415" y="3511"/>
                    <a:pt x="14471" y="3519"/>
                    <a:pt x="14527" y="3519"/>
                  </a:cubicBezTo>
                  <a:cubicBezTo>
                    <a:pt x="14756" y="3519"/>
                    <a:pt x="14980" y="3395"/>
                    <a:pt x="15104" y="3189"/>
                  </a:cubicBezTo>
                  <a:cubicBezTo>
                    <a:pt x="15290" y="2793"/>
                    <a:pt x="14990" y="2354"/>
                    <a:pt x="14587" y="2354"/>
                  </a:cubicBezTo>
                  <a:close/>
                  <a:moveTo>
                    <a:pt x="12388" y="3205"/>
                  </a:moveTo>
                  <a:cubicBezTo>
                    <a:pt x="12371" y="3205"/>
                    <a:pt x="12353" y="3208"/>
                    <a:pt x="12335" y="3214"/>
                  </a:cubicBezTo>
                  <a:cubicBezTo>
                    <a:pt x="12181" y="3240"/>
                    <a:pt x="12078" y="3471"/>
                    <a:pt x="12232" y="3573"/>
                  </a:cubicBezTo>
                  <a:cubicBezTo>
                    <a:pt x="12258" y="3573"/>
                    <a:pt x="12283" y="3599"/>
                    <a:pt x="12309" y="3599"/>
                  </a:cubicBezTo>
                  <a:cubicBezTo>
                    <a:pt x="12323" y="3604"/>
                    <a:pt x="12337" y="3606"/>
                    <a:pt x="12352" y="3606"/>
                  </a:cubicBezTo>
                  <a:cubicBezTo>
                    <a:pt x="12421" y="3606"/>
                    <a:pt x="12498" y="3560"/>
                    <a:pt x="12540" y="3496"/>
                  </a:cubicBezTo>
                  <a:cubicBezTo>
                    <a:pt x="12608" y="3361"/>
                    <a:pt x="12516" y="3205"/>
                    <a:pt x="12388" y="3205"/>
                  </a:cubicBezTo>
                  <a:close/>
                  <a:moveTo>
                    <a:pt x="7478" y="3842"/>
                  </a:moveTo>
                  <a:cubicBezTo>
                    <a:pt x="7323" y="3842"/>
                    <a:pt x="7170" y="3912"/>
                    <a:pt x="7129" y="4061"/>
                  </a:cubicBezTo>
                  <a:lnTo>
                    <a:pt x="7155" y="4061"/>
                  </a:lnTo>
                  <a:cubicBezTo>
                    <a:pt x="7155" y="4112"/>
                    <a:pt x="7155" y="4163"/>
                    <a:pt x="7155" y="4214"/>
                  </a:cubicBezTo>
                  <a:cubicBezTo>
                    <a:pt x="7181" y="4394"/>
                    <a:pt x="7334" y="4522"/>
                    <a:pt x="7514" y="4573"/>
                  </a:cubicBezTo>
                  <a:cubicBezTo>
                    <a:pt x="7796" y="4573"/>
                    <a:pt x="7976" y="4240"/>
                    <a:pt x="7822" y="4009"/>
                  </a:cubicBezTo>
                  <a:cubicBezTo>
                    <a:pt x="7761" y="3900"/>
                    <a:pt x="7619" y="3842"/>
                    <a:pt x="7478" y="3842"/>
                  </a:cubicBezTo>
                  <a:close/>
                  <a:moveTo>
                    <a:pt x="3853" y="5099"/>
                  </a:moveTo>
                  <a:cubicBezTo>
                    <a:pt x="3701" y="5099"/>
                    <a:pt x="3554" y="5169"/>
                    <a:pt x="3514" y="5317"/>
                  </a:cubicBezTo>
                  <a:cubicBezTo>
                    <a:pt x="3514" y="5368"/>
                    <a:pt x="3514" y="5420"/>
                    <a:pt x="3514" y="5471"/>
                  </a:cubicBezTo>
                  <a:cubicBezTo>
                    <a:pt x="3539" y="5650"/>
                    <a:pt x="3693" y="5804"/>
                    <a:pt x="3873" y="5830"/>
                  </a:cubicBezTo>
                  <a:cubicBezTo>
                    <a:pt x="4155" y="5830"/>
                    <a:pt x="4360" y="5522"/>
                    <a:pt x="4206" y="5266"/>
                  </a:cubicBezTo>
                  <a:cubicBezTo>
                    <a:pt x="4133" y="5156"/>
                    <a:pt x="3991" y="5099"/>
                    <a:pt x="3853" y="5099"/>
                  </a:cubicBezTo>
                  <a:close/>
                  <a:moveTo>
                    <a:pt x="7382" y="5816"/>
                  </a:moveTo>
                  <a:cubicBezTo>
                    <a:pt x="7341" y="5816"/>
                    <a:pt x="7300" y="5820"/>
                    <a:pt x="7258" y="5830"/>
                  </a:cubicBezTo>
                  <a:cubicBezTo>
                    <a:pt x="6822" y="5907"/>
                    <a:pt x="6540" y="6625"/>
                    <a:pt x="6924" y="6907"/>
                  </a:cubicBezTo>
                  <a:lnTo>
                    <a:pt x="6950" y="6907"/>
                  </a:lnTo>
                  <a:cubicBezTo>
                    <a:pt x="7001" y="6932"/>
                    <a:pt x="7078" y="6958"/>
                    <a:pt x="7155" y="6984"/>
                  </a:cubicBezTo>
                  <a:cubicBezTo>
                    <a:pt x="7196" y="6991"/>
                    <a:pt x="7238" y="6995"/>
                    <a:pt x="7280" y="6995"/>
                  </a:cubicBezTo>
                  <a:cubicBezTo>
                    <a:pt x="7524" y="6995"/>
                    <a:pt x="7767" y="6869"/>
                    <a:pt x="7899" y="6650"/>
                  </a:cubicBezTo>
                  <a:cubicBezTo>
                    <a:pt x="8085" y="6254"/>
                    <a:pt x="7785" y="5816"/>
                    <a:pt x="7382" y="5816"/>
                  </a:cubicBezTo>
                  <a:close/>
                  <a:moveTo>
                    <a:pt x="1704" y="7231"/>
                  </a:moveTo>
                  <a:cubicBezTo>
                    <a:pt x="1684" y="7231"/>
                    <a:pt x="1663" y="7234"/>
                    <a:pt x="1642" y="7240"/>
                  </a:cubicBezTo>
                  <a:cubicBezTo>
                    <a:pt x="1514" y="7266"/>
                    <a:pt x="1411" y="7497"/>
                    <a:pt x="1539" y="7599"/>
                  </a:cubicBezTo>
                  <a:cubicBezTo>
                    <a:pt x="1565" y="7599"/>
                    <a:pt x="1591" y="7625"/>
                    <a:pt x="1616" y="7625"/>
                  </a:cubicBezTo>
                  <a:cubicBezTo>
                    <a:pt x="1634" y="7629"/>
                    <a:pt x="1653" y="7631"/>
                    <a:pt x="1670" y="7631"/>
                  </a:cubicBezTo>
                  <a:cubicBezTo>
                    <a:pt x="1754" y="7631"/>
                    <a:pt x="1830" y="7586"/>
                    <a:pt x="1873" y="7522"/>
                  </a:cubicBezTo>
                  <a:cubicBezTo>
                    <a:pt x="1940" y="7387"/>
                    <a:pt x="1849" y="7231"/>
                    <a:pt x="1704" y="7231"/>
                  </a:cubicBezTo>
                  <a:close/>
                  <a:moveTo>
                    <a:pt x="5899" y="8599"/>
                  </a:moveTo>
                  <a:cubicBezTo>
                    <a:pt x="5822" y="8599"/>
                    <a:pt x="5770" y="8753"/>
                    <a:pt x="5847" y="8804"/>
                  </a:cubicBezTo>
                  <a:cubicBezTo>
                    <a:pt x="5847" y="8804"/>
                    <a:pt x="5873" y="8804"/>
                    <a:pt x="5873" y="8830"/>
                  </a:cubicBezTo>
                  <a:cubicBezTo>
                    <a:pt x="5924" y="8830"/>
                    <a:pt x="6001" y="8804"/>
                    <a:pt x="6027" y="8753"/>
                  </a:cubicBezTo>
                  <a:cubicBezTo>
                    <a:pt x="6052" y="8676"/>
                    <a:pt x="5975" y="8599"/>
                    <a:pt x="5899" y="8599"/>
                  </a:cubicBezTo>
                  <a:close/>
                  <a:moveTo>
                    <a:pt x="3453" y="8132"/>
                  </a:moveTo>
                  <a:cubicBezTo>
                    <a:pt x="3431" y="8132"/>
                    <a:pt x="3408" y="8134"/>
                    <a:pt x="3386" y="8138"/>
                  </a:cubicBezTo>
                  <a:cubicBezTo>
                    <a:pt x="3103" y="8189"/>
                    <a:pt x="2924" y="8651"/>
                    <a:pt x="3206" y="8830"/>
                  </a:cubicBezTo>
                  <a:cubicBezTo>
                    <a:pt x="3232" y="8856"/>
                    <a:pt x="3283" y="8856"/>
                    <a:pt x="3334" y="8881"/>
                  </a:cubicBezTo>
                  <a:cubicBezTo>
                    <a:pt x="3357" y="8885"/>
                    <a:pt x="3380" y="8886"/>
                    <a:pt x="3403" y="8886"/>
                  </a:cubicBezTo>
                  <a:cubicBezTo>
                    <a:pt x="3558" y="8886"/>
                    <a:pt x="3706" y="8810"/>
                    <a:pt x="3796" y="8676"/>
                  </a:cubicBezTo>
                  <a:cubicBezTo>
                    <a:pt x="3915" y="8415"/>
                    <a:pt x="3726" y="8132"/>
                    <a:pt x="3453" y="8132"/>
                  </a:cubicBezTo>
                  <a:close/>
                  <a:moveTo>
                    <a:pt x="7730" y="8742"/>
                  </a:moveTo>
                  <a:cubicBezTo>
                    <a:pt x="7579" y="8742"/>
                    <a:pt x="7427" y="8819"/>
                    <a:pt x="7386" y="8984"/>
                  </a:cubicBezTo>
                  <a:cubicBezTo>
                    <a:pt x="7386" y="9010"/>
                    <a:pt x="7386" y="9061"/>
                    <a:pt x="7386" y="9112"/>
                  </a:cubicBezTo>
                  <a:cubicBezTo>
                    <a:pt x="7437" y="9292"/>
                    <a:pt x="7565" y="9445"/>
                    <a:pt x="7745" y="9471"/>
                  </a:cubicBezTo>
                  <a:cubicBezTo>
                    <a:pt x="8027" y="9471"/>
                    <a:pt x="8232" y="9163"/>
                    <a:pt x="8052" y="8907"/>
                  </a:cubicBezTo>
                  <a:cubicBezTo>
                    <a:pt x="7993" y="8800"/>
                    <a:pt x="7862" y="8742"/>
                    <a:pt x="7730" y="8742"/>
                  </a:cubicBezTo>
                  <a:close/>
                  <a:moveTo>
                    <a:pt x="4824" y="10739"/>
                  </a:moveTo>
                  <a:cubicBezTo>
                    <a:pt x="4782" y="10739"/>
                    <a:pt x="4738" y="10744"/>
                    <a:pt x="4693" y="10753"/>
                  </a:cubicBezTo>
                  <a:cubicBezTo>
                    <a:pt x="4257" y="10830"/>
                    <a:pt x="4001" y="11522"/>
                    <a:pt x="4411" y="11805"/>
                  </a:cubicBezTo>
                  <a:lnTo>
                    <a:pt x="4386" y="11805"/>
                  </a:lnTo>
                  <a:cubicBezTo>
                    <a:pt x="4463" y="11856"/>
                    <a:pt x="4539" y="11881"/>
                    <a:pt x="4616" y="11907"/>
                  </a:cubicBezTo>
                  <a:cubicBezTo>
                    <a:pt x="4658" y="11915"/>
                    <a:pt x="4699" y="11918"/>
                    <a:pt x="4739" y="11918"/>
                  </a:cubicBezTo>
                  <a:cubicBezTo>
                    <a:pt x="4978" y="11918"/>
                    <a:pt x="5203" y="11793"/>
                    <a:pt x="5334" y="11574"/>
                  </a:cubicBezTo>
                  <a:cubicBezTo>
                    <a:pt x="5544" y="11178"/>
                    <a:pt x="5246" y="10739"/>
                    <a:pt x="4824" y="10739"/>
                  </a:cubicBezTo>
                  <a:close/>
                  <a:moveTo>
                    <a:pt x="816" y="10950"/>
                  </a:moveTo>
                  <a:cubicBezTo>
                    <a:pt x="784" y="10950"/>
                    <a:pt x="751" y="10953"/>
                    <a:pt x="719" y="10958"/>
                  </a:cubicBezTo>
                  <a:cubicBezTo>
                    <a:pt x="283" y="11035"/>
                    <a:pt x="1" y="11753"/>
                    <a:pt x="411" y="12035"/>
                  </a:cubicBezTo>
                  <a:cubicBezTo>
                    <a:pt x="462" y="12061"/>
                    <a:pt x="539" y="12087"/>
                    <a:pt x="616" y="12112"/>
                  </a:cubicBezTo>
                  <a:cubicBezTo>
                    <a:pt x="658" y="12120"/>
                    <a:pt x="700" y="12123"/>
                    <a:pt x="742" y="12123"/>
                  </a:cubicBezTo>
                  <a:cubicBezTo>
                    <a:pt x="986" y="12123"/>
                    <a:pt x="1229" y="12001"/>
                    <a:pt x="1360" y="11805"/>
                  </a:cubicBezTo>
                  <a:cubicBezTo>
                    <a:pt x="1550" y="11400"/>
                    <a:pt x="1232" y="10950"/>
                    <a:pt x="816" y="109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48"/>
            <p:cNvSpPr/>
            <p:nvPr/>
          </p:nvSpPr>
          <p:spPr>
            <a:xfrm rot="718822">
              <a:off x="8018037" y="2549860"/>
              <a:ext cx="697670" cy="1395916"/>
            </a:xfrm>
            <a:custGeom>
              <a:avLst/>
              <a:gdLst/>
              <a:ahLst/>
              <a:cxnLst/>
              <a:rect l="l" t="t" r="r" b="b"/>
              <a:pathLst>
                <a:path w="30218" h="60461" extrusionOk="0">
                  <a:moveTo>
                    <a:pt x="29718" y="1"/>
                  </a:moveTo>
                  <a:cubicBezTo>
                    <a:pt x="29628" y="1"/>
                    <a:pt x="29537" y="37"/>
                    <a:pt x="29464" y="124"/>
                  </a:cubicBezTo>
                  <a:cubicBezTo>
                    <a:pt x="15053" y="18330"/>
                    <a:pt x="4052" y="40716"/>
                    <a:pt x="52" y="60025"/>
                  </a:cubicBezTo>
                  <a:cubicBezTo>
                    <a:pt x="1" y="60230"/>
                    <a:pt x="129" y="60409"/>
                    <a:pt x="334" y="60461"/>
                  </a:cubicBezTo>
                  <a:lnTo>
                    <a:pt x="411" y="60461"/>
                  </a:lnTo>
                  <a:cubicBezTo>
                    <a:pt x="565" y="60461"/>
                    <a:pt x="719" y="60333"/>
                    <a:pt x="744" y="60179"/>
                  </a:cubicBezTo>
                  <a:cubicBezTo>
                    <a:pt x="4745" y="40947"/>
                    <a:pt x="15668" y="18689"/>
                    <a:pt x="30028" y="560"/>
                  </a:cubicBezTo>
                  <a:cubicBezTo>
                    <a:pt x="30218" y="294"/>
                    <a:pt x="29972" y="1"/>
                    <a:pt x="297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2" name="Google Shape;432;p48"/>
          <p:cNvSpPr txBox="1">
            <a:spLocks noGrp="1"/>
          </p:cNvSpPr>
          <p:nvPr>
            <p:ph type="ctrTitle"/>
          </p:nvPr>
        </p:nvSpPr>
        <p:spPr>
          <a:xfrm>
            <a:off x="1949100" y="1587225"/>
            <a:ext cx="5245800" cy="1240800"/>
          </a:xfrm>
          <a:prstGeom prst="rect">
            <a:avLst/>
          </a:prstGeom>
          <a:noFill/>
          <a:ln>
            <a:noFill/>
          </a:ln>
          <a:effectLst>
            <a:outerShdw blurRad="57150" dist="28575" dir="180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8000" b="1">
                <a:solidFill>
                  <a:schemeClr val="accent3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>
            <a:endParaRPr/>
          </a:p>
        </p:txBody>
      </p:sp>
      <p:sp>
        <p:nvSpPr>
          <p:cNvPr id="433" name="Google Shape;433;p48"/>
          <p:cNvSpPr txBox="1">
            <a:spLocks noGrp="1"/>
          </p:cNvSpPr>
          <p:nvPr>
            <p:ph type="subTitle" idx="1"/>
          </p:nvPr>
        </p:nvSpPr>
        <p:spPr>
          <a:xfrm>
            <a:off x="2436600" y="2732775"/>
            <a:ext cx="4270800" cy="8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6600" y="-27325"/>
            <a:ext cx="9257201" cy="5253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6" name="Google Shape;436;p49"/>
          <p:cNvGrpSpPr/>
          <p:nvPr/>
        </p:nvGrpSpPr>
        <p:grpSpPr>
          <a:xfrm rot="-899871">
            <a:off x="4937818" y="-1014116"/>
            <a:ext cx="1853845" cy="1820022"/>
            <a:chOff x="7928300" y="-514224"/>
            <a:chExt cx="1853721" cy="1819901"/>
          </a:xfrm>
        </p:grpSpPr>
        <p:sp>
          <p:nvSpPr>
            <p:cNvPr id="437" name="Google Shape;437;p49"/>
            <p:cNvSpPr/>
            <p:nvPr/>
          </p:nvSpPr>
          <p:spPr>
            <a:xfrm>
              <a:off x="7928300" y="-454883"/>
              <a:ext cx="1760560" cy="1748943"/>
            </a:xfrm>
            <a:custGeom>
              <a:avLst/>
              <a:gdLst/>
              <a:ahLst/>
              <a:cxnLst/>
              <a:rect l="l" t="t" r="r" b="b"/>
              <a:pathLst>
                <a:path w="63046" h="62630" extrusionOk="0">
                  <a:moveTo>
                    <a:pt x="36994" y="0"/>
                  </a:moveTo>
                  <a:lnTo>
                    <a:pt x="1035" y="26386"/>
                  </a:lnTo>
                  <a:cubicBezTo>
                    <a:pt x="168" y="27019"/>
                    <a:pt x="1" y="28220"/>
                    <a:pt x="635" y="29088"/>
                  </a:cubicBezTo>
                  <a:lnTo>
                    <a:pt x="24952" y="62245"/>
                  </a:lnTo>
                  <a:cubicBezTo>
                    <a:pt x="25130" y="62501"/>
                    <a:pt x="25412" y="62629"/>
                    <a:pt x="25702" y="62629"/>
                  </a:cubicBezTo>
                  <a:cubicBezTo>
                    <a:pt x="25904" y="62629"/>
                    <a:pt x="26109" y="62568"/>
                    <a:pt x="26286" y="62445"/>
                  </a:cubicBezTo>
                  <a:lnTo>
                    <a:pt x="63046" y="35492"/>
                  </a:lnTo>
                  <a:lnTo>
                    <a:pt x="3699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49"/>
            <p:cNvSpPr/>
            <p:nvPr/>
          </p:nvSpPr>
          <p:spPr>
            <a:xfrm>
              <a:off x="7969294" y="272619"/>
              <a:ext cx="748027" cy="970813"/>
            </a:xfrm>
            <a:custGeom>
              <a:avLst/>
              <a:gdLst/>
              <a:ahLst/>
              <a:cxnLst/>
              <a:rect l="l" t="t" r="r" b="b"/>
              <a:pathLst>
                <a:path w="26787" h="34765" extrusionOk="0">
                  <a:moveTo>
                    <a:pt x="2469" y="0"/>
                  </a:moveTo>
                  <a:lnTo>
                    <a:pt x="568" y="1401"/>
                  </a:lnTo>
                  <a:cubicBezTo>
                    <a:pt x="101" y="1768"/>
                    <a:pt x="1" y="2435"/>
                    <a:pt x="368" y="2902"/>
                  </a:cubicBezTo>
                  <a:lnTo>
                    <a:pt x="23417" y="34358"/>
                  </a:lnTo>
                  <a:cubicBezTo>
                    <a:pt x="23622" y="34624"/>
                    <a:pt x="23939" y="34764"/>
                    <a:pt x="24253" y="34764"/>
                  </a:cubicBezTo>
                  <a:cubicBezTo>
                    <a:pt x="24452" y="34764"/>
                    <a:pt x="24650" y="34708"/>
                    <a:pt x="24818" y="34592"/>
                  </a:cubicBezTo>
                  <a:lnTo>
                    <a:pt x="26786" y="33124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49"/>
            <p:cNvSpPr/>
            <p:nvPr/>
          </p:nvSpPr>
          <p:spPr>
            <a:xfrm>
              <a:off x="7974879" y="316378"/>
              <a:ext cx="683744" cy="926887"/>
            </a:xfrm>
            <a:custGeom>
              <a:avLst/>
              <a:gdLst/>
              <a:ahLst/>
              <a:cxnLst/>
              <a:rect l="l" t="t" r="r" b="b"/>
              <a:pathLst>
                <a:path w="24485" h="33192" extrusionOk="0">
                  <a:moveTo>
                    <a:pt x="201" y="1"/>
                  </a:moveTo>
                  <a:cubicBezTo>
                    <a:pt x="134" y="101"/>
                    <a:pt x="68" y="201"/>
                    <a:pt x="1" y="334"/>
                  </a:cubicBezTo>
                  <a:lnTo>
                    <a:pt x="24118" y="33191"/>
                  </a:lnTo>
                  <a:cubicBezTo>
                    <a:pt x="24251" y="33191"/>
                    <a:pt x="24385" y="33158"/>
                    <a:pt x="24485" y="33091"/>
                  </a:cubicBezTo>
                  <a:lnTo>
                    <a:pt x="2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49"/>
            <p:cNvSpPr/>
            <p:nvPr/>
          </p:nvSpPr>
          <p:spPr>
            <a:xfrm>
              <a:off x="8024251" y="-514224"/>
              <a:ext cx="1757767" cy="1745368"/>
            </a:xfrm>
            <a:custGeom>
              <a:avLst/>
              <a:gdLst/>
              <a:ahLst/>
              <a:cxnLst/>
              <a:rect l="l" t="t" r="r" b="b"/>
              <a:pathLst>
                <a:path w="62946" h="62502" extrusionOk="0">
                  <a:moveTo>
                    <a:pt x="36883" y="0"/>
                  </a:moveTo>
                  <a:cubicBezTo>
                    <a:pt x="36619" y="0"/>
                    <a:pt x="36354" y="83"/>
                    <a:pt x="36127" y="257"/>
                  </a:cubicBezTo>
                  <a:lnTo>
                    <a:pt x="735" y="26209"/>
                  </a:lnTo>
                  <a:cubicBezTo>
                    <a:pt x="134" y="26643"/>
                    <a:pt x="1" y="27477"/>
                    <a:pt x="434" y="28077"/>
                  </a:cubicBezTo>
                  <a:lnTo>
                    <a:pt x="25686" y="62502"/>
                  </a:lnTo>
                  <a:lnTo>
                    <a:pt x="62412" y="35549"/>
                  </a:lnTo>
                  <a:cubicBezTo>
                    <a:pt x="62846" y="35215"/>
                    <a:pt x="62946" y="34615"/>
                    <a:pt x="62612" y="34215"/>
                  </a:cubicBezTo>
                  <a:lnTo>
                    <a:pt x="37928" y="524"/>
                  </a:lnTo>
                  <a:cubicBezTo>
                    <a:pt x="37668" y="184"/>
                    <a:pt x="37277" y="0"/>
                    <a:pt x="368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49"/>
            <p:cNvSpPr/>
            <p:nvPr/>
          </p:nvSpPr>
          <p:spPr>
            <a:xfrm>
              <a:off x="8538436" y="77926"/>
              <a:ext cx="581287" cy="715411"/>
            </a:xfrm>
            <a:custGeom>
              <a:avLst/>
              <a:gdLst/>
              <a:ahLst/>
              <a:cxnLst/>
              <a:rect l="l" t="t" r="r" b="b"/>
              <a:pathLst>
                <a:path w="20816" h="25619" fill="none" extrusionOk="0">
                  <a:moveTo>
                    <a:pt x="18047" y="25619"/>
                  </a:moveTo>
                  <a:lnTo>
                    <a:pt x="1" y="1034"/>
                  </a:lnTo>
                  <a:moveTo>
                    <a:pt x="19448" y="24618"/>
                  </a:moveTo>
                  <a:lnTo>
                    <a:pt x="1369" y="0"/>
                  </a:lnTo>
                  <a:moveTo>
                    <a:pt x="20816" y="23584"/>
                  </a:moveTo>
                  <a:lnTo>
                    <a:pt x="4471" y="1301"/>
                  </a:lnTo>
                </a:path>
              </a:pathLst>
            </a:custGeom>
            <a:solidFill>
              <a:schemeClr val="accent4"/>
            </a:solidFill>
            <a:ln w="19050" cap="flat" cmpd="sng">
              <a:solidFill>
                <a:srgbClr val="FFFFFF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49"/>
            <p:cNvSpPr/>
            <p:nvPr/>
          </p:nvSpPr>
          <p:spPr>
            <a:xfrm>
              <a:off x="8014952" y="272619"/>
              <a:ext cx="702370" cy="942692"/>
            </a:xfrm>
            <a:custGeom>
              <a:avLst/>
              <a:gdLst/>
              <a:ahLst/>
              <a:cxnLst/>
              <a:rect l="l" t="t" r="r" b="b"/>
              <a:pathLst>
                <a:path w="25152" h="33758" extrusionOk="0">
                  <a:moveTo>
                    <a:pt x="834" y="0"/>
                  </a:moveTo>
                  <a:lnTo>
                    <a:pt x="0" y="634"/>
                  </a:lnTo>
                  <a:lnTo>
                    <a:pt x="24318" y="33758"/>
                  </a:lnTo>
                  <a:lnTo>
                    <a:pt x="25151" y="33124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49"/>
            <p:cNvSpPr/>
            <p:nvPr/>
          </p:nvSpPr>
          <p:spPr>
            <a:xfrm>
              <a:off x="8435979" y="1124918"/>
              <a:ext cx="204020" cy="180759"/>
            </a:xfrm>
            <a:custGeom>
              <a:avLst/>
              <a:gdLst/>
              <a:ahLst/>
              <a:cxnLst/>
              <a:rect l="l" t="t" r="r" b="b"/>
              <a:pathLst>
                <a:path w="7306" h="6473" extrusionOk="0">
                  <a:moveTo>
                    <a:pt x="5571" y="1"/>
                  </a:moveTo>
                  <a:lnTo>
                    <a:pt x="1" y="4104"/>
                  </a:lnTo>
                  <a:lnTo>
                    <a:pt x="1535" y="4804"/>
                  </a:lnTo>
                  <a:lnTo>
                    <a:pt x="1769" y="6472"/>
                  </a:lnTo>
                  <a:lnTo>
                    <a:pt x="7306" y="2403"/>
                  </a:lnTo>
                  <a:lnTo>
                    <a:pt x="557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49"/>
            <p:cNvSpPr/>
            <p:nvPr/>
          </p:nvSpPr>
          <p:spPr>
            <a:xfrm>
              <a:off x="7991662" y="298701"/>
              <a:ext cx="691200" cy="933393"/>
            </a:xfrm>
            <a:custGeom>
              <a:avLst/>
              <a:gdLst/>
              <a:ahLst/>
              <a:cxnLst/>
              <a:rect l="l" t="t" r="r" b="b"/>
              <a:pathLst>
                <a:path w="24752" h="33425" extrusionOk="0">
                  <a:moveTo>
                    <a:pt x="434" y="0"/>
                  </a:moveTo>
                  <a:lnTo>
                    <a:pt x="0" y="300"/>
                  </a:lnTo>
                  <a:lnTo>
                    <a:pt x="24318" y="33424"/>
                  </a:lnTo>
                  <a:lnTo>
                    <a:pt x="24751" y="33090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49"/>
            <p:cNvSpPr/>
            <p:nvPr/>
          </p:nvSpPr>
          <p:spPr>
            <a:xfrm>
              <a:off x="8679095" y="377868"/>
              <a:ext cx="1102926" cy="853276"/>
            </a:xfrm>
            <a:custGeom>
              <a:avLst/>
              <a:gdLst/>
              <a:ahLst/>
              <a:cxnLst/>
              <a:rect l="l" t="t" r="r" b="b"/>
              <a:pathLst>
                <a:path w="39496" h="30556" extrusionOk="0">
                  <a:moveTo>
                    <a:pt x="37528" y="0"/>
                  </a:moveTo>
                  <a:lnTo>
                    <a:pt x="1" y="27520"/>
                  </a:lnTo>
                  <a:lnTo>
                    <a:pt x="2236" y="30556"/>
                  </a:lnTo>
                  <a:lnTo>
                    <a:pt x="38962" y="3603"/>
                  </a:lnTo>
                  <a:cubicBezTo>
                    <a:pt x="39396" y="3269"/>
                    <a:pt x="39496" y="2669"/>
                    <a:pt x="39162" y="2235"/>
                  </a:cubicBezTo>
                  <a:lnTo>
                    <a:pt x="37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6" name="Google Shape;446;p49"/>
          <p:cNvGrpSpPr/>
          <p:nvPr/>
        </p:nvGrpSpPr>
        <p:grpSpPr>
          <a:xfrm rot="787487">
            <a:off x="576472" y="4077760"/>
            <a:ext cx="1827688" cy="1923808"/>
            <a:chOff x="1526600" y="450800"/>
            <a:chExt cx="4540675" cy="4779475"/>
          </a:xfrm>
        </p:grpSpPr>
        <p:sp>
          <p:nvSpPr>
            <p:cNvPr id="447" name="Google Shape;447;p49"/>
            <p:cNvSpPr/>
            <p:nvPr/>
          </p:nvSpPr>
          <p:spPr>
            <a:xfrm>
              <a:off x="1610100" y="473575"/>
              <a:ext cx="4457175" cy="4689450"/>
            </a:xfrm>
            <a:custGeom>
              <a:avLst/>
              <a:gdLst/>
              <a:ahLst/>
              <a:cxnLst/>
              <a:rect l="l" t="t" r="r" b="b"/>
              <a:pathLst>
                <a:path w="178287" h="187578" extrusionOk="0">
                  <a:moveTo>
                    <a:pt x="95602" y="1"/>
                  </a:moveTo>
                  <a:cubicBezTo>
                    <a:pt x="95141" y="1"/>
                    <a:pt x="94676" y="129"/>
                    <a:pt x="94258" y="394"/>
                  </a:cubicBezTo>
                  <a:lnTo>
                    <a:pt x="0" y="63859"/>
                  </a:lnTo>
                  <a:lnTo>
                    <a:pt x="79645" y="185257"/>
                  </a:lnTo>
                  <a:cubicBezTo>
                    <a:pt x="80631" y="186769"/>
                    <a:pt x="82280" y="187578"/>
                    <a:pt x="83965" y="187578"/>
                  </a:cubicBezTo>
                  <a:cubicBezTo>
                    <a:pt x="84955" y="187578"/>
                    <a:pt x="85959" y="187298"/>
                    <a:pt x="86847" y="186719"/>
                  </a:cubicBezTo>
                  <a:lnTo>
                    <a:pt x="176826" y="126176"/>
                  </a:lnTo>
                  <a:cubicBezTo>
                    <a:pt x="177974" y="125393"/>
                    <a:pt x="178287" y="123880"/>
                    <a:pt x="177504" y="122732"/>
                  </a:cubicBezTo>
                  <a:lnTo>
                    <a:pt x="97703" y="1125"/>
                  </a:lnTo>
                  <a:cubicBezTo>
                    <a:pt x="97205" y="394"/>
                    <a:pt x="96410" y="1"/>
                    <a:pt x="95602" y="1"/>
                  </a:cubicBezTo>
                  <a:close/>
                </a:path>
              </a:pathLst>
            </a:custGeom>
            <a:solidFill>
              <a:srgbClr val="119B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49"/>
            <p:cNvSpPr/>
            <p:nvPr/>
          </p:nvSpPr>
          <p:spPr>
            <a:xfrm>
              <a:off x="1616625" y="450800"/>
              <a:ext cx="4391950" cy="4645025"/>
            </a:xfrm>
            <a:custGeom>
              <a:avLst/>
              <a:gdLst/>
              <a:ahLst/>
              <a:cxnLst/>
              <a:rect l="l" t="t" r="r" b="b"/>
              <a:pathLst>
                <a:path w="175678" h="185801" extrusionOk="0">
                  <a:moveTo>
                    <a:pt x="93162" y="0"/>
                  </a:moveTo>
                  <a:lnTo>
                    <a:pt x="0" y="61587"/>
                  </a:lnTo>
                  <a:lnTo>
                    <a:pt x="80323" y="184028"/>
                  </a:lnTo>
                  <a:cubicBezTo>
                    <a:pt x="81085" y="185187"/>
                    <a:pt x="82329" y="185800"/>
                    <a:pt x="83604" y="185800"/>
                  </a:cubicBezTo>
                  <a:cubicBezTo>
                    <a:pt x="84339" y="185800"/>
                    <a:pt x="85083" y="185597"/>
                    <a:pt x="85751" y="185177"/>
                  </a:cubicBezTo>
                  <a:lnTo>
                    <a:pt x="175677" y="125782"/>
                  </a:lnTo>
                  <a:lnTo>
                    <a:pt x="9316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49"/>
            <p:cNvSpPr/>
            <p:nvPr/>
          </p:nvSpPr>
          <p:spPr>
            <a:xfrm>
              <a:off x="3931325" y="462525"/>
              <a:ext cx="2064200" cy="3145900"/>
            </a:xfrm>
            <a:custGeom>
              <a:avLst/>
              <a:gdLst/>
              <a:ahLst/>
              <a:cxnLst/>
              <a:rect l="l" t="t" r="r" b="b"/>
              <a:pathLst>
                <a:path w="82568" h="125836" fill="none" extrusionOk="0">
                  <a:moveTo>
                    <a:pt x="0" y="1"/>
                  </a:moveTo>
                  <a:lnTo>
                    <a:pt x="82567" y="125835"/>
                  </a:lnTo>
                </a:path>
              </a:pathLst>
            </a:custGeom>
            <a:noFill/>
            <a:ln w="11750" cap="flat" cmpd="sng">
              <a:solidFill>
                <a:schemeClr val="dk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49"/>
            <p:cNvSpPr/>
            <p:nvPr/>
          </p:nvSpPr>
          <p:spPr>
            <a:xfrm>
              <a:off x="3898700" y="482100"/>
              <a:ext cx="2065500" cy="3145900"/>
            </a:xfrm>
            <a:custGeom>
              <a:avLst/>
              <a:gdLst/>
              <a:ahLst/>
              <a:cxnLst/>
              <a:rect l="l" t="t" r="r" b="b"/>
              <a:pathLst>
                <a:path w="82620" h="125836" fill="none" extrusionOk="0">
                  <a:moveTo>
                    <a:pt x="1" y="1"/>
                  </a:moveTo>
                  <a:lnTo>
                    <a:pt x="82620" y="125835"/>
                  </a:lnTo>
                </a:path>
              </a:pathLst>
            </a:custGeom>
            <a:noFill/>
            <a:ln w="11750" cap="flat" cmpd="sng">
              <a:solidFill>
                <a:schemeClr val="dk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49"/>
            <p:cNvSpPr/>
            <p:nvPr/>
          </p:nvSpPr>
          <p:spPr>
            <a:xfrm>
              <a:off x="3742125" y="4138150"/>
              <a:ext cx="842925" cy="1092125"/>
            </a:xfrm>
            <a:custGeom>
              <a:avLst/>
              <a:gdLst/>
              <a:ahLst/>
              <a:cxnLst/>
              <a:rect l="l" t="t" r="r" b="b"/>
              <a:pathLst>
                <a:path w="33717" h="43685" extrusionOk="0">
                  <a:moveTo>
                    <a:pt x="9604" y="0"/>
                  </a:moveTo>
                  <a:lnTo>
                    <a:pt x="1" y="6159"/>
                  </a:lnTo>
                  <a:lnTo>
                    <a:pt x="24113" y="43685"/>
                  </a:lnTo>
                  <a:lnTo>
                    <a:pt x="25679" y="35595"/>
                  </a:lnTo>
                  <a:lnTo>
                    <a:pt x="33716" y="37526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49"/>
            <p:cNvSpPr/>
            <p:nvPr/>
          </p:nvSpPr>
          <p:spPr>
            <a:xfrm>
              <a:off x="1526600" y="464775"/>
              <a:ext cx="4343675" cy="4627200"/>
            </a:xfrm>
            <a:custGeom>
              <a:avLst/>
              <a:gdLst/>
              <a:ahLst/>
              <a:cxnLst/>
              <a:rect l="l" t="t" r="r" b="b"/>
              <a:pathLst>
                <a:path w="173747" h="185088" extrusionOk="0">
                  <a:moveTo>
                    <a:pt x="91115" y="1"/>
                  </a:moveTo>
                  <a:cubicBezTo>
                    <a:pt x="90634" y="1"/>
                    <a:pt x="90147" y="140"/>
                    <a:pt x="89718" y="433"/>
                  </a:cubicBezTo>
                  <a:lnTo>
                    <a:pt x="0" y="59357"/>
                  </a:lnTo>
                  <a:lnTo>
                    <a:pt x="82515" y="185087"/>
                  </a:lnTo>
                  <a:lnTo>
                    <a:pt x="172285" y="126163"/>
                  </a:lnTo>
                  <a:cubicBezTo>
                    <a:pt x="173433" y="125380"/>
                    <a:pt x="173746" y="123866"/>
                    <a:pt x="172963" y="122718"/>
                  </a:cubicBezTo>
                  <a:lnTo>
                    <a:pt x="93162" y="1111"/>
                  </a:lnTo>
                  <a:cubicBezTo>
                    <a:pt x="92705" y="392"/>
                    <a:pt x="91920" y="1"/>
                    <a:pt x="91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49"/>
            <p:cNvSpPr/>
            <p:nvPr/>
          </p:nvSpPr>
          <p:spPr>
            <a:xfrm>
              <a:off x="1636200" y="1843000"/>
              <a:ext cx="2130750" cy="3199400"/>
            </a:xfrm>
            <a:custGeom>
              <a:avLst/>
              <a:gdLst/>
              <a:ahLst/>
              <a:cxnLst/>
              <a:rect l="l" t="t" r="r" b="b"/>
              <a:pathLst>
                <a:path w="85230" h="127976" extrusionOk="0">
                  <a:moveTo>
                    <a:pt x="2506" y="1"/>
                  </a:moveTo>
                  <a:lnTo>
                    <a:pt x="0" y="1619"/>
                  </a:lnTo>
                  <a:lnTo>
                    <a:pt x="82724" y="127975"/>
                  </a:lnTo>
                  <a:lnTo>
                    <a:pt x="85229" y="126357"/>
                  </a:lnTo>
                  <a:lnTo>
                    <a:pt x="25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49"/>
            <p:cNvSpPr/>
            <p:nvPr/>
          </p:nvSpPr>
          <p:spPr>
            <a:xfrm>
              <a:off x="2647400" y="1567700"/>
              <a:ext cx="2116400" cy="2399550"/>
            </a:xfrm>
            <a:custGeom>
              <a:avLst/>
              <a:gdLst/>
              <a:ahLst/>
              <a:cxnLst/>
              <a:rect l="l" t="t" r="r" b="b"/>
              <a:pathLst>
                <a:path w="84656" h="95982" fill="none" extrusionOk="0">
                  <a:moveTo>
                    <a:pt x="82777" y="71347"/>
                  </a:moveTo>
                  <a:cubicBezTo>
                    <a:pt x="82777" y="69937"/>
                    <a:pt x="83507" y="68633"/>
                    <a:pt x="84656" y="67850"/>
                  </a:cubicBezTo>
                  <a:lnTo>
                    <a:pt x="40919" y="1201"/>
                  </a:lnTo>
                  <a:cubicBezTo>
                    <a:pt x="38988" y="2453"/>
                    <a:pt x="36431" y="1932"/>
                    <a:pt x="35178" y="0"/>
                  </a:cubicBezTo>
                  <a:lnTo>
                    <a:pt x="1149" y="22286"/>
                  </a:lnTo>
                  <a:cubicBezTo>
                    <a:pt x="2454" y="24217"/>
                    <a:pt x="1932" y="26827"/>
                    <a:pt x="1" y="28080"/>
                  </a:cubicBezTo>
                  <a:lnTo>
                    <a:pt x="43737" y="94729"/>
                  </a:lnTo>
                  <a:cubicBezTo>
                    <a:pt x="45668" y="93476"/>
                    <a:pt x="48226" y="94050"/>
                    <a:pt x="49478" y="95981"/>
                  </a:cubicBezTo>
                  <a:lnTo>
                    <a:pt x="83455" y="73643"/>
                  </a:lnTo>
                  <a:cubicBezTo>
                    <a:pt x="82985" y="72965"/>
                    <a:pt x="82777" y="72182"/>
                    <a:pt x="82777" y="71347"/>
                  </a:cubicBezTo>
                  <a:close/>
                </a:path>
              </a:pathLst>
            </a:custGeom>
            <a:solidFill>
              <a:schemeClr val="lt1"/>
            </a:solidFill>
            <a:ln w="14350" cap="flat" cmpd="sng">
              <a:solidFill>
                <a:schemeClr val="lt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5" name="Google Shape;455;p49"/>
          <p:cNvGrpSpPr/>
          <p:nvPr/>
        </p:nvGrpSpPr>
        <p:grpSpPr>
          <a:xfrm>
            <a:off x="-581142" y="3621014"/>
            <a:ext cx="1929140" cy="1830634"/>
            <a:chOff x="-356100" y="3692425"/>
            <a:chExt cx="1728775" cy="1640500"/>
          </a:xfrm>
        </p:grpSpPr>
        <p:sp>
          <p:nvSpPr>
            <p:cNvPr id="456" name="Google Shape;456;p49"/>
            <p:cNvSpPr/>
            <p:nvPr/>
          </p:nvSpPr>
          <p:spPr>
            <a:xfrm>
              <a:off x="-242675" y="3755800"/>
              <a:ext cx="1615350" cy="1577125"/>
            </a:xfrm>
            <a:custGeom>
              <a:avLst/>
              <a:gdLst/>
              <a:ahLst/>
              <a:cxnLst/>
              <a:rect l="l" t="t" r="r" b="b"/>
              <a:pathLst>
                <a:path w="64614" h="63085" extrusionOk="0">
                  <a:moveTo>
                    <a:pt x="22503" y="1"/>
                  </a:moveTo>
                  <a:cubicBezTo>
                    <a:pt x="22082" y="1"/>
                    <a:pt x="21688" y="233"/>
                    <a:pt x="21482" y="621"/>
                  </a:cubicBezTo>
                  <a:lnTo>
                    <a:pt x="0" y="41284"/>
                  </a:lnTo>
                  <a:lnTo>
                    <a:pt x="40729" y="62799"/>
                  </a:lnTo>
                  <a:cubicBezTo>
                    <a:pt x="41087" y="62993"/>
                    <a:pt x="41470" y="63084"/>
                    <a:pt x="41847" y="63084"/>
                  </a:cubicBezTo>
                  <a:cubicBezTo>
                    <a:pt x="42701" y="63084"/>
                    <a:pt x="43525" y="62618"/>
                    <a:pt x="43965" y="61832"/>
                  </a:cubicBezTo>
                  <a:lnTo>
                    <a:pt x="64313" y="23271"/>
                  </a:lnTo>
                  <a:cubicBezTo>
                    <a:pt x="64613" y="22704"/>
                    <a:pt x="64413" y="21970"/>
                    <a:pt x="63813" y="21670"/>
                  </a:cubicBezTo>
                  <a:lnTo>
                    <a:pt x="23083" y="154"/>
                  </a:lnTo>
                  <a:cubicBezTo>
                    <a:pt x="22895" y="49"/>
                    <a:pt x="22696" y="1"/>
                    <a:pt x="225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49"/>
            <p:cNvSpPr/>
            <p:nvPr/>
          </p:nvSpPr>
          <p:spPr>
            <a:xfrm>
              <a:off x="-356100" y="3692425"/>
              <a:ext cx="1647050" cy="1619200"/>
            </a:xfrm>
            <a:custGeom>
              <a:avLst/>
              <a:gdLst/>
              <a:ahLst/>
              <a:cxnLst/>
              <a:rect l="l" t="t" r="r" b="b"/>
              <a:pathLst>
                <a:path w="65882" h="64768" extrusionOk="0">
                  <a:moveTo>
                    <a:pt x="22170" y="0"/>
                  </a:moveTo>
                  <a:cubicBezTo>
                    <a:pt x="21749" y="0"/>
                    <a:pt x="21355" y="232"/>
                    <a:pt x="21149" y="621"/>
                  </a:cubicBezTo>
                  <a:lnTo>
                    <a:pt x="401" y="39883"/>
                  </a:lnTo>
                  <a:cubicBezTo>
                    <a:pt x="1" y="40650"/>
                    <a:pt x="301" y="41617"/>
                    <a:pt x="1068" y="42051"/>
                  </a:cubicBezTo>
                  <a:lnTo>
                    <a:pt x="44099" y="64767"/>
                  </a:lnTo>
                  <a:lnTo>
                    <a:pt x="65581" y="24105"/>
                  </a:lnTo>
                  <a:cubicBezTo>
                    <a:pt x="65881" y="23504"/>
                    <a:pt x="65648" y="22804"/>
                    <a:pt x="65081" y="22503"/>
                  </a:cubicBezTo>
                  <a:lnTo>
                    <a:pt x="22750" y="154"/>
                  </a:lnTo>
                  <a:cubicBezTo>
                    <a:pt x="22562" y="49"/>
                    <a:pt x="22363" y="0"/>
                    <a:pt x="221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49"/>
            <p:cNvSpPr/>
            <p:nvPr/>
          </p:nvSpPr>
          <p:spPr>
            <a:xfrm>
              <a:off x="-161800" y="3833875"/>
              <a:ext cx="1314300" cy="1215875"/>
            </a:xfrm>
            <a:custGeom>
              <a:avLst/>
              <a:gdLst/>
              <a:ahLst/>
              <a:cxnLst/>
              <a:rect l="l" t="t" r="r" b="b"/>
              <a:pathLst>
                <a:path w="52572" h="48635" fill="none" extrusionOk="0">
                  <a:moveTo>
                    <a:pt x="51738" y="18513"/>
                  </a:moveTo>
                  <a:lnTo>
                    <a:pt x="16713" y="0"/>
                  </a:lnTo>
                  <a:cubicBezTo>
                    <a:pt x="16213" y="967"/>
                    <a:pt x="15012" y="1334"/>
                    <a:pt x="14078" y="834"/>
                  </a:cubicBezTo>
                  <a:lnTo>
                    <a:pt x="1" y="27486"/>
                  </a:lnTo>
                  <a:cubicBezTo>
                    <a:pt x="968" y="27987"/>
                    <a:pt x="1335" y="29188"/>
                    <a:pt x="835" y="30155"/>
                  </a:cubicBezTo>
                  <a:lnTo>
                    <a:pt x="35860" y="48635"/>
                  </a:lnTo>
                  <a:cubicBezTo>
                    <a:pt x="36360" y="47668"/>
                    <a:pt x="37528" y="47301"/>
                    <a:pt x="38495" y="47801"/>
                  </a:cubicBezTo>
                  <a:lnTo>
                    <a:pt x="52572" y="21182"/>
                  </a:lnTo>
                  <a:cubicBezTo>
                    <a:pt x="51604" y="20648"/>
                    <a:pt x="51238" y="19481"/>
                    <a:pt x="51738" y="18513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49"/>
            <p:cNvSpPr/>
            <p:nvPr/>
          </p:nvSpPr>
          <p:spPr>
            <a:xfrm>
              <a:off x="768050" y="4308375"/>
              <a:ext cx="555425" cy="979325"/>
            </a:xfrm>
            <a:custGeom>
              <a:avLst/>
              <a:gdLst/>
              <a:ahLst/>
              <a:cxnLst/>
              <a:rect l="l" t="t" r="r" b="b"/>
              <a:pathLst>
                <a:path w="22217" h="39173" extrusionOk="0">
                  <a:moveTo>
                    <a:pt x="20315" y="0"/>
                  </a:moveTo>
                  <a:lnTo>
                    <a:pt x="0" y="38495"/>
                  </a:lnTo>
                  <a:lnTo>
                    <a:pt x="968" y="39028"/>
                  </a:lnTo>
                  <a:cubicBezTo>
                    <a:pt x="1154" y="39127"/>
                    <a:pt x="1356" y="39173"/>
                    <a:pt x="1555" y="39173"/>
                  </a:cubicBezTo>
                  <a:cubicBezTo>
                    <a:pt x="2033" y="39173"/>
                    <a:pt x="2500" y="38908"/>
                    <a:pt x="2735" y="38461"/>
                  </a:cubicBezTo>
                  <a:lnTo>
                    <a:pt x="21882" y="2235"/>
                  </a:lnTo>
                  <a:cubicBezTo>
                    <a:pt x="22216" y="1635"/>
                    <a:pt x="21983" y="868"/>
                    <a:pt x="21382" y="567"/>
                  </a:cubicBezTo>
                  <a:lnTo>
                    <a:pt x="203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49"/>
            <p:cNvSpPr/>
            <p:nvPr/>
          </p:nvSpPr>
          <p:spPr>
            <a:xfrm>
              <a:off x="-356100" y="4621925"/>
              <a:ext cx="1156700" cy="689700"/>
            </a:xfrm>
            <a:custGeom>
              <a:avLst/>
              <a:gdLst/>
              <a:ahLst/>
              <a:cxnLst/>
              <a:rect l="l" t="t" r="r" b="b"/>
              <a:pathLst>
                <a:path w="46268" h="27588" extrusionOk="0">
                  <a:moveTo>
                    <a:pt x="1835" y="1"/>
                  </a:moveTo>
                  <a:lnTo>
                    <a:pt x="401" y="2669"/>
                  </a:lnTo>
                  <a:cubicBezTo>
                    <a:pt x="1" y="3470"/>
                    <a:pt x="301" y="4437"/>
                    <a:pt x="1068" y="4837"/>
                  </a:cubicBezTo>
                  <a:lnTo>
                    <a:pt x="44099" y="27587"/>
                  </a:lnTo>
                  <a:lnTo>
                    <a:pt x="46267" y="23484"/>
                  </a:lnTo>
                  <a:lnTo>
                    <a:pt x="1835" y="1"/>
                  </a:lnTo>
                  <a:close/>
                </a:path>
              </a:pathLst>
            </a:custGeom>
            <a:solidFill>
              <a:srgbClr val="E24747">
                <a:alpha val="9529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49"/>
            <p:cNvSpPr/>
            <p:nvPr/>
          </p:nvSpPr>
          <p:spPr>
            <a:xfrm>
              <a:off x="768050" y="4308375"/>
              <a:ext cx="521225" cy="969050"/>
            </a:xfrm>
            <a:custGeom>
              <a:avLst/>
              <a:gdLst/>
              <a:ahLst/>
              <a:cxnLst/>
              <a:rect l="l" t="t" r="r" b="b"/>
              <a:pathLst>
                <a:path w="20849" h="38762" extrusionOk="0">
                  <a:moveTo>
                    <a:pt x="20315" y="0"/>
                  </a:moveTo>
                  <a:lnTo>
                    <a:pt x="0" y="38495"/>
                  </a:lnTo>
                  <a:lnTo>
                    <a:pt x="501" y="38761"/>
                  </a:lnTo>
                  <a:lnTo>
                    <a:pt x="20848" y="267"/>
                  </a:lnTo>
                  <a:lnTo>
                    <a:pt x="203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49"/>
            <p:cNvSpPr/>
            <p:nvPr/>
          </p:nvSpPr>
          <p:spPr>
            <a:xfrm>
              <a:off x="798075" y="4325050"/>
              <a:ext cx="516225" cy="962725"/>
            </a:xfrm>
            <a:custGeom>
              <a:avLst/>
              <a:gdLst/>
              <a:ahLst/>
              <a:cxnLst/>
              <a:rect l="l" t="t" r="r" b="b"/>
              <a:pathLst>
                <a:path w="20649" h="38509" extrusionOk="0">
                  <a:moveTo>
                    <a:pt x="20348" y="1"/>
                  </a:moveTo>
                  <a:lnTo>
                    <a:pt x="0" y="38461"/>
                  </a:lnTo>
                  <a:cubicBezTo>
                    <a:pt x="118" y="38485"/>
                    <a:pt x="236" y="38509"/>
                    <a:pt x="354" y="38509"/>
                  </a:cubicBezTo>
                  <a:cubicBezTo>
                    <a:pt x="403" y="38509"/>
                    <a:pt x="452" y="38504"/>
                    <a:pt x="500" y="38495"/>
                  </a:cubicBezTo>
                  <a:lnTo>
                    <a:pt x="20648" y="334"/>
                  </a:lnTo>
                  <a:cubicBezTo>
                    <a:pt x="20581" y="201"/>
                    <a:pt x="20448" y="101"/>
                    <a:pt x="203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49"/>
            <p:cNvSpPr/>
            <p:nvPr/>
          </p:nvSpPr>
          <p:spPr>
            <a:xfrm>
              <a:off x="850600" y="5092275"/>
              <a:ext cx="175975" cy="130950"/>
            </a:xfrm>
            <a:custGeom>
              <a:avLst/>
              <a:gdLst/>
              <a:ahLst/>
              <a:cxnLst/>
              <a:rect l="l" t="t" r="r" b="b"/>
              <a:pathLst>
                <a:path w="7039" h="5238" extrusionOk="0">
                  <a:moveTo>
                    <a:pt x="1101" y="0"/>
                  </a:moveTo>
                  <a:lnTo>
                    <a:pt x="1" y="2102"/>
                  </a:lnTo>
                  <a:lnTo>
                    <a:pt x="5905" y="5237"/>
                  </a:lnTo>
                  <a:lnTo>
                    <a:pt x="5571" y="3703"/>
                  </a:lnTo>
                  <a:lnTo>
                    <a:pt x="7039" y="3136"/>
                  </a:lnTo>
                  <a:lnTo>
                    <a:pt x="110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4" name="Google Shape;464;p49"/>
          <p:cNvGrpSpPr/>
          <p:nvPr/>
        </p:nvGrpSpPr>
        <p:grpSpPr>
          <a:xfrm rot="-400487" flipH="1">
            <a:off x="7293443" y="4044654"/>
            <a:ext cx="2281869" cy="1790499"/>
            <a:chOff x="-2415600" y="2986400"/>
            <a:chExt cx="1943075" cy="1524659"/>
          </a:xfrm>
        </p:grpSpPr>
        <p:sp>
          <p:nvSpPr>
            <p:cNvPr id="465" name="Google Shape;465;p49"/>
            <p:cNvSpPr/>
            <p:nvPr/>
          </p:nvSpPr>
          <p:spPr>
            <a:xfrm>
              <a:off x="-2415600" y="2986400"/>
              <a:ext cx="1117375" cy="1251275"/>
            </a:xfrm>
            <a:custGeom>
              <a:avLst/>
              <a:gdLst/>
              <a:ahLst/>
              <a:cxnLst/>
              <a:rect l="l" t="t" r="r" b="b"/>
              <a:pathLst>
                <a:path w="44695" h="50051" extrusionOk="0">
                  <a:moveTo>
                    <a:pt x="11387" y="1"/>
                  </a:moveTo>
                  <a:cubicBezTo>
                    <a:pt x="10743" y="1"/>
                    <a:pt x="10152" y="449"/>
                    <a:pt x="10001" y="1099"/>
                  </a:cubicBezTo>
                  <a:lnTo>
                    <a:pt x="180" y="41127"/>
                  </a:lnTo>
                  <a:cubicBezTo>
                    <a:pt x="0" y="41896"/>
                    <a:pt x="462" y="42665"/>
                    <a:pt x="1257" y="42871"/>
                  </a:cubicBezTo>
                  <a:lnTo>
                    <a:pt x="33617" y="50051"/>
                  </a:lnTo>
                  <a:lnTo>
                    <a:pt x="44695" y="8433"/>
                  </a:lnTo>
                  <a:lnTo>
                    <a:pt x="11744" y="48"/>
                  </a:lnTo>
                  <a:cubicBezTo>
                    <a:pt x="11625" y="16"/>
                    <a:pt x="11505" y="1"/>
                    <a:pt x="113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49"/>
            <p:cNvSpPr/>
            <p:nvPr/>
          </p:nvSpPr>
          <p:spPr>
            <a:xfrm>
              <a:off x="-1586075" y="3188225"/>
              <a:ext cx="1113550" cy="1279575"/>
            </a:xfrm>
            <a:custGeom>
              <a:avLst/>
              <a:gdLst/>
              <a:ahLst/>
              <a:cxnLst/>
              <a:rect l="l" t="t" r="r" b="b"/>
              <a:pathLst>
                <a:path w="44542" h="51183" extrusionOk="0">
                  <a:moveTo>
                    <a:pt x="10411" y="1"/>
                  </a:moveTo>
                  <a:lnTo>
                    <a:pt x="0" y="41772"/>
                  </a:lnTo>
                  <a:lnTo>
                    <a:pt x="31797" y="51132"/>
                  </a:lnTo>
                  <a:cubicBezTo>
                    <a:pt x="31925" y="51166"/>
                    <a:pt x="32054" y="51182"/>
                    <a:pt x="32181" y="51182"/>
                  </a:cubicBezTo>
                  <a:cubicBezTo>
                    <a:pt x="32815" y="51182"/>
                    <a:pt x="33395" y="50773"/>
                    <a:pt x="33566" y="50132"/>
                  </a:cubicBezTo>
                  <a:lnTo>
                    <a:pt x="44336" y="10360"/>
                  </a:lnTo>
                  <a:cubicBezTo>
                    <a:pt x="44541" y="9591"/>
                    <a:pt x="44080" y="8796"/>
                    <a:pt x="43310" y="8591"/>
                  </a:cubicBezTo>
                  <a:lnTo>
                    <a:pt x="1041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49"/>
            <p:cNvSpPr/>
            <p:nvPr/>
          </p:nvSpPr>
          <p:spPr>
            <a:xfrm>
              <a:off x="-2402775" y="2994000"/>
              <a:ext cx="1133400" cy="1217400"/>
            </a:xfrm>
            <a:custGeom>
              <a:avLst/>
              <a:gdLst/>
              <a:ahLst/>
              <a:cxnLst/>
              <a:rect l="l" t="t" r="r" b="b"/>
              <a:pathLst>
                <a:path w="45336" h="48696" extrusionOk="0">
                  <a:moveTo>
                    <a:pt x="12283" y="0"/>
                  </a:moveTo>
                  <a:lnTo>
                    <a:pt x="0" y="41900"/>
                  </a:lnTo>
                  <a:lnTo>
                    <a:pt x="19104" y="42131"/>
                  </a:lnTo>
                  <a:cubicBezTo>
                    <a:pt x="23976" y="42823"/>
                    <a:pt x="28540" y="44874"/>
                    <a:pt x="32309" y="48054"/>
                  </a:cubicBezTo>
                  <a:lnTo>
                    <a:pt x="33053" y="48695"/>
                  </a:lnTo>
                  <a:lnTo>
                    <a:pt x="45336" y="6770"/>
                  </a:lnTo>
                  <a:lnTo>
                    <a:pt x="44567" y="6129"/>
                  </a:lnTo>
                  <a:cubicBezTo>
                    <a:pt x="40797" y="2975"/>
                    <a:pt x="36233" y="923"/>
                    <a:pt x="31361" y="231"/>
                  </a:cubicBezTo>
                  <a:lnTo>
                    <a:pt x="122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49"/>
            <p:cNvSpPr/>
            <p:nvPr/>
          </p:nvSpPr>
          <p:spPr>
            <a:xfrm>
              <a:off x="-2351263" y="3014809"/>
              <a:ext cx="1085975" cy="1231500"/>
            </a:xfrm>
            <a:custGeom>
              <a:avLst/>
              <a:gdLst/>
              <a:ahLst/>
              <a:cxnLst/>
              <a:rect l="l" t="t" r="r" b="b"/>
              <a:pathLst>
                <a:path w="43439" h="49260" extrusionOk="0">
                  <a:moveTo>
                    <a:pt x="12258" y="0"/>
                  </a:moveTo>
                  <a:lnTo>
                    <a:pt x="1" y="41925"/>
                  </a:lnTo>
                  <a:lnTo>
                    <a:pt x="17207" y="42695"/>
                  </a:lnTo>
                  <a:cubicBezTo>
                    <a:pt x="22079" y="43387"/>
                    <a:pt x="26643" y="45438"/>
                    <a:pt x="30412" y="48618"/>
                  </a:cubicBezTo>
                  <a:lnTo>
                    <a:pt x="31156" y="49259"/>
                  </a:lnTo>
                  <a:lnTo>
                    <a:pt x="43439" y="7334"/>
                  </a:lnTo>
                  <a:lnTo>
                    <a:pt x="42670" y="6693"/>
                  </a:lnTo>
                  <a:cubicBezTo>
                    <a:pt x="38900" y="3539"/>
                    <a:pt x="34336" y="1487"/>
                    <a:pt x="29464" y="769"/>
                  </a:cubicBezTo>
                  <a:lnTo>
                    <a:pt x="12258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49"/>
            <p:cNvSpPr/>
            <p:nvPr/>
          </p:nvSpPr>
          <p:spPr>
            <a:xfrm>
              <a:off x="-1573663" y="3188659"/>
              <a:ext cx="1070600" cy="1322400"/>
            </a:xfrm>
            <a:custGeom>
              <a:avLst/>
              <a:gdLst/>
              <a:ahLst/>
              <a:cxnLst/>
              <a:rect l="l" t="t" r="r" b="b"/>
              <a:pathLst>
                <a:path w="42824" h="52896" extrusionOk="0">
                  <a:moveTo>
                    <a:pt x="17135" y="1"/>
                  </a:moveTo>
                  <a:cubicBezTo>
                    <a:pt x="15803" y="1"/>
                    <a:pt x="14490" y="86"/>
                    <a:pt x="13232" y="252"/>
                  </a:cubicBezTo>
                  <a:lnTo>
                    <a:pt x="12258" y="380"/>
                  </a:lnTo>
                  <a:lnTo>
                    <a:pt x="1" y="42280"/>
                  </a:lnTo>
                  <a:lnTo>
                    <a:pt x="975" y="42151"/>
                  </a:lnTo>
                  <a:cubicBezTo>
                    <a:pt x="2113" y="42002"/>
                    <a:pt x="3255" y="41927"/>
                    <a:pt x="4394" y="41927"/>
                  </a:cubicBezTo>
                  <a:cubicBezTo>
                    <a:pt x="8133" y="41927"/>
                    <a:pt x="11844" y="42727"/>
                    <a:pt x="15284" y="44280"/>
                  </a:cubicBezTo>
                  <a:lnTo>
                    <a:pt x="30208" y="52895"/>
                  </a:lnTo>
                  <a:lnTo>
                    <a:pt x="42824" y="9124"/>
                  </a:lnTo>
                  <a:lnTo>
                    <a:pt x="28284" y="2226"/>
                  </a:lnTo>
                  <a:cubicBezTo>
                    <a:pt x="24955" y="704"/>
                    <a:pt x="20963" y="1"/>
                    <a:pt x="1713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70" name="Google Shape;470;p49"/>
            <p:cNvGrpSpPr/>
            <p:nvPr/>
          </p:nvGrpSpPr>
          <p:grpSpPr>
            <a:xfrm>
              <a:off x="-2218800" y="3088875"/>
              <a:ext cx="1598825" cy="1190475"/>
              <a:chOff x="-2218800" y="3088875"/>
              <a:chExt cx="1598825" cy="1190475"/>
            </a:xfrm>
          </p:grpSpPr>
          <p:sp>
            <p:nvSpPr>
              <p:cNvPr id="471" name="Google Shape;471;p49"/>
              <p:cNvSpPr/>
              <p:nvPr/>
            </p:nvSpPr>
            <p:spPr>
              <a:xfrm>
                <a:off x="-2218800" y="3088875"/>
                <a:ext cx="841100" cy="985325"/>
              </a:xfrm>
              <a:custGeom>
                <a:avLst/>
                <a:gdLst/>
                <a:ahLst/>
                <a:cxnLst/>
                <a:rect l="l" t="t" r="r" b="b"/>
                <a:pathLst>
                  <a:path w="33644" h="39413" extrusionOk="0">
                    <a:moveTo>
                      <a:pt x="9539" y="0"/>
                    </a:moveTo>
                    <a:lnTo>
                      <a:pt x="9462" y="667"/>
                    </a:lnTo>
                    <a:lnTo>
                      <a:pt x="22412" y="2385"/>
                    </a:lnTo>
                    <a:cubicBezTo>
                      <a:pt x="26027" y="3077"/>
                      <a:pt x="29489" y="4436"/>
                      <a:pt x="32643" y="6360"/>
                    </a:cubicBezTo>
                    <a:lnTo>
                      <a:pt x="33284" y="6744"/>
                    </a:lnTo>
                    <a:lnTo>
                      <a:pt x="33643" y="6154"/>
                    </a:lnTo>
                    <a:lnTo>
                      <a:pt x="33002" y="5770"/>
                    </a:lnTo>
                    <a:cubicBezTo>
                      <a:pt x="29797" y="3795"/>
                      <a:pt x="26233" y="2411"/>
                      <a:pt x="22540" y="1693"/>
                    </a:cubicBezTo>
                    <a:lnTo>
                      <a:pt x="9539" y="0"/>
                    </a:lnTo>
                    <a:close/>
                    <a:moveTo>
                      <a:pt x="8668" y="2385"/>
                    </a:moveTo>
                    <a:lnTo>
                      <a:pt x="8591" y="3052"/>
                    </a:lnTo>
                    <a:lnTo>
                      <a:pt x="21540" y="4770"/>
                    </a:lnTo>
                    <a:cubicBezTo>
                      <a:pt x="25156" y="5462"/>
                      <a:pt x="28617" y="6821"/>
                      <a:pt x="31771" y="8744"/>
                    </a:cubicBezTo>
                    <a:lnTo>
                      <a:pt x="32387" y="9129"/>
                    </a:lnTo>
                    <a:lnTo>
                      <a:pt x="32771" y="8565"/>
                    </a:lnTo>
                    <a:lnTo>
                      <a:pt x="32130" y="8180"/>
                    </a:lnTo>
                    <a:cubicBezTo>
                      <a:pt x="28899" y="6206"/>
                      <a:pt x="25361" y="4821"/>
                      <a:pt x="21668" y="4103"/>
                    </a:cubicBezTo>
                    <a:lnTo>
                      <a:pt x="8668" y="2385"/>
                    </a:lnTo>
                    <a:close/>
                    <a:moveTo>
                      <a:pt x="7796" y="4795"/>
                    </a:moveTo>
                    <a:lnTo>
                      <a:pt x="7719" y="5488"/>
                    </a:lnTo>
                    <a:lnTo>
                      <a:pt x="20668" y="7180"/>
                    </a:lnTo>
                    <a:cubicBezTo>
                      <a:pt x="24284" y="7898"/>
                      <a:pt x="27746" y="9232"/>
                      <a:pt x="30900" y="11180"/>
                    </a:cubicBezTo>
                    <a:lnTo>
                      <a:pt x="31515" y="11565"/>
                    </a:lnTo>
                    <a:lnTo>
                      <a:pt x="31874" y="10975"/>
                    </a:lnTo>
                    <a:lnTo>
                      <a:pt x="31259" y="10591"/>
                    </a:lnTo>
                    <a:cubicBezTo>
                      <a:pt x="28028" y="8616"/>
                      <a:pt x="24489" y="7231"/>
                      <a:pt x="20796" y="6513"/>
                    </a:cubicBezTo>
                    <a:lnTo>
                      <a:pt x="7796" y="4795"/>
                    </a:lnTo>
                    <a:close/>
                    <a:moveTo>
                      <a:pt x="6873" y="9206"/>
                    </a:moveTo>
                    <a:lnTo>
                      <a:pt x="6770" y="9873"/>
                    </a:lnTo>
                    <a:lnTo>
                      <a:pt x="19745" y="11591"/>
                    </a:lnTo>
                    <a:cubicBezTo>
                      <a:pt x="23361" y="12283"/>
                      <a:pt x="26822" y="13642"/>
                      <a:pt x="29976" y="15565"/>
                    </a:cubicBezTo>
                    <a:lnTo>
                      <a:pt x="30592" y="15950"/>
                    </a:lnTo>
                    <a:lnTo>
                      <a:pt x="30951" y="15386"/>
                    </a:lnTo>
                    <a:lnTo>
                      <a:pt x="30335" y="15001"/>
                    </a:lnTo>
                    <a:cubicBezTo>
                      <a:pt x="27104" y="13027"/>
                      <a:pt x="23566" y="11642"/>
                      <a:pt x="19848" y="10924"/>
                    </a:cubicBezTo>
                    <a:lnTo>
                      <a:pt x="6873" y="9206"/>
                    </a:lnTo>
                    <a:close/>
                    <a:moveTo>
                      <a:pt x="5975" y="11616"/>
                    </a:moveTo>
                    <a:lnTo>
                      <a:pt x="5898" y="12283"/>
                    </a:lnTo>
                    <a:lnTo>
                      <a:pt x="18848" y="14001"/>
                    </a:lnTo>
                    <a:cubicBezTo>
                      <a:pt x="22463" y="14693"/>
                      <a:pt x="25925" y="16052"/>
                      <a:pt x="29079" y="17976"/>
                    </a:cubicBezTo>
                    <a:lnTo>
                      <a:pt x="29694" y="18360"/>
                    </a:lnTo>
                    <a:lnTo>
                      <a:pt x="30079" y="17796"/>
                    </a:lnTo>
                    <a:lnTo>
                      <a:pt x="29438" y="17411"/>
                    </a:lnTo>
                    <a:cubicBezTo>
                      <a:pt x="26207" y="15437"/>
                      <a:pt x="22668" y="14052"/>
                      <a:pt x="18976" y="13334"/>
                    </a:cubicBezTo>
                    <a:lnTo>
                      <a:pt x="5975" y="11616"/>
                    </a:lnTo>
                    <a:close/>
                    <a:moveTo>
                      <a:pt x="5078" y="14027"/>
                    </a:moveTo>
                    <a:lnTo>
                      <a:pt x="5001" y="14693"/>
                    </a:lnTo>
                    <a:lnTo>
                      <a:pt x="17950" y="16411"/>
                    </a:lnTo>
                    <a:cubicBezTo>
                      <a:pt x="21566" y="17104"/>
                      <a:pt x="25027" y="18463"/>
                      <a:pt x="28181" y="20386"/>
                    </a:cubicBezTo>
                    <a:lnTo>
                      <a:pt x="28797" y="20796"/>
                    </a:lnTo>
                    <a:lnTo>
                      <a:pt x="29181" y="20206"/>
                    </a:lnTo>
                    <a:lnTo>
                      <a:pt x="28566" y="19822"/>
                    </a:lnTo>
                    <a:cubicBezTo>
                      <a:pt x="25335" y="17847"/>
                      <a:pt x="21796" y="16463"/>
                      <a:pt x="18104" y="15745"/>
                    </a:cubicBezTo>
                    <a:lnTo>
                      <a:pt x="5078" y="14027"/>
                    </a:lnTo>
                    <a:close/>
                    <a:moveTo>
                      <a:pt x="4078" y="19053"/>
                    </a:moveTo>
                    <a:lnTo>
                      <a:pt x="4001" y="19719"/>
                    </a:lnTo>
                    <a:lnTo>
                      <a:pt x="16950" y="21437"/>
                    </a:lnTo>
                    <a:cubicBezTo>
                      <a:pt x="20591" y="22130"/>
                      <a:pt x="24053" y="23489"/>
                      <a:pt x="27207" y="25412"/>
                    </a:cubicBezTo>
                    <a:lnTo>
                      <a:pt x="27822" y="25797"/>
                    </a:lnTo>
                    <a:lnTo>
                      <a:pt x="28181" y="25232"/>
                    </a:lnTo>
                    <a:lnTo>
                      <a:pt x="27566" y="24822"/>
                    </a:lnTo>
                    <a:cubicBezTo>
                      <a:pt x="24335" y="22848"/>
                      <a:pt x="20796" y="21463"/>
                      <a:pt x="17104" y="20745"/>
                    </a:cubicBezTo>
                    <a:lnTo>
                      <a:pt x="4078" y="19053"/>
                    </a:lnTo>
                    <a:close/>
                    <a:moveTo>
                      <a:pt x="3231" y="21463"/>
                    </a:moveTo>
                    <a:lnTo>
                      <a:pt x="3129" y="22130"/>
                    </a:lnTo>
                    <a:lnTo>
                      <a:pt x="16078" y="23848"/>
                    </a:lnTo>
                    <a:cubicBezTo>
                      <a:pt x="19899" y="24617"/>
                      <a:pt x="24438" y="26668"/>
                      <a:pt x="26310" y="27848"/>
                    </a:cubicBezTo>
                    <a:lnTo>
                      <a:pt x="26925" y="28233"/>
                    </a:lnTo>
                    <a:lnTo>
                      <a:pt x="27310" y="27643"/>
                    </a:lnTo>
                    <a:lnTo>
                      <a:pt x="26669" y="27258"/>
                    </a:lnTo>
                    <a:cubicBezTo>
                      <a:pt x="24745" y="26053"/>
                      <a:pt x="20104" y="23925"/>
                      <a:pt x="16206" y="23155"/>
                    </a:cubicBezTo>
                    <a:lnTo>
                      <a:pt x="3231" y="21463"/>
                    </a:lnTo>
                    <a:close/>
                    <a:moveTo>
                      <a:pt x="2334" y="23848"/>
                    </a:moveTo>
                    <a:lnTo>
                      <a:pt x="2231" y="24514"/>
                    </a:lnTo>
                    <a:lnTo>
                      <a:pt x="15206" y="26232"/>
                    </a:lnTo>
                    <a:cubicBezTo>
                      <a:pt x="18925" y="26976"/>
                      <a:pt x="24540" y="29669"/>
                      <a:pt x="25438" y="30233"/>
                    </a:cubicBezTo>
                    <a:lnTo>
                      <a:pt x="26053" y="30617"/>
                    </a:lnTo>
                    <a:lnTo>
                      <a:pt x="26412" y="30053"/>
                    </a:lnTo>
                    <a:lnTo>
                      <a:pt x="25797" y="29669"/>
                    </a:lnTo>
                    <a:cubicBezTo>
                      <a:pt x="24848" y="29079"/>
                      <a:pt x="19207" y="26335"/>
                      <a:pt x="15335" y="25566"/>
                    </a:cubicBezTo>
                    <a:lnTo>
                      <a:pt x="2334" y="23848"/>
                    </a:lnTo>
                    <a:close/>
                    <a:moveTo>
                      <a:pt x="1283" y="27592"/>
                    </a:moveTo>
                    <a:lnTo>
                      <a:pt x="1180" y="28284"/>
                    </a:lnTo>
                    <a:lnTo>
                      <a:pt x="14155" y="29976"/>
                    </a:lnTo>
                    <a:cubicBezTo>
                      <a:pt x="17771" y="30694"/>
                      <a:pt x="21232" y="32053"/>
                      <a:pt x="24361" y="33976"/>
                    </a:cubicBezTo>
                    <a:lnTo>
                      <a:pt x="25002" y="34361"/>
                    </a:lnTo>
                    <a:lnTo>
                      <a:pt x="25361" y="33797"/>
                    </a:lnTo>
                    <a:lnTo>
                      <a:pt x="24745" y="33387"/>
                    </a:lnTo>
                    <a:cubicBezTo>
                      <a:pt x="21514" y="31412"/>
                      <a:pt x="17976" y="30028"/>
                      <a:pt x="14258" y="29310"/>
                    </a:cubicBezTo>
                    <a:lnTo>
                      <a:pt x="1283" y="27592"/>
                    </a:lnTo>
                    <a:close/>
                    <a:moveTo>
                      <a:pt x="693" y="30156"/>
                    </a:moveTo>
                    <a:lnTo>
                      <a:pt x="590" y="30822"/>
                    </a:lnTo>
                    <a:lnTo>
                      <a:pt x="13565" y="32541"/>
                    </a:lnTo>
                    <a:cubicBezTo>
                      <a:pt x="17181" y="33233"/>
                      <a:pt x="20643" y="34592"/>
                      <a:pt x="23797" y="36515"/>
                    </a:cubicBezTo>
                    <a:lnTo>
                      <a:pt x="24412" y="36900"/>
                    </a:lnTo>
                    <a:lnTo>
                      <a:pt x="24771" y="36310"/>
                    </a:lnTo>
                    <a:lnTo>
                      <a:pt x="24130" y="35925"/>
                    </a:lnTo>
                    <a:cubicBezTo>
                      <a:pt x="20925" y="33951"/>
                      <a:pt x="17386" y="32566"/>
                      <a:pt x="13668" y="31874"/>
                    </a:cubicBezTo>
                    <a:lnTo>
                      <a:pt x="693" y="30156"/>
                    </a:lnTo>
                    <a:close/>
                    <a:moveTo>
                      <a:pt x="103" y="32643"/>
                    </a:moveTo>
                    <a:lnTo>
                      <a:pt x="0" y="33335"/>
                    </a:lnTo>
                    <a:lnTo>
                      <a:pt x="12975" y="35053"/>
                    </a:lnTo>
                    <a:cubicBezTo>
                      <a:pt x="16591" y="35746"/>
                      <a:pt x="20053" y="37105"/>
                      <a:pt x="23207" y="39028"/>
                    </a:cubicBezTo>
                    <a:lnTo>
                      <a:pt x="23848" y="39413"/>
                    </a:lnTo>
                    <a:lnTo>
                      <a:pt x="24181" y="38823"/>
                    </a:lnTo>
                    <a:lnTo>
                      <a:pt x="23540" y="38438"/>
                    </a:lnTo>
                    <a:cubicBezTo>
                      <a:pt x="20335" y="36464"/>
                      <a:pt x="16796" y="35079"/>
                      <a:pt x="13104" y="34361"/>
                    </a:cubicBezTo>
                    <a:lnTo>
                      <a:pt x="103" y="3264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2" name="Google Shape;472;p49"/>
              <p:cNvSpPr/>
              <p:nvPr/>
            </p:nvSpPr>
            <p:spPr>
              <a:xfrm>
                <a:off x="-1461075" y="3283625"/>
                <a:ext cx="841100" cy="995725"/>
              </a:xfrm>
              <a:custGeom>
                <a:avLst/>
                <a:gdLst/>
                <a:ahLst/>
                <a:cxnLst/>
                <a:rect l="l" t="t" r="r" b="b"/>
                <a:pathLst>
                  <a:path w="33644" h="39829" extrusionOk="0">
                    <a:moveTo>
                      <a:pt x="11739" y="1"/>
                    </a:moveTo>
                    <a:cubicBezTo>
                      <a:pt x="10432" y="1"/>
                      <a:pt x="9481" y="31"/>
                      <a:pt x="9386" y="31"/>
                    </a:cubicBezTo>
                    <a:lnTo>
                      <a:pt x="9386" y="698"/>
                    </a:lnTo>
                    <a:cubicBezTo>
                      <a:pt x="9406" y="698"/>
                      <a:pt x="10284" y="673"/>
                      <a:pt x="11526" y="673"/>
                    </a:cubicBezTo>
                    <a:cubicBezTo>
                      <a:pt x="13388" y="673"/>
                      <a:pt x="16068" y="729"/>
                      <a:pt x="17899" y="1006"/>
                    </a:cubicBezTo>
                    <a:cubicBezTo>
                      <a:pt x="22643" y="1775"/>
                      <a:pt x="29618" y="4878"/>
                      <a:pt x="32618" y="6750"/>
                    </a:cubicBezTo>
                    <a:lnTo>
                      <a:pt x="33259" y="7134"/>
                    </a:lnTo>
                    <a:lnTo>
                      <a:pt x="33644" y="6570"/>
                    </a:lnTo>
                    <a:lnTo>
                      <a:pt x="33028" y="6185"/>
                    </a:lnTo>
                    <a:cubicBezTo>
                      <a:pt x="29977" y="4288"/>
                      <a:pt x="22874" y="1108"/>
                      <a:pt x="18053" y="365"/>
                    </a:cubicBezTo>
                    <a:cubicBezTo>
                      <a:pt x="16198" y="63"/>
                      <a:pt x="13606" y="1"/>
                      <a:pt x="11739" y="1"/>
                    </a:cubicBezTo>
                    <a:close/>
                    <a:moveTo>
                      <a:pt x="8770" y="2801"/>
                    </a:moveTo>
                    <a:lnTo>
                      <a:pt x="8770" y="3493"/>
                    </a:lnTo>
                    <a:cubicBezTo>
                      <a:pt x="8847" y="3493"/>
                      <a:pt x="16130" y="3519"/>
                      <a:pt x="19258" y="4288"/>
                    </a:cubicBezTo>
                    <a:cubicBezTo>
                      <a:pt x="22976" y="5211"/>
                      <a:pt x="28489" y="7134"/>
                      <a:pt x="31746" y="9160"/>
                    </a:cubicBezTo>
                    <a:lnTo>
                      <a:pt x="32387" y="9545"/>
                    </a:lnTo>
                    <a:lnTo>
                      <a:pt x="32746" y="8980"/>
                    </a:lnTo>
                    <a:lnTo>
                      <a:pt x="32105" y="8570"/>
                    </a:lnTo>
                    <a:cubicBezTo>
                      <a:pt x="28797" y="6519"/>
                      <a:pt x="23207" y="4570"/>
                      <a:pt x="19412" y="3621"/>
                    </a:cubicBezTo>
                    <a:cubicBezTo>
                      <a:pt x="16207" y="2852"/>
                      <a:pt x="9078" y="2801"/>
                      <a:pt x="8770" y="2801"/>
                    </a:cubicBezTo>
                    <a:close/>
                    <a:moveTo>
                      <a:pt x="8129" y="5570"/>
                    </a:moveTo>
                    <a:lnTo>
                      <a:pt x="8129" y="6262"/>
                    </a:lnTo>
                    <a:cubicBezTo>
                      <a:pt x="8232" y="6262"/>
                      <a:pt x="17412" y="6467"/>
                      <a:pt x="20592" y="7570"/>
                    </a:cubicBezTo>
                    <a:cubicBezTo>
                      <a:pt x="21463" y="7878"/>
                      <a:pt x="22361" y="8160"/>
                      <a:pt x="23233" y="8442"/>
                    </a:cubicBezTo>
                    <a:cubicBezTo>
                      <a:pt x="25976" y="9314"/>
                      <a:pt x="28592" y="10160"/>
                      <a:pt x="30874" y="11570"/>
                    </a:cubicBezTo>
                    <a:lnTo>
                      <a:pt x="31490" y="11955"/>
                    </a:lnTo>
                    <a:lnTo>
                      <a:pt x="31849" y="11391"/>
                    </a:lnTo>
                    <a:lnTo>
                      <a:pt x="31208" y="11006"/>
                    </a:lnTo>
                    <a:cubicBezTo>
                      <a:pt x="28874" y="9519"/>
                      <a:pt x="26079" y="8647"/>
                      <a:pt x="23412" y="7801"/>
                    </a:cubicBezTo>
                    <a:cubicBezTo>
                      <a:pt x="22540" y="7519"/>
                      <a:pt x="21669" y="7237"/>
                      <a:pt x="20797" y="6929"/>
                    </a:cubicBezTo>
                    <a:cubicBezTo>
                      <a:pt x="17540" y="5801"/>
                      <a:pt x="8514" y="5570"/>
                      <a:pt x="8129" y="5570"/>
                    </a:cubicBezTo>
                    <a:close/>
                    <a:moveTo>
                      <a:pt x="6822" y="9596"/>
                    </a:moveTo>
                    <a:lnTo>
                      <a:pt x="6745" y="10263"/>
                    </a:lnTo>
                    <a:lnTo>
                      <a:pt x="19694" y="11981"/>
                    </a:lnTo>
                    <a:cubicBezTo>
                      <a:pt x="23310" y="12699"/>
                      <a:pt x="26771" y="14032"/>
                      <a:pt x="29925" y="15981"/>
                    </a:cubicBezTo>
                    <a:lnTo>
                      <a:pt x="30566" y="16365"/>
                    </a:lnTo>
                    <a:lnTo>
                      <a:pt x="30925" y="15776"/>
                    </a:lnTo>
                    <a:lnTo>
                      <a:pt x="30284" y="15391"/>
                    </a:lnTo>
                    <a:cubicBezTo>
                      <a:pt x="27079" y="13417"/>
                      <a:pt x="23515" y="12032"/>
                      <a:pt x="19822" y="11314"/>
                    </a:cubicBezTo>
                    <a:lnTo>
                      <a:pt x="6822" y="9596"/>
                    </a:lnTo>
                    <a:close/>
                    <a:moveTo>
                      <a:pt x="5950" y="12006"/>
                    </a:moveTo>
                    <a:lnTo>
                      <a:pt x="5847" y="12673"/>
                    </a:lnTo>
                    <a:lnTo>
                      <a:pt x="18822" y="14391"/>
                    </a:lnTo>
                    <a:cubicBezTo>
                      <a:pt x="22438" y="15109"/>
                      <a:pt x="25900" y="16442"/>
                      <a:pt x="29054" y="18391"/>
                    </a:cubicBezTo>
                    <a:lnTo>
                      <a:pt x="29669" y="18776"/>
                    </a:lnTo>
                    <a:lnTo>
                      <a:pt x="30054" y="18186"/>
                    </a:lnTo>
                    <a:lnTo>
                      <a:pt x="29413" y="17801"/>
                    </a:lnTo>
                    <a:cubicBezTo>
                      <a:pt x="26182" y="15827"/>
                      <a:pt x="22643" y="14442"/>
                      <a:pt x="18925" y="13724"/>
                    </a:cubicBezTo>
                    <a:lnTo>
                      <a:pt x="5950" y="12006"/>
                    </a:lnTo>
                    <a:close/>
                    <a:moveTo>
                      <a:pt x="5052" y="14417"/>
                    </a:moveTo>
                    <a:lnTo>
                      <a:pt x="4975" y="15109"/>
                    </a:lnTo>
                    <a:lnTo>
                      <a:pt x="17925" y="16801"/>
                    </a:lnTo>
                    <a:cubicBezTo>
                      <a:pt x="21540" y="17519"/>
                      <a:pt x="25028" y="18853"/>
                      <a:pt x="28156" y="20802"/>
                    </a:cubicBezTo>
                    <a:lnTo>
                      <a:pt x="28797" y="21186"/>
                    </a:lnTo>
                    <a:lnTo>
                      <a:pt x="29156" y="20596"/>
                    </a:lnTo>
                    <a:lnTo>
                      <a:pt x="28515" y="20212"/>
                    </a:lnTo>
                    <a:cubicBezTo>
                      <a:pt x="25310" y="18237"/>
                      <a:pt x="21745" y="16853"/>
                      <a:pt x="18053" y="16135"/>
                    </a:cubicBezTo>
                    <a:lnTo>
                      <a:pt x="5052" y="14417"/>
                    </a:lnTo>
                    <a:close/>
                    <a:moveTo>
                      <a:pt x="4078" y="19443"/>
                    </a:moveTo>
                    <a:lnTo>
                      <a:pt x="4001" y="20109"/>
                    </a:lnTo>
                    <a:lnTo>
                      <a:pt x="16950" y="21827"/>
                    </a:lnTo>
                    <a:cubicBezTo>
                      <a:pt x="20566" y="22545"/>
                      <a:pt x="24028" y="23879"/>
                      <a:pt x="27182" y="25827"/>
                    </a:cubicBezTo>
                    <a:lnTo>
                      <a:pt x="27823" y="26212"/>
                    </a:lnTo>
                    <a:lnTo>
                      <a:pt x="28156" y="25622"/>
                    </a:lnTo>
                    <a:lnTo>
                      <a:pt x="27541" y="25238"/>
                    </a:lnTo>
                    <a:cubicBezTo>
                      <a:pt x="24310" y="23263"/>
                      <a:pt x="20771" y="21879"/>
                      <a:pt x="17079" y="21161"/>
                    </a:cubicBezTo>
                    <a:lnTo>
                      <a:pt x="4078" y="19443"/>
                    </a:lnTo>
                    <a:close/>
                    <a:moveTo>
                      <a:pt x="3180" y="21853"/>
                    </a:moveTo>
                    <a:lnTo>
                      <a:pt x="3103" y="22520"/>
                    </a:lnTo>
                    <a:lnTo>
                      <a:pt x="16053" y="24238"/>
                    </a:lnTo>
                    <a:cubicBezTo>
                      <a:pt x="19874" y="24981"/>
                      <a:pt x="24438" y="27058"/>
                      <a:pt x="26284" y="28212"/>
                    </a:cubicBezTo>
                    <a:lnTo>
                      <a:pt x="26925" y="28623"/>
                    </a:lnTo>
                    <a:lnTo>
                      <a:pt x="27284" y="28033"/>
                    </a:lnTo>
                    <a:lnTo>
                      <a:pt x="26643" y="27648"/>
                    </a:lnTo>
                    <a:cubicBezTo>
                      <a:pt x="24720" y="26443"/>
                      <a:pt x="20079" y="24340"/>
                      <a:pt x="16181" y="23571"/>
                    </a:cubicBezTo>
                    <a:lnTo>
                      <a:pt x="3180" y="21853"/>
                    </a:lnTo>
                    <a:close/>
                    <a:moveTo>
                      <a:pt x="2309" y="24263"/>
                    </a:moveTo>
                    <a:lnTo>
                      <a:pt x="2232" y="24930"/>
                    </a:lnTo>
                    <a:lnTo>
                      <a:pt x="15181" y="26648"/>
                    </a:lnTo>
                    <a:cubicBezTo>
                      <a:pt x="18925" y="27392"/>
                      <a:pt x="24515" y="30084"/>
                      <a:pt x="25412" y="30623"/>
                    </a:cubicBezTo>
                    <a:lnTo>
                      <a:pt x="26053" y="31007"/>
                    </a:lnTo>
                    <a:lnTo>
                      <a:pt x="26387" y="30443"/>
                    </a:lnTo>
                    <a:lnTo>
                      <a:pt x="25771" y="30058"/>
                    </a:lnTo>
                    <a:cubicBezTo>
                      <a:pt x="24823" y="29469"/>
                      <a:pt x="19181" y="26751"/>
                      <a:pt x="15309" y="25981"/>
                    </a:cubicBezTo>
                    <a:lnTo>
                      <a:pt x="2309" y="24263"/>
                    </a:lnTo>
                    <a:close/>
                    <a:moveTo>
                      <a:pt x="1257" y="28007"/>
                    </a:moveTo>
                    <a:lnTo>
                      <a:pt x="1180" y="28674"/>
                    </a:lnTo>
                    <a:lnTo>
                      <a:pt x="14130" y="30392"/>
                    </a:lnTo>
                    <a:cubicBezTo>
                      <a:pt x="17745" y="31110"/>
                      <a:pt x="21207" y="32443"/>
                      <a:pt x="24361" y="34392"/>
                    </a:cubicBezTo>
                    <a:lnTo>
                      <a:pt x="24976" y="34777"/>
                    </a:lnTo>
                    <a:lnTo>
                      <a:pt x="25335" y="34187"/>
                    </a:lnTo>
                    <a:lnTo>
                      <a:pt x="24720" y="33802"/>
                    </a:lnTo>
                    <a:cubicBezTo>
                      <a:pt x="21489" y="31828"/>
                      <a:pt x="17950" y="30443"/>
                      <a:pt x="14258" y="29725"/>
                    </a:cubicBezTo>
                    <a:lnTo>
                      <a:pt x="1257" y="28007"/>
                    </a:lnTo>
                    <a:close/>
                    <a:moveTo>
                      <a:pt x="667" y="30520"/>
                    </a:moveTo>
                    <a:lnTo>
                      <a:pt x="591" y="31212"/>
                    </a:lnTo>
                    <a:lnTo>
                      <a:pt x="13566" y="32905"/>
                    </a:lnTo>
                    <a:cubicBezTo>
                      <a:pt x="17155" y="33623"/>
                      <a:pt x="20617" y="34982"/>
                      <a:pt x="23771" y="36905"/>
                    </a:cubicBezTo>
                    <a:lnTo>
                      <a:pt x="24412" y="37290"/>
                    </a:lnTo>
                    <a:lnTo>
                      <a:pt x="24746" y="36726"/>
                    </a:lnTo>
                    <a:lnTo>
                      <a:pt x="24130" y="36315"/>
                    </a:lnTo>
                    <a:cubicBezTo>
                      <a:pt x="20899" y="34341"/>
                      <a:pt x="17361" y="32956"/>
                      <a:pt x="13668" y="32238"/>
                    </a:cubicBezTo>
                    <a:lnTo>
                      <a:pt x="667" y="30520"/>
                    </a:lnTo>
                    <a:close/>
                    <a:moveTo>
                      <a:pt x="103" y="33059"/>
                    </a:moveTo>
                    <a:lnTo>
                      <a:pt x="1" y="33725"/>
                    </a:lnTo>
                    <a:lnTo>
                      <a:pt x="12950" y="35443"/>
                    </a:lnTo>
                    <a:cubicBezTo>
                      <a:pt x="16566" y="36136"/>
                      <a:pt x="20027" y="37495"/>
                      <a:pt x="23181" y="39418"/>
                    </a:cubicBezTo>
                    <a:lnTo>
                      <a:pt x="23797" y="39828"/>
                    </a:lnTo>
                    <a:lnTo>
                      <a:pt x="24156" y="39238"/>
                    </a:lnTo>
                    <a:lnTo>
                      <a:pt x="23515" y="38854"/>
                    </a:lnTo>
                    <a:cubicBezTo>
                      <a:pt x="20310" y="36879"/>
                      <a:pt x="16745" y="35495"/>
                      <a:pt x="13053" y="34777"/>
                    </a:cubicBezTo>
                    <a:lnTo>
                      <a:pt x="103" y="3305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73" name="Google Shape;473;p49"/>
          <p:cNvGrpSpPr/>
          <p:nvPr/>
        </p:nvGrpSpPr>
        <p:grpSpPr>
          <a:xfrm rot="-1094791">
            <a:off x="6565812" y="4004035"/>
            <a:ext cx="1810949" cy="1871735"/>
            <a:chOff x="334100" y="971800"/>
            <a:chExt cx="1810984" cy="1871771"/>
          </a:xfrm>
        </p:grpSpPr>
        <p:sp>
          <p:nvSpPr>
            <p:cNvPr id="474" name="Google Shape;474;p49"/>
            <p:cNvSpPr/>
            <p:nvPr/>
          </p:nvSpPr>
          <p:spPr>
            <a:xfrm>
              <a:off x="341909" y="971800"/>
              <a:ext cx="1803175" cy="1871771"/>
            </a:xfrm>
            <a:custGeom>
              <a:avLst/>
              <a:gdLst/>
              <a:ahLst/>
              <a:cxnLst/>
              <a:rect l="l" t="t" r="r" b="b"/>
              <a:pathLst>
                <a:path w="88903" h="92285" extrusionOk="0">
                  <a:moveTo>
                    <a:pt x="44583" y="1"/>
                  </a:moveTo>
                  <a:cubicBezTo>
                    <a:pt x="44328" y="1"/>
                    <a:pt x="44071" y="83"/>
                    <a:pt x="43849" y="252"/>
                  </a:cubicBezTo>
                  <a:lnTo>
                    <a:pt x="0" y="33408"/>
                  </a:lnTo>
                  <a:lnTo>
                    <a:pt x="43131" y="91437"/>
                  </a:lnTo>
                  <a:cubicBezTo>
                    <a:pt x="43514" y="91989"/>
                    <a:pt x="44136" y="92284"/>
                    <a:pt x="44766" y="92284"/>
                  </a:cubicBezTo>
                  <a:cubicBezTo>
                    <a:pt x="45190" y="92284"/>
                    <a:pt x="45617" y="92151"/>
                    <a:pt x="45977" y="91873"/>
                  </a:cubicBezTo>
                  <a:lnTo>
                    <a:pt x="88261" y="59204"/>
                  </a:lnTo>
                  <a:cubicBezTo>
                    <a:pt x="88800" y="58794"/>
                    <a:pt x="88903" y="58050"/>
                    <a:pt x="88492" y="57512"/>
                  </a:cubicBezTo>
                  <a:lnTo>
                    <a:pt x="45541" y="483"/>
                  </a:lnTo>
                  <a:cubicBezTo>
                    <a:pt x="45300" y="167"/>
                    <a:pt x="44944" y="1"/>
                    <a:pt x="445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49"/>
            <p:cNvSpPr/>
            <p:nvPr/>
          </p:nvSpPr>
          <p:spPr>
            <a:xfrm>
              <a:off x="336189" y="976911"/>
              <a:ext cx="1795894" cy="1820273"/>
            </a:xfrm>
            <a:custGeom>
              <a:avLst/>
              <a:gdLst/>
              <a:ahLst/>
              <a:cxnLst/>
              <a:rect l="l" t="t" r="r" b="b"/>
              <a:pathLst>
                <a:path w="88544" h="89746" extrusionOk="0">
                  <a:moveTo>
                    <a:pt x="44131" y="0"/>
                  </a:moveTo>
                  <a:lnTo>
                    <a:pt x="0" y="33258"/>
                  </a:lnTo>
                  <a:lnTo>
                    <a:pt x="46208" y="89415"/>
                  </a:lnTo>
                  <a:cubicBezTo>
                    <a:pt x="46378" y="89632"/>
                    <a:pt x="46632" y="89746"/>
                    <a:pt x="46886" y="89746"/>
                  </a:cubicBezTo>
                  <a:cubicBezTo>
                    <a:pt x="47053" y="89746"/>
                    <a:pt x="47219" y="89697"/>
                    <a:pt x="47362" y="89595"/>
                  </a:cubicBezTo>
                  <a:lnTo>
                    <a:pt x="88543" y="58952"/>
                  </a:lnTo>
                  <a:lnTo>
                    <a:pt x="4413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76" name="Google Shape;476;p49"/>
            <p:cNvGrpSpPr/>
            <p:nvPr/>
          </p:nvGrpSpPr>
          <p:grpSpPr>
            <a:xfrm>
              <a:off x="1214129" y="978980"/>
              <a:ext cx="913829" cy="1211840"/>
              <a:chOff x="1214129" y="978980"/>
              <a:chExt cx="913829" cy="1211840"/>
            </a:xfrm>
          </p:grpSpPr>
          <p:sp>
            <p:nvSpPr>
              <p:cNvPr id="477" name="Google Shape;477;p49"/>
              <p:cNvSpPr/>
              <p:nvPr/>
            </p:nvSpPr>
            <p:spPr>
              <a:xfrm>
                <a:off x="1222973" y="978980"/>
                <a:ext cx="904985" cy="1199365"/>
              </a:xfrm>
              <a:custGeom>
                <a:avLst/>
                <a:gdLst/>
                <a:ahLst/>
                <a:cxnLst/>
                <a:rect l="l" t="t" r="r" b="b"/>
                <a:pathLst>
                  <a:path w="44619" h="59133" extrusionOk="0">
                    <a:moveTo>
                      <a:pt x="206" y="1"/>
                    </a:moveTo>
                    <a:lnTo>
                      <a:pt x="1" y="129"/>
                    </a:lnTo>
                    <a:lnTo>
                      <a:pt x="44439" y="59132"/>
                    </a:lnTo>
                    <a:lnTo>
                      <a:pt x="44618" y="58978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" name="Google Shape;478;p49"/>
              <p:cNvSpPr/>
              <p:nvPr/>
            </p:nvSpPr>
            <p:spPr>
              <a:xfrm>
                <a:off x="1214129" y="991475"/>
                <a:ext cx="904985" cy="1199345"/>
              </a:xfrm>
              <a:custGeom>
                <a:avLst/>
                <a:gdLst/>
                <a:ahLst/>
                <a:cxnLst/>
                <a:rect l="l" t="t" r="r" b="b"/>
                <a:pathLst>
                  <a:path w="44619" h="59132" extrusionOk="0">
                    <a:moveTo>
                      <a:pt x="206" y="0"/>
                    </a:moveTo>
                    <a:lnTo>
                      <a:pt x="1" y="154"/>
                    </a:lnTo>
                    <a:lnTo>
                      <a:pt x="44439" y="59132"/>
                    </a:lnTo>
                    <a:lnTo>
                      <a:pt x="44618" y="59003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79" name="Google Shape;479;p49"/>
            <p:cNvSpPr/>
            <p:nvPr/>
          </p:nvSpPr>
          <p:spPr>
            <a:xfrm>
              <a:off x="334100" y="1004578"/>
              <a:ext cx="1741293" cy="1810882"/>
            </a:xfrm>
            <a:custGeom>
              <a:avLst/>
              <a:gdLst/>
              <a:ahLst/>
              <a:cxnLst/>
              <a:rect l="l" t="t" r="r" b="b"/>
              <a:pathLst>
                <a:path w="85852" h="89283" extrusionOk="0">
                  <a:moveTo>
                    <a:pt x="42828" y="0"/>
                  </a:moveTo>
                  <a:cubicBezTo>
                    <a:pt x="42573" y="0"/>
                    <a:pt x="42317" y="82"/>
                    <a:pt x="42106" y="252"/>
                  </a:cubicBezTo>
                  <a:lnTo>
                    <a:pt x="1" y="31946"/>
                  </a:lnTo>
                  <a:lnTo>
                    <a:pt x="43131" y="89282"/>
                  </a:lnTo>
                  <a:lnTo>
                    <a:pt x="85210" y="57588"/>
                  </a:lnTo>
                  <a:cubicBezTo>
                    <a:pt x="85749" y="57178"/>
                    <a:pt x="85851" y="56409"/>
                    <a:pt x="85441" y="55870"/>
                  </a:cubicBezTo>
                  <a:lnTo>
                    <a:pt x="43798" y="482"/>
                  </a:lnTo>
                  <a:cubicBezTo>
                    <a:pt x="43557" y="166"/>
                    <a:pt x="43192" y="0"/>
                    <a:pt x="428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49"/>
            <p:cNvSpPr/>
            <p:nvPr/>
          </p:nvSpPr>
          <p:spPr>
            <a:xfrm>
              <a:off x="373105" y="1605205"/>
              <a:ext cx="899265" cy="1180097"/>
            </a:xfrm>
            <a:custGeom>
              <a:avLst/>
              <a:gdLst/>
              <a:ahLst/>
              <a:cxnLst/>
              <a:rect l="l" t="t" r="r" b="b"/>
              <a:pathLst>
                <a:path w="44337" h="58183" extrusionOk="0">
                  <a:moveTo>
                    <a:pt x="1155" y="0"/>
                  </a:moveTo>
                  <a:lnTo>
                    <a:pt x="1" y="872"/>
                  </a:lnTo>
                  <a:lnTo>
                    <a:pt x="43157" y="58183"/>
                  </a:lnTo>
                  <a:lnTo>
                    <a:pt x="44337" y="57311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49"/>
            <p:cNvSpPr/>
            <p:nvPr/>
          </p:nvSpPr>
          <p:spPr>
            <a:xfrm>
              <a:off x="762685" y="1424197"/>
              <a:ext cx="916931" cy="993396"/>
            </a:xfrm>
            <a:custGeom>
              <a:avLst/>
              <a:gdLst/>
              <a:ahLst/>
              <a:cxnLst/>
              <a:rect l="l" t="t" r="r" b="b"/>
              <a:pathLst>
                <a:path w="45208" h="48978" extrusionOk="0">
                  <a:moveTo>
                    <a:pt x="19206" y="1"/>
                  </a:moveTo>
                  <a:lnTo>
                    <a:pt x="0" y="14463"/>
                  </a:lnTo>
                  <a:lnTo>
                    <a:pt x="26001" y="48978"/>
                  </a:lnTo>
                  <a:lnTo>
                    <a:pt x="45208" y="34515"/>
                  </a:lnTo>
                  <a:lnTo>
                    <a:pt x="192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2" name="Google Shape;482;p49"/>
          <p:cNvGrpSpPr/>
          <p:nvPr/>
        </p:nvGrpSpPr>
        <p:grpSpPr>
          <a:xfrm rot="2395717" flipH="1">
            <a:off x="6092172" y="-796603"/>
            <a:ext cx="2526941" cy="2039332"/>
            <a:chOff x="-729163" y="3851975"/>
            <a:chExt cx="2464104" cy="1988620"/>
          </a:xfrm>
        </p:grpSpPr>
        <p:sp>
          <p:nvSpPr>
            <p:cNvPr id="483" name="Google Shape;483;p49"/>
            <p:cNvSpPr/>
            <p:nvPr/>
          </p:nvSpPr>
          <p:spPr>
            <a:xfrm rot="363082">
              <a:off x="-642946" y="3967874"/>
              <a:ext cx="2291669" cy="1756822"/>
            </a:xfrm>
            <a:custGeom>
              <a:avLst/>
              <a:gdLst/>
              <a:ahLst/>
              <a:cxnLst/>
              <a:rect l="l" t="t" r="r" b="b"/>
              <a:pathLst>
                <a:path w="73153" h="56080" extrusionOk="0">
                  <a:moveTo>
                    <a:pt x="12829" y="0"/>
                  </a:moveTo>
                  <a:cubicBezTo>
                    <a:pt x="12663" y="0"/>
                    <a:pt x="12517" y="100"/>
                    <a:pt x="12443" y="272"/>
                  </a:cubicBezTo>
                  <a:lnTo>
                    <a:pt x="101" y="32729"/>
                  </a:lnTo>
                  <a:cubicBezTo>
                    <a:pt x="1" y="32929"/>
                    <a:pt x="134" y="33196"/>
                    <a:pt x="334" y="33262"/>
                  </a:cubicBezTo>
                  <a:lnTo>
                    <a:pt x="60143" y="56045"/>
                  </a:lnTo>
                  <a:cubicBezTo>
                    <a:pt x="60198" y="56069"/>
                    <a:pt x="60253" y="56079"/>
                    <a:pt x="60306" y="56079"/>
                  </a:cubicBezTo>
                  <a:cubicBezTo>
                    <a:pt x="60479" y="56079"/>
                    <a:pt x="60634" y="55965"/>
                    <a:pt x="60711" y="55812"/>
                  </a:cubicBezTo>
                  <a:lnTo>
                    <a:pt x="73053" y="23355"/>
                  </a:lnTo>
                  <a:cubicBezTo>
                    <a:pt x="73153" y="23155"/>
                    <a:pt x="73053" y="22888"/>
                    <a:pt x="72819" y="22822"/>
                  </a:cubicBezTo>
                  <a:lnTo>
                    <a:pt x="13010" y="39"/>
                  </a:lnTo>
                  <a:cubicBezTo>
                    <a:pt x="12949" y="13"/>
                    <a:pt x="12888" y="0"/>
                    <a:pt x="128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49"/>
            <p:cNvSpPr/>
            <p:nvPr/>
          </p:nvSpPr>
          <p:spPr>
            <a:xfrm rot="363082">
              <a:off x="792956" y="4622556"/>
              <a:ext cx="778540" cy="1132818"/>
            </a:xfrm>
            <a:custGeom>
              <a:avLst/>
              <a:gdLst/>
              <a:ahLst/>
              <a:cxnLst/>
              <a:rect l="l" t="t" r="r" b="b"/>
              <a:pathLst>
                <a:path w="24852" h="36161" extrusionOk="0">
                  <a:moveTo>
                    <a:pt x="11909" y="1"/>
                  </a:moveTo>
                  <a:lnTo>
                    <a:pt x="0" y="31223"/>
                  </a:lnTo>
                  <a:lnTo>
                    <a:pt x="12943" y="36160"/>
                  </a:lnTo>
                  <a:lnTo>
                    <a:pt x="24851" y="490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49"/>
            <p:cNvSpPr/>
            <p:nvPr/>
          </p:nvSpPr>
          <p:spPr>
            <a:xfrm rot="363082">
              <a:off x="289098" y="4363311"/>
              <a:ext cx="1166244" cy="1323976"/>
            </a:xfrm>
            <a:custGeom>
              <a:avLst/>
              <a:gdLst/>
              <a:ahLst/>
              <a:cxnLst/>
              <a:rect l="l" t="t" r="r" b="b"/>
              <a:pathLst>
                <a:path w="37228" h="42263" extrusionOk="0">
                  <a:moveTo>
                    <a:pt x="13388" y="0"/>
                  </a:moveTo>
                  <a:cubicBezTo>
                    <a:pt x="12947" y="0"/>
                    <a:pt x="12544" y="279"/>
                    <a:pt x="12376" y="699"/>
                  </a:cubicBezTo>
                  <a:lnTo>
                    <a:pt x="6272" y="16711"/>
                  </a:lnTo>
                  <a:lnTo>
                    <a:pt x="201" y="32722"/>
                  </a:lnTo>
                  <a:cubicBezTo>
                    <a:pt x="1" y="33189"/>
                    <a:pt x="201" y="33756"/>
                    <a:pt x="668" y="34023"/>
                  </a:cubicBezTo>
                  <a:cubicBezTo>
                    <a:pt x="4271" y="35924"/>
                    <a:pt x="7973" y="37659"/>
                    <a:pt x="11743" y="39160"/>
                  </a:cubicBezTo>
                  <a:cubicBezTo>
                    <a:pt x="17146" y="41262"/>
                    <a:pt x="24952" y="42262"/>
                    <a:pt x="24952" y="42262"/>
                  </a:cubicBezTo>
                  <a:lnTo>
                    <a:pt x="31090" y="26151"/>
                  </a:lnTo>
                  <a:lnTo>
                    <a:pt x="37227" y="10039"/>
                  </a:lnTo>
                  <a:cubicBezTo>
                    <a:pt x="37227" y="10039"/>
                    <a:pt x="30756" y="5636"/>
                    <a:pt x="25319" y="3568"/>
                  </a:cubicBezTo>
                  <a:cubicBezTo>
                    <a:pt x="21483" y="2167"/>
                    <a:pt x="17580" y="999"/>
                    <a:pt x="13644" y="32"/>
                  </a:cubicBezTo>
                  <a:cubicBezTo>
                    <a:pt x="13558" y="11"/>
                    <a:pt x="13472" y="0"/>
                    <a:pt x="13388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49"/>
            <p:cNvSpPr/>
            <p:nvPr/>
          </p:nvSpPr>
          <p:spPr>
            <a:xfrm rot="363082">
              <a:off x="1066041" y="4735131"/>
              <a:ext cx="399201" cy="988588"/>
            </a:xfrm>
            <a:custGeom>
              <a:avLst/>
              <a:gdLst/>
              <a:ahLst/>
              <a:cxnLst/>
              <a:rect l="l" t="t" r="r" b="b"/>
              <a:pathLst>
                <a:path w="12743" h="31557" extrusionOk="0">
                  <a:moveTo>
                    <a:pt x="11909" y="1"/>
                  </a:moveTo>
                  <a:lnTo>
                    <a:pt x="0" y="31257"/>
                  </a:lnTo>
                  <a:lnTo>
                    <a:pt x="834" y="31557"/>
                  </a:lnTo>
                  <a:lnTo>
                    <a:pt x="12743" y="33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49"/>
            <p:cNvSpPr/>
            <p:nvPr/>
          </p:nvSpPr>
          <p:spPr>
            <a:xfrm rot="363082">
              <a:off x="1086646" y="4743259"/>
              <a:ext cx="390836" cy="979190"/>
            </a:xfrm>
            <a:custGeom>
              <a:avLst/>
              <a:gdLst/>
              <a:ahLst/>
              <a:cxnLst/>
              <a:rect l="l" t="t" r="r" b="b"/>
              <a:pathLst>
                <a:path w="12476" h="31257" extrusionOk="0">
                  <a:moveTo>
                    <a:pt x="12042" y="1"/>
                  </a:moveTo>
                  <a:lnTo>
                    <a:pt x="0" y="31090"/>
                  </a:lnTo>
                  <a:lnTo>
                    <a:pt x="434" y="31256"/>
                  </a:lnTo>
                  <a:lnTo>
                    <a:pt x="12476" y="167"/>
                  </a:lnTo>
                  <a:lnTo>
                    <a:pt x="1204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49"/>
            <p:cNvSpPr/>
            <p:nvPr/>
          </p:nvSpPr>
          <p:spPr>
            <a:xfrm rot="363082">
              <a:off x="-564252" y="3933299"/>
              <a:ext cx="778540" cy="1133852"/>
            </a:xfrm>
            <a:custGeom>
              <a:avLst/>
              <a:gdLst/>
              <a:ahLst/>
              <a:cxnLst/>
              <a:rect l="l" t="t" r="r" b="b"/>
              <a:pathLst>
                <a:path w="24852" h="36194" extrusionOk="0">
                  <a:moveTo>
                    <a:pt x="11909" y="1"/>
                  </a:moveTo>
                  <a:lnTo>
                    <a:pt x="0" y="31256"/>
                  </a:lnTo>
                  <a:lnTo>
                    <a:pt x="12943" y="36193"/>
                  </a:lnTo>
                  <a:lnTo>
                    <a:pt x="24851" y="4937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49"/>
            <p:cNvSpPr/>
            <p:nvPr/>
          </p:nvSpPr>
          <p:spPr>
            <a:xfrm rot="363082">
              <a:off x="-449612" y="4006479"/>
              <a:ext cx="1166244" cy="1323004"/>
            </a:xfrm>
            <a:custGeom>
              <a:avLst/>
              <a:gdLst/>
              <a:ahLst/>
              <a:cxnLst/>
              <a:rect l="l" t="t" r="r" b="b"/>
              <a:pathLst>
                <a:path w="37228" h="42232" extrusionOk="0">
                  <a:moveTo>
                    <a:pt x="12243" y="0"/>
                  </a:moveTo>
                  <a:lnTo>
                    <a:pt x="6105" y="16112"/>
                  </a:lnTo>
                  <a:lnTo>
                    <a:pt x="1" y="32190"/>
                  </a:lnTo>
                  <a:cubicBezTo>
                    <a:pt x="1" y="32190"/>
                    <a:pt x="6506" y="36593"/>
                    <a:pt x="11909" y="38694"/>
                  </a:cubicBezTo>
                  <a:cubicBezTo>
                    <a:pt x="15745" y="40062"/>
                    <a:pt x="19648" y="41230"/>
                    <a:pt x="23584" y="42197"/>
                  </a:cubicBezTo>
                  <a:cubicBezTo>
                    <a:pt x="23677" y="42220"/>
                    <a:pt x="23769" y="42231"/>
                    <a:pt x="23859" y="42231"/>
                  </a:cubicBezTo>
                  <a:cubicBezTo>
                    <a:pt x="24293" y="42231"/>
                    <a:pt x="24686" y="41977"/>
                    <a:pt x="24852" y="41563"/>
                  </a:cubicBezTo>
                  <a:lnTo>
                    <a:pt x="30923" y="25552"/>
                  </a:lnTo>
                  <a:lnTo>
                    <a:pt x="37027" y="9540"/>
                  </a:lnTo>
                  <a:cubicBezTo>
                    <a:pt x="37227" y="9040"/>
                    <a:pt x="37027" y="8473"/>
                    <a:pt x="36560" y="8239"/>
                  </a:cubicBezTo>
                  <a:cubicBezTo>
                    <a:pt x="32958" y="6305"/>
                    <a:pt x="29255" y="4603"/>
                    <a:pt x="25486" y="3069"/>
                  </a:cubicBezTo>
                  <a:cubicBezTo>
                    <a:pt x="20049" y="1001"/>
                    <a:pt x="12243" y="0"/>
                    <a:pt x="12243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49"/>
            <p:cNvSpPr/>
            <p:nvPr/>
          </p:nvSpPr>
          <p:spPr>
            <a:xfrm rot="363082">
              <a:off x="-458078" y="3966041"/>
              <a:ext cx="400266" cy="988588"/>
            </a:xfrm>
            <a:custGeom>
              <a:avLst/>
              <a:gdLst/>
              <a:ahLst/>
              <a:cxnLst/>
              <a:rect l="l" t="t" r="r" b="b"/>
              <a:pathLst>
                <a:path w="12777" h="31557" extrusionOk="0">
                  <a:moveTo>
                    <a:pt x="11909" y="0"/>
                  </a:moveTo>
                  <a:lnTo>
                    <a:pt x="1" y="31223"/>
                  </a:lnTo>
                  <a:lnTo>
                    <a:pt x="868" y="31556"/>
                  </a:lnTo>
                  <a:lnTo>
                    <a:pt x="12777" y="300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49"/>
            <p:cNvSpPr/>
            <p:nvPr/>
          </p:nvSpPr>
          <p:spPr>
            <a:xfrm rot="363082">
              <a:off x="-486520" y="3948733"/>
              <a:ext cx="386701" cy="983356"/>
            </a:xfrm>
            <a:custGeom>
              <a:avLst/>
              <a:gdLst/>
              <a:ahLst/>
              <a:cxnLst/>
              <a:rect l="l" t="t" r="r" b="b"/>
              <a:pathLst>
                <a:path w="12344" h="31390" extrusionOk="0">
                  <a:moveTo>
                    <a:pt x="11909" y="0"/>
                  </a:moveTo>
                  <a:lnTo>
                    <a:pt x="1" y="31223"/>
                  </a:lnTo>
                  <a:lnTo>
                    <a:pt x="435" y="31389"/>
                  </a:lnTo>
                  <a:lnTo>
                    <a:pt x="12343" y="1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49"/>
            <p:cNvSpPr/>
            <p:nvPr/>
          </p:nvSpPr>
          <p:spPr>
            <a:xfrm rot="363082">
              <a:off x="-536791" y="3924334"/>
              <a:ext cx="403367" cy="990687"/>
            </a:xfrm>
            <a:custGeom>
              <a:avLst/>
              <a:gdLst/>
              <a:ahLst/>
              <a:cxnLst/>
              <a:rect l="l" t="t" r="r" b="b"/>
              <a:pathLst>
                <a:path w="12876" h="31624" extrusionOk="0">
                  <a:moveTo>
                    <a:pt x="11909" y="0"/>
                  </a:moveTo>
                  <a:lnTo>
                    <a:pt x="0" y="31223"/>
                  </a:lnTo>
                  <a:lnTo>
                    <a:pt x="967" y="31623"/>
                  </a:lnTo>
                  <a:lnTo>
                    <a:pt x="12876" y="3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49"/>
            <p:cNvSpPr/>
            <p:nvPr/>
          </p:nvSpPr>
          <p:spPr>
            <a:xfrm rot="363082">
              <a:off x="633267" y="4549023"/>
              <a:ext cx="365775" cy="364741"/>
            </a:xfrm>
            <a:custGeom>
              <a:avLst/>
              <a:gdLst/>
              <a:ahLst/>
              <a:cxnLst/>
              <a:rect l="l" t="t" r="r" b="b"/>
              <a:pathLst>
                <a:path w="11676" h="11643" fill="none" extrusionOk="0">
                  <a:moveTo>
                    <a:pt x="3237" y="1"/>
                  </a:moveTo>
                  <a:lnTo>
                    <a:pt x="11676" y="3203"/>
                  </a:lnTo>
                  <a:lnTo>
                    <a:pt x="8440" y="11643"/>
                  </a:lnTo>
                  <a:lnTo>
                    <a:pt x="1" y="8407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49"/>
            <p:cNvSpPr/>
            <p:nvPr/>
          </p:nvSpPr>
          <p:spPr>
            <a:xfrm rot="363082">
              <a:off x="-56388" y="4232909"/>
              <a:ext cx="499541" cy="423260"/>
            </a:xfrm>
            <a:custGeom>
              <a:avLst/>
              <a:gdLst/>
              <a:ahLst/>
              <a:cxnLst/>
              <a:rect l="l" t="t" r="r" b="b"/>
              <a:pathLst>
                <a:path w="15946" h="13511" fill="none" extrusionOk="0">
                  <a:moveTo>
                    <a:pt x="3303" y="1"/>
                  </a:moveTo>
                  <a:lnTo>
                    <a:pt x="15945" y="4804"/>
                  </a:lnTo>
                  <a:moveTo>
                    <a:pt x="2769" y="1435"/>
                  </a:moveTo>
                  <a:lnTo>
                    <a:pt x="15378" y="6272"/>
                  </a:lnTo>
                  <a:moveTo>
                    <a:pt x="2202" y="2903"/>
                  </a:moveTo>
                  <a:lnTo>
                    <a:pt x="14845" y="7740"/>
                  </a:lnTo>
                  <a:moveTo>
                    <a:pt x="14277" y="9174"/>
                  </a:moveTo>
                  <a:lnTo>
                    <a:pt x="1635" y="4337"/>
                  </a:lnTo>
                  <a:moveTo>
                    <a:pt x="1101" y="5805"/>
                  </a:moveTo>
                  <a:lnTo>
                    <a:pt x="13710" y="10608"/>
                  </a:lnTo>
                  <a:moveTo>
                    <a:pt x="534" y="7239"/>
                  </a:moveTo>
                  <a:lnTo>
                    <a:pt x="13177" y="12076"/>
                  </a:lnTo>
                  <a:moveTo>
                    <a:pt x="1" y="8707"/>
                  </a:moveTo>
                  <a:lnTo>
                    <a:pt x="12643" y="135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49"/>
            <p:cNvSpPr/>
            <p:nvPr/>
          </p:nvSpPr>
          <p:spPr>
            <a:xfrm rot="363082">
              <a:off x="940056" y="4735937"/>
              <a:ext cx="406531" cy="311454"/>
            </a:xfrm>
            <a:custGeom>
              <a:avLst/>
              <a:gdLst/>
              <a:ahLst/>
              <a:cxnLst/>
              <a:rect l="l" t="t" r="r" b="b"/>
              <a:pathLst>
                <a:path w="12977" h="9942" fill="none" extrusionOk="0">
                  <a:moveTo>
                    <a:pt x="12977" y="3903"/>
                  </a:moveTo>
                  <a:lnTo>
                    <a:pt x="2670" y="1"/>
                  </a:lnTo>
                  <a:moveTo>
                    <a:pt x="2002" y="1769"/>
                  </a:moveTo>
                  <a:lnTo>
                    <a:pt x="12276" y="5671"/>
                  </a:lnTo>
                  <a:moveTo>
                    <a:pt x="1335" y="3503"/>
                  </a:moveTo>
                  <a:lnTo>
                    <a:pt x="11609" y="7439"/>
                  </a:lnTo>
                  <a:moveTo>
                    <a:pt x="668" y="5271"/>
                  </a:moveTo>
                  <a:lnTo>
                    <a:pt x="10942" y="9174"/>
                  </a:lnTo>
                  <a:moveTo>
                    <a:pt x="7706" y="9941"/>
                  </a:moveTo>
                  <a:lnTo>
                    <a:pt x="1" y="7006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49"/>
            <p:cNvSpPr/>
            <p:nvPr/>
          </p:nvSpPr>
          <p:spPr>
            <a:xfrm rot="363082">
              <a:off x="407066" y="4979342"/>
              <a:ext cx="760778" cy="501609"/>
            </a:xfrm>
            <a:custGeom>
              <a:avLst/>
              <a:gdLst/>
              <a:ahLst/>
              <a:cxnLst/>
              <a:rect l="l" t="t" r="r" b="b"/>
              <a:pathLst>
                <a:path w="24285" h="16012" fill="none" extrusionOk="0">
                  <a:moveTo>
                    <a:pt x="24285" y="6772"/>
                  </a:moveTo>
                  <a:lnTo>
                    <a:pt x="6472" y="0"/>
                  </a:lnTo>
                  <a:moveTo>
                    <a:pt x="3136" y="1067"/>
                  </a:moveTo>
                  <a:lnTo>
                    <a:pt x="23517" y="8806"/>
                  </a:lnTo>
                  <a:moveTo>
                    <a:pt x="2336" y="3069"/>
                  </a:moveTo>
                  <a:lnTo>
                    <a:pt x="22717" y="10841"/>
                  </a:lnTo>
                  <a:moveTo>
                    <a:pt x="1568" y="5137"/>
                  </a:moveTo>
                  <a:lnTo>
                    <a:pt x="21950" y="12909"/>
                  </a:lnTo>
                  <a:moveTo>
                    <a:pt x="801" y="7172"/>
                  </a:moveTo>
                  <a:lnTo>
                    <a:pt x="21182" y="14944"/>
                  </a:lnTo>
                  <a:moveTo>
                    <a:pt x="1" y="9240"/>
                  </a:moveTo>
                  <a:lnTo>
                    <a:pt x="17847" y="160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7" name="Google Shape;497;p49"/>
          <p:cNvSpPr txBox="1">
            <a:spLocks noGrp="1"/>
          </p:cNvSpPr>
          <p:nvPr>
            <p:ph type="title"/>
          </p:nvPr>
        </p:nvSpPr>
        <p:spPr>
          <a:xfrm>
            <a:off x="2136600" y="1571938"/>
            <a:ext cx="4870800" cy="828900"/>
          </a:xfrm>
          <a:prstGeom prst="rect">
            <a:avLst/>
          </a:prstGeom>
          <a:noFill/>
          <a:ln>
            <a:noFill/>
          </a:ln>
          <a:effectLst>
            <a:outerShdw blurRad="57150" dist="28575" dir="180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8" name="Google Shape;498;p49"/>
          <p:cNvSpPr txBox="1">
            <a:spLocks noGrp="1"/>
          </p:cNvSpPr>
          <p:nvPr>
            <p:ph type="subTitle" idx="1"/>
          </p:nvPr>
        </p:nvSpPr>
        <p:spPr>
          <a:xfrm>
            <a:off x="1894050" y="2336450"/>
            <a:ext cx="53559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7_1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5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6600" y="-27325"/>
            <a:ext cx="9257201" cy="5253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1" name="Google Shape;501;p56"/>
          <p:cNvGrpSpPr/>
          <p:nvPr/>
        </p:nvGrpSpPr>
        <p:grpSpPr>
          <a:xfrm rot="-400594" flipH="1">
            <a:off x="-1067584" y="-323644"/>
            <a:ext cx="2189343" cy="1717897"/>
            <a:chOff x="-2415600" y="2986400"/>
            <a:chExt cx="1943075" cy="1524659"/>
          </a:xfrm>
        </p:grpSpPr>
        <p:sp>
          <p:nvSpPr>
            <p:cNvPr id="502" name="Google Shape;502;p56"/>
            <p:cNvSpPr/>
            <p:nvPr/>
          </p:nvSpPr>
          <p:spPr>
            <a:xfrm>
              <a:off x="-2415600" y="2986400"/>
              <a:ext cx="1117375" cy="1251275"/>
            </a:xfrm>
            <a:custGeom>
              <a:avLst/>
              <a:gdLst/>
              <a:ahLst/>
              <a:cxnLst/>
              <a:rect l="l" t="t" r="r" b="b"/>
              <a:pathLst>
                <a:path w="44695" h="50051" extrusionOk="0">
                  <a:moveTo>
                    <a:pt x="11387" y="1"/>
                  </a:moveTo>
                  <a:cubicBezTo>
                    <a:pt x="10743" y="1"/>
                    <a:pt x="10152" y="449"/>
                    <a:pt x="10001" y="1099"/>
                  </a:cubicBezTo>
                  <a:lnTo>
                    <a:pt x="180" y="41127"/>
                  </a:lnTo>
                  <a:cubicBezTo>
                    <a:pt x="0" y="41896"/>
                    <a:pt x="462" y="42665"/>
                    <a:pt x="1257" y="42871"/>
                  </a:cubicBezTo>
                  <a:lnTo>
                    <a:pt x="33617" y="50051"/>
                  </a:lnTo>
                  <a:lnTo>
                    <a:pt x="44695" y="8433"/>
                  </a:lnTo>
                  <a:lnTo>
                    <a:pt x="11744" y="48"/>
                  </a:lnTo>
                  <a:cubicBezTo>
                    <a:pt x="11625" y="16"/>
                    <a:pt x="11505" y="1"/>
                    <a:pt x="113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56"/>
            <p:cNvSpPr/>
            <p:nvPr/>
          </p:nvSpPr>
          <p:spPr>
            <a:xfrm>
              <a:off x="-1586075" y="3188225"/>
              <a:ext cx="1113550" cy="1279575"/>
            </a:xfrm>
            <a:custGeom>
              <a:avLst/>
              <a:gdLst/>
              <a:ahLst/>
              <a:cxnLst/>
              <a:rect l="l" t="t" r="r" b="b"/>
              <a:pathLst>
                <a:path w="44542" h="51183" extrusionOk="0">
                  <a:moveTo>
                    <a:pt x="10411" y="1"/>
                  </a:moveTo>
                  <a:lnTo>
                    <a:pt x="0" y="41772"/>
                  </a:lnTo>
                  <a:lnTo>
                    <a:pt x="31797" y="51132"/>
                  </a:lnTo>
                  <a:cubicBezTo>
                    <a:pt x="31925" y="51166"/>
                    <a:pt x="32054" y="51182"/>
                    <a:pt x="32181" y="51182"/>
                  </a:cubicBezTo>
                  <a:cubicBezTo>
                    <a:pt x="32815" y="51182"/>
                    <a:pt x="33395" y="50773"/>
                    <a:pt x="33566" y="50132"/>
                  </a:cubicBezTo>
                  <a:lnTo>
                    <a:pt x="44336" y="10360"/>
                  </a:lnTo>
                  <a:cubicBezTo>
                    <a:pt x="44541" y="9591"/>
                    <a:pt x="44080" y="8796"/>
                    <a:pt x="43310" y="8591"/>
                  </a:cubicBezTo>
                  <a:lnTo>
                    <a:pt x="1041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56"/>
            <p:cNvSpPr/>
            <p:nvPr/>
          </p:nvSpPr>
          <p:spPr>
            <a:xfrm>
              <a:off x="-2402775" y="2994000"/>
              <a:ext cx="1133400" cy="1217400"/>
            </a:xfrm>
            <a:custGeom>
              <a:avLst/>
              <a:gdLst/>
              <a:ahLst/>
              <a:cxnLst/>
              <a:rect l="l" t="t" r="r" b="b"/>
              <a:pathLst>
                <a:path w="45336" h="48696" extrusionOk="0">
                  <a:moveTo>
                    <a:pt x="12283" y="0"/>
                  </a:moveTo>
                  <a:lnTo>
                    <a:pt x="0" y="41900"/>
                  </a:lnTo>
                  <a:lnTo>
                    <a:pt x="19104" y="42131"/>
                  </a:lnTo>
                  <a:cubicBezTo>
                    <a:pt x="23976" y="42823"/>
                    <a:pt x="28540" y="44874"/>
                    <a:pt x="32309" y="48054"/>
                  </a:cubicBezTo>
                  <a:lnTo>
                    <a:pt x="33053" y="48695"/>
                  </a:lnTo>
                  <a:lnTo>
                    <a:pt x="45336" y="6770"/>
                  </a:lnTo>
                  <a:lnTo>
                    <a:pt x="44567" y="6129"/>
                  </a:lnTo>
                  <a:cubicBezTo>
                    <a:pt x="40797" y="2975"/>
                    <a:pt x="36233" y="923"/>
                    <a:pt x="31361" y="231"/>
                  </a:cubicBezTo>
                  <a:lnTo>
                    <a:pt x="122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56"/>
            <p:cNvSpPr/>
            <p:nvPr/>
          </p:nvSpPr>
          <p:spPr>
            <a:xfrm>
              <a:off x="-2351263" y="3014809"/>
              <a:ext cx="1085975" cy="1231500"/>
            </a:xfrm>
            <a:custGeom>
              <a:avLst/>
              <a:gdLst/>
              <a:ahLst/>
              <a:cxnLst/>
              <a:rect l="l" t="t" r="r" b="b"/>
              <a:pathLst>
                <a:path w="43439" h="49260" extrusionOk="0">
                  <a:moveTo>
                    <a:pt x="12258" y="0"/>
                  </a:moveTo>
                  <a:lnTo>
                    <a:pt x="1" y="41925"/>
                  </a:lnTo>
                  <a:lnTo>
                    <a:pt x="17207" y="42695"/>
                  </a:lnTo>
                  <a:cubicBezTo>
                    <a:pt x="22079" y="43387"/>
                    <a:pt x="26643" y="45438"/>
                    <a:pt x="30412" y="48618"/>
                  </a:cubicBezTo>
                  <a:lnTo>
                    <a:pt x="31156" y="49259"/>
                  </a:lnTo>
                  <a:lnTo>
                    <a:pt x="43439" y="7334"/>
                  </a:lnTo>
                  <a:lnTo>
                    <a:pt x="42670" y="6693"/>
                  </a:lnTo>
                  <a:cubicBezTo>
                    <a:pt x="38900" y="3539"/>
                    <a:pt x="34336" y="1487"/>
                    <a:pt x="29464" y="769"/>
                  </a:cubicBezTo>
                  <a:lnTo>
                    <a:pt x="12258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56"/>
            <p:cNvSpPr/>
            <p:nvPr/>
          </p:nvSpPr>
          <p:spPr>
            <a:xfrm>
              <a:off x="-1573663" y="3188659"/>
              <a:ext cx="1070600" cy="1322400"/>
            </a:xfrm>
            <a:custGeom>
              <a:avLst/>
              <a:gdLst/>
              <a:ahLst/>
              <a:cxnLst/>
              <a:rect l="l" t="t" r="r" b="b"/>
              <a:pathLst>
                <a:path w="42824" h="52896" extrusionOk="0">
                  <a:moveTo>
                    <a:pt x="17135" y="1"/>
                  </a:moveTo>
                  <a:cubicBezTo>
                    <a:pt x="15803" y="1"/>
                    <a:pt x="14490" y="86"/>
                    <a:pt x="13232" y="252"/>
                  </a:cubicBezTo>
                  <a:lnTo>
                    <a:pt x="12258" y="380"/>
                  </a:lnTo>
                  <a:lnTo>
                    <a:pt x="1" y="42280"/>
                  </a:lnTo>
                  <a:lnTo>
                    <a:pt x="975" y="42151"/>
                  </a:lnTo>
                  <a:cubicBezTo>
                    <a:pt x="2113" y="42002"/>
                    <a:pt x="3255" y="41927"/>
                    <a:pt x="4394" y="41927"/>
                  </a:cubicBezTo>
                  <a:cubicBezTo>
                    <a:pt x="8133" y="41927"/>
                    <a:pt x="11844" y="42727"/>
                    <a:pt x="15284" y="44280"/>
                  </a:cubicBezTo>
                  <a:lnTo>
                    <a:pt x="30208" y="52895"/>
                  </a:lnTo>
                  <a:lnTo>
                    <a:pt x="42824" y="9124"/>
                  </a:lnTo>
                  <a:lnTo>
                    <a:pt x="28284" y="2226"/>
                  </a:lnTo>
                  <a:cubicBezTo>
                    <a:pt x="24955" y="704"/>
                    <a:pt x="20963" y="1"/>
                    <a:pt x="1713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07" name="Google Shape;507;p56"/>
            <p:cNvGrpSpPr/>
            <p:nvPr/>
          </p:nvGrpSpPr>
          <p:grpSpPr>
            <a:xfrm>
              <a:off x="-2218800" y="3088875"/>
              <a:ext cx="1598825" cy="1190475"/>
              <a:chOff x="-2218800" y="3088875"/>
              <a:chExt cx="1598825" cy="1190475"/>
            </a:xfrm>
          </p:grpSpPr>
          <p:sp>
            <p:nvSpPr>
              <p:cNvPr id="508" name="Google Shape;508;p56"/>
              <p:cNvSpPr/>
              <p:nvPr/>
            </p:nvSpPr>
            <p:spPr>
              <a:xfrm>
                <a:off x="-2218800" y="3088875"/>
                <a:ext cx="841100" cy="985325"/>
              </a:xfrm>
              <a:custGeom>
                <a:avLst/>
                <a:gdLst/>
                <a:ahLst/>
                <a:cxnLst/>
                <a:rect l="l" t="t" r="r" b="b"/>
                <a:pathLst>
                  <a:path w="33644" h="39413" extrusionOk="0">
                    <a:moveTo>
                      <a:pt x="9539" y="0"/>
                    </a:moveTo>
                    <a:lnTo>
                      <a:pt x="9462" y="667"/>
                    </a:lnTo>
                    <a:lnTo>
                      <a:pt x="22412" y="2385"/>
                    </a:lnTo>
                    <a:cubicBezTo>
                      <a:pt x="26027" y="3077"/>
                      <a:pt x="29489" y="4436"/>
                      <a:pt x="32643" y="6360"/>
                    </a:cubicBezTo>
                    <a:lnTo>
                      <a:pt x="33284" y="6744"/>
                    </a:lnTo>
                    <a:lnTo>
                      <a:pt x="33643" y="6154"/>
                    </a:lnTo>
                    <a:lnTo>
                      <a:pt x="33002" y="5770"/>
                    </a:lnTo>
                    <a:cubicBezTo>
                      <a:pt x="29797" y="3795"/>
                      <a:pt x="26233" y="2411"/>
                      <a:pt x="22540" y="1693"/>
                    </a:cubicBezTo>
                    <a:lnTo>
                      <a:pt x="9539" y="0"/>
                    </a:lnTo>
                    <a:close/>
                    <a:moveTo>
                      <a:pt x="8668" y="2385"/>
                    </a:moveTo>
                    <a:lnTo>
                      <a:pt x="8591" y="3052"/>
                    </a:lnTo>
                    <a:lnTo>
                      <a:pt x="21540" y="4770"/>
                    </a:lnTo>
                    <a:cubicBezTo>
                      <a:pt x="25156" y="5462"/>
                      <a:pt x="28617" y="6821"/>
                      <a:pt x="31771" y="8744"/>
                    </a:cubicBezTo>
                    <a:lnTo>
                      <a:pt x="32387" y="9129"/>
                    </a:lnTo>
                    <a:lnTo>
                      <a:pt x="32771" y="8565"/>
                    </a:lnTo>
                    <a:lnTo>
                      <a:pt x="32130" y="8180"/>
                    </a:lnTo>
                    <a:cubicBezTo>
                      <a:pt x="28899" y="6206"/>
                      <a:pt x="25361" y="4821"/>
                      <a:pt x="21668" y="4103"/>
                    </a:cubicBezTo>
                    <a:lnTo>
                      <a:pt x="8668" y="2385"/>
                    </a:lnTo>
                    <a:close/>
                    <a:moveTo>
                      <a:pt x="7796" y="4795"/>
                    </a:moveTo>
                    <a:lnTo>
                      <a:pt x="7719" y="5488"/>
                    </a:lnTo>
                    <a:lnTo>
                      <a:pt x="20668" y="7180"/>
                    </a:lnTo>
                    <a:cubicBezTo>
                      <a:pt x="24284" y="7898"/>
                      <a:pt x="27746" y="9232"/>
                      <a:pt x="30900" y="11180"/>
                    </a:cubicBezTo>
                    <a:lnTo>
                      <a:pt x="31515" y="11565"/>
                    </a:lnTo>
                    <a:lnTo>
                      <a:pt x="31874" y="10975"/>
                    </a:lnTo>
                    <a:lnTo>
                      <a:pt x="31259" y="10591"/>
                    </a:lnTo>
                    <a:cubicBezTo>
                      <a:pt x="28028" y="8616"/>
                      <a:pt x="24489" y="7231"/>
                      <a:pt x="20796" y="6513"/>
                    </a:cubicBezTo>
                    <a:lnTo>
                      <a:pt x="7796" y="4795"/>
                    </a:lnTo>
                    <a:close/>
                    <a:moveTo>
                      <a:pt x="6873" y="9206"/>
                    </a:moveTo>
                    <a:lnTo>
                      <a:pt x="6770" y="9873"/>
                    </a:lnTo>
                    <a:lnTo>
                      <a:pt x="19745" y="11591"/>
                    </a:lnTo>
                    <a:cubicBezTo>
                      <a:pt x="23361" y="12283"/>
                      <a:pt x="26822" y="13642"/>
                      <a:pt x="29976" y="15565"/>
                    </a:cubicBezTo>
                    <a:lnTo>
                      <a:pt x="30592" y="15950"/>
                    </a:lnTo>
                    <a:lnTo>
                      <a:pt x="30951" y="15386"/>
                    </a:lnTo>
                    <a:lnTo>
                      <a:pt x="30335" y="15001"/>
                    </a:lnTo>
                    <a:cubicBezTo>
                      <a:pt x="27104" y="13027"/>
                      <a:pt x="23566" y="11642"/>
                      <a:pt x="19848" y="10924"/>
                    </a:cubicBezTo>
                    <a:lnTo>
                      <a:pt x="6873" y="9206"/>
                    </a:lnTo>
                    <a:close/>
                    <a:moveTo>
                      <a:pt x="5975" y="11616"/>
                    </a:moveTo>
                    <a:lnTo>
                      <a:pt x="5898" y="12283"/>
                    </a:lnTo>
                    <a:lnTo>
                      <a:pt x="18848" y="14001"/>
                    </a:lnTo>
                    <a:cubicBezTo>
                      <a:pt x="22463" y="14693"/>
                      <a:pt x="25925" y="16052"/>
                      <a:pt x="29079" y="17976"/>
                    </a:cubicBezTo>
                    <a:lnTo>
                      <a:pt x="29694" y="18360"/>
                    </a:lnTo>
                    <a:lnTo>
                      <a:pt x="30079" y="17796"/>
                    </a:lnTo>
                    <a:lnTo>
                      <a:pt x="29438" y="17411"/>
                    </a:lnTo>
                    <a:cubicBezTo>
                      <a:pt x="26207" y="15437"/>
                      <a:pt x="22668" y="14052"/>
                      <a:pt x="18976" y="13334"/>
                    </a:cubicBezTo>
                    <a:lnTo>
                      <a:pt x="5975" y="11616"/>
                    </a:lnTo>
                    <a:close/>
                    <a:moveTo>
                      <a:pt x="5078" y="14027"/>
                    </a:moveTo>
                    <a:lnTo>
                      <a:pt x="5001" y="14693"/>
                    </a:lnTo>
                    <a:lnTo>
                      <a:pt x="17950" y="16411"/>
                    </a:lnTo>
                    <a:cubicBezTo>
                      <a:pt x="21566" y="17104"/>
                      <a:pt x="25027" y="18463"/>
                      <a:pt x="28181" y="20386"/>
                    </a:cubicBezTo>
                    <a:lnTo>
                      <a:pt x="28797" y="20796"/>
                    </a:lnTo>
                    <a:lnTo>
                      <a:pt x="29181" y="20206"/>
                    </a:lnTo>
                    <a:lnTo>
                      <a:pt x="28566" y="19822"/>
                    </a:lnTo>
                    <a:cubicBezTo>
                      <a:pt x="25335" y="17847"/>
                      <a:pt x="21796" y="16463"/>
                      <a:pt x="18104" y="15745"/>
                    </a:cubicBezTo>
                    <a:lnTo>
                      <a:pt x="5078" y="14027"/>
                    </a:lnTo>
                    <a:close/>
                    <a:moveTo>
                      <a:pt x="4078" y="19053"/>
                    </a:moveTo>
                    <a:lnTo>
                      <a:pt x="4001" y="19719"/>
                    </a:lnTo>
                    <a:lnTo>
                      <a:pt x="16950" y="21437"/>
                    </a:lnTo>
                    <a:cubicBezTo>
                      <a:pt x="20591" y="22130"/>
                      <a:pt x="24053" y="23489"/>
                      <a:pt x="27207" y="25412"/>
                    </a:cubicBezTo>
                    <a:lnTo>
                      <a:pt x="27822" y="25797"/>
                    </a:lnTo>
                    <a:lnTo>
                      <a:pt x="28181" y="25232"/>
                    </a:lnTo>
                    <a:lnTo>
                      <a:pt x="27566" y="24822"/>
                    </a:lnTo>
                    <a:cubicBezTo>
                      <a:pt x="24335" y="22848"/>
                      <a:pt x="20796" y="21463"/>
                      <a:pt x="17104" y="20745"/>
                    </a:cubicBezTo>
                    <a:lnTo>
                      <a:pt x="4078" y="19053"/>
                    </a:lnTo>
                    <a:close/>
                    <a:moveTo>
                      <a:pt x="3231" y="21463"/>
                    </a:moveTo>
                    <a:lnTo>
                      <a:pt x="3129" y="22130"/>
                    </a:lnTo>
                    <a:lnTo>
                      <a:pt x="16078" y="23848"/>
                    </a:lnTo>
                    <a:cubicBezTo>
                      <a:pt x="19899" y="24617"/>
                      <a:pt x="24438" y="26668"/>
                      <a:pt x="26310" y="27848"/>
                    </a:cubicBezTo>
                    <a:lnTo>
                      <a:pt x="26925" y="28233"/>
                    </a:lnTo>
                    <a:lnTo>
                      <a:pt x="27310" y="27643"/>
                    </a:lnTo>
                    <a:lnTo>
                      <a:pt x="26669" y="27258"/>
                    </a:lnTo>
                    <a:cubicBezTo>
                      <a:pt x="24745" y="26053"/>
                      <a:pt x="20104" y="23925"/>
                      <a:pt x="16206" y="23155"/>
                    </a:cubicBezTo>
                    <a:lnTo>
                      <a:pt x="3231" y="21463"/>
                    </a:lnTo>
                    <a:close/>
                    <a:moveTo>
                      <a:pt x="2334" y="23848"/>
                    </a:moveTo>
                    <a:lnTo>
                      <a:pt x="2231" y="24514"/>
                    </a:lnTo>
                    <a:lnTo>
                      <a:pt x="15206" y="26232"/>
                    </a:lnTo>
                    <a:cubicBezTo>
                      <a:pt x="18925" y="26976"/>
                      <a:pt x="24540" y="29669"/>
                      <a:pt x="25438" y="30233"/>
                    </a:cubicBezTo>
                    <a:lnTo>
                      <a:pt x="26053" y="30617"/>
                    </a:lnTo>
                    <a:lnTo>
                      <a:pt x="26412" y="30053"/>
                    </a:lnTo>
                    <a:lnTo>
                      <a:pt x="25797" y="29669"/>
                    </a:lnTo>
                    <a:cubicBezTo>
                      <a:pt x="24848" y="29079"/>
                      <a:pt x="19207" y="26335"/>
                      <a:pt x="15335" y="25566"/>
                    </a:cubicBezTo>
                    <a:lnTo>
                      <a:pt x="2334" y="23848"/>
                    </a:lnTo>
                    <a:close/>
                    <a:moveTo>
                      <a:pt x="1283" y="27592"/>
                    </a:moveTo>
                    <a:lnTo>
                      <a:pt x="1180" y="28284"/>
                    </a:lnTo>
                    <a:lnTo>
                      <a:pt x="14155" y="29976"/>
                    </a:lnTo>
                    <a:cubicBezTo>
                      <a:pt x="17771" y="30694"/>
                      <a:pt x="21232" y="32053"/>
                      <a:pt x="24361" y="33976"/>
                    </a:cubicBezTo>
                    <a:lnTo>
                      <a:pt x="25002" y="34361"/>
                    </a:lnTo>
                    <a:lnTo>
                      <a:pt x="25361" y="33797"/>
                    </a:lnTo>
                    <a:lnTo>
                      <a:pt x="24745" y="33387"/>
                    </a:lnTo>
                    <a:cubicBezTo>
                      <a:pt x="21514" y="31412"/>
                      <a:pt x="17976" y="30028"/>
                      <a:pt x="14258" y="29310"/>
                    </a:cubicBezTo>
                    <a:lnTo>
                      <a:pt x="1283" y="27592"/>
                    </a:lnTo>
                    <a:close/>
                    <a:moveTo>
                      <a:pt x="693" y="30156"/>
                    </a:moveTo>
                    <a:lnTo>
                      <a:pt x="590" y="30822"/>
                    </a:lnTo>
                    <a:lnTo>
                      <a:pt x="13565" y="32541"/>
                    </a:lnTo>
                    <a:cubicBezTo>
                      <a:pt x="17181" y="33233"/>
                      <a:pt x="20643" y="34592"/>
                      <a:pt x="23797" y="36515"/>
                    </a:cubicBezTo>
                    <a:lnTo>
                      <a:pt x="24412" y="36900"/>
                    </a:lnTo>
                    <a:lnTo>
                      <a:pt x="24771" y="36310"/>
                    </a:lnTo>
                    <a:lnTo>
                      <a:pt x="24130" y="35925"/>
                    </a:lnTo>
                    <a:cubicBezTo>
                      <a:pt x="20925" y="33951"/>
                      <a:pt x="17386" y="32566"/>
                      <a:pt x="13668" y="31874"/>
                    </a:cubicBezTo>
                    <a:lnTo>
                      <a:pt x="693" y="30156"/>
                    </a:lnTo>
                    <a:close/>
                    <a:moveTo>
                      <a:pt x="103" y="32643"/>
                    </a:moveTo>
                    <a:lnTo>
                      <a:pt x="0" y="33335"/>
                    </a:lnTo>
                    <a:lnTo>
                      <a:pt x="12975" y="35053"/>
                    </a:lnTo>
                    <a:cubicBezTo>
                      <a:pt x="16591" y="35746"/>
                      <a:pt x="20053" y="37105"/>
                      <a:pt x="23207" y="39028"/>
                    </a:cubicBezTo>
                    <a:lnTo>
                      <a:pt x="23848" y="39413"/>
                    </a:lnTo>
                    <a:lnTo>
                      <a:pt x="24181" y="38823"/>
                    </a:lnTo>
                    <a:lnTo>
                      <a:pt x="23540" y="38438"/>
                    </a:lnTo>
                    <a:cubicBezTo>
                      <a:pt x="20335" y="36464"/>
                      <a:pt x="16796" y="35079"/>
                      <a:pt x="13104" y="34361"/>
                    </a:cubicBezTo>
                    <a:lnTo>
                      <a:pt x="103" y="3264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9" name="Google Shape;509;p56"/>
              <p:cNvSpPr/>
              <p:nvPr/>
            </p:nvSpPr>
            <p:spPr>
              <a:xfrm>
                <a:off x="-1461075" y="3283625"/>
                <a:ext cx="841100" cy="995725"/>
              </a:xfrm>
              <a:custGeom>
                <a:avLst/>
                <a:gdLst/>
                <a:ahLst/>
                <a:cxnLst/>
                <a:rect l="l" t="t" r="r" b="b"/>
                <a:pathLst>
                  <a:path w="33644" h="39829" extrusionOk="0">
                    <a:moveTo>
                      <a:pt x="11739" y="1"/>
                    </a:moveTo>
                    <a:cubicBezTo>
                      <a:pt x="10432" y="1"/>
                      <a:pt x="9481" y="31"/>
                      <a:pt x="9386" y="31"/>
                    </a:cubicBezTo>
                    <a:lnTo>
                      <a:pt x="9386" y="698"/>
                    </a:lnTo>
                    <a:cubicBezTo>
                      <a:pt x="9406" y="698"/>
                      <a:pt x="10284" y="673"/>
                      <a:pt x="11526" y="673"/>
                    </a:cubicBezTo>
                    <a:cubicBezTo>
                      <a:pt x="13388" y="673"/>
                      <a:pt x="16068" y="729"/>
                      <a:pt x="17899" y="1006"/>
                    </a:cubicBezTo>
                    <a:cubicBezTo>
                      <a:pt x="22643" y="1775"/>
                      <a:pt x="29618" y="4878"/>
                      <a:pt x="32618" y="6750"/>
                    </a:cubicBezTo>
                    <a:lnTo>
                      <a:pt x="33259" y="7134"/>
                    </a:lnTo>
                    <a:lnTo>
                      <a:pt x="33644" y="6570"/>
                    </a:lnTo>
                    <a:lnTo>
                      <a:pt x="33028" y="6185"/>
                    </a:lnTo>
                    <a:cubicBezTo>
                      <a:pt x="29977" y="4288"/>
                      <a:pt x="22874" y="1108"/>
                      <a:pt x="18053" y="365"/>
                    </a:cubicBezTo>
                    <a:cubicBezTo>
                      <a:pt x="16198" y="63"/>
                      <a:pt x="13606" y="1"/>
                      <a:pt x="11739" y="1"/>
                    </a:cubicBezTo>
                    <a:close/>
                    <a:moveTo>
                      <a:pt x="8770" y="2801"/>
                    </a:moveTo>
                    <a:lnTo>
                      <a:pt x="8770" y="3493"/>
                    </a:lnTo>
                    <a:cubicBezTo>
                      <a:pt x="8847" y="3493"/>
                      <a:pt x="16130" y="3519"/>
                      <a:pt x="19258" y="4288"/>
                    </a:cubicBezTo>
                    <a:cubicBezTo>
                      <a:pt x="22976" y="5211"/>
                      <a:pt x="28489" y="7134"/>
                      <a:pt x="31746" y="9160"/>
                    </a:cubicBezTo>
                    <a:lnTo>
                      <a:pt x="32387" y="9545"/>
                    </a:lnTo>
                    <a:lnTo>
                      <a:pt x="32746" y="8980"/>
                    </a:lnTo>
                    <a:lnTo>
                      <a:pt x="32105" y="8570"/>
                    </a:lnTo>
                    <a:cubicBezTo>
                      <a:pt x="28797" y="6519"/>
                      <a:pt x="23207" y="4570"/>
                      <a:pt x="19412" y="3621"/>
                    </a:cubicBezTo>
                    <a:cubicBezTo>
                      <a:pt x="16207" y="2852"/>
                      <a:pt x="9078" y="2801"/>
                      <a:pt x="8770" y="2801"/>
                    </a:cubicBezTo>
                    <a:close/>
                    <a:moveTo>
                      <a:pt x="8129" y="5570"/>
                    </a:moveTo>
                    <a:lnTo>
                      <a:pt x="8129" y="6262"/>
                    </a:lnTo>
                    <a:cubicBezTo>
                      <a:pt x="8232" y="6262"/>
                      <a:pt x="17412" y="6467"/>
                      <a:pt x="20592" y="7570"/>
                    </a:cubicBezTo>
                    <a:cubicBezTo>
                      <a:pt x="21463" y="7878"/>
                      <a:pt x="22361" y="8160"/>
                      <a:pt x="23233" y="8442"/>
                    </a:cubicBezTo>
                    <a:cubicBezTo>
                      <a:pt x="25976" y="9314"/>
                      <a:pt x="28592" y="10160"/>
                      <a:pt x="30874" y="11570"/>
                    </a:cubicBezTo>
                    <a:lnTo>
                      <a:pt x="31490" y="11955"/>
                    </a:lnTo>
                    <a:lnTo>
                      <a:pt x="31849" y="11391"/>
                    </a:lnTo>
                    <a:lnTo>
                      <a:pt x="31208" y="11006"/>
                    </a:lnTo>
                    <a:cubicBezTo>
                      <a:pt x="28874" y="9519"/>
                      <a:pt x="26079" y="8647"/>
                      <a:pt x="23412" y="7801"/>
                    </a:cubicBezTo>
                    <a:cubicBezTo>
                      <a:pt x="22540" y="7519"/>
                      <a:pt x="21669" y="7237"/>
                      <a:pt x="20797" y="6929"/>
                    </a:cubicBezTo>
                    <a:cubicBezTo>
                      <a:pt x="17540" y="5801"/>
                      <a:pt x="8514" y="5570"/>
                      <a:pt x="8129" y="5570"/>
                    </a:cubicBezTo>
                    <a:close/>
                    <a:moveTo>
                      <a:pt x="6822" y="9596"/>
                    </a:moveTo>
                    <a:lnTo>
                      <a:pt x="6745" y="10263"/>
                    </a:lnTo>
                    <a:lnTo>
                      <a:pt x="19694" y="11981"/>
                    </a:lnTo>
                    <a:cubicBezTo>
                      <a:pt x="23310" y="12699"/>
                      <a:pt x="26771" y="14032"/>
                      <a:pt x="29925" y="15981"/>
                    </a:cubicBezTo>
                    <a:lnTo>
                      <a:pt x="30566" y="16365"/>
                    </a:lnTo>
                    <a:lnTo>
                      <a:pt x="30925" y="15776"/>
                    </a:lnTo>
                    <a:lnTo>
                      <a:pt x="30284" y="15391"/>
                    </a:lnTo>
                    <a:cubicBezTo>
                      <a:pt x="27079" y="13417"/>
                      <a:pt x="23515" y="12032"/>
                      <a:pt x="19822" y="11314"/>
                    </a:cubicBezTo>
                    <a:lnTo>
                      <a:pt x="6822" y="9596"/>
                    </a:lnTo>
                    <a:close/>
                    <a:moveTo>
                      <a:pt x="5950" y="12006"/>
                    </a:moveTo>
                    <a:lnTo>
                      <a:pt x="5847" y="12673"/>
                    </a:lnTo>
                    <a:lnTo>
                      <a:pt x="18822" y="14391"/>
                    </a:lnTo>
                    <a:cubicBezTo>
                      <a:pt x="22438" y="15109"/>
                      <a:pt x="25900" y="16442"/>
                      <a:pt x="29054" y="18391"/>
                    </a:cubicBezTo>
                    <a:lnTo>
                      <a:pt x="29669" y="18776"/>
                    </a:lnTo>
                    <a:lnTo>
                      <a:pt x="30054" y="18186"/>
                    </a:lnTo>
                    <a:lnTo>
                      <a:pt x="29413" y="17801"/>
                    </a:lnTo>
                    <a:cubicBezTo>
                      <a:pt x="26182" y="15827"/>
                      <a:pt x="22643" y="14442"/>
                      <a:pt x="18925" y="13724"/>
                    </a:cubicBezTo>
                    <a:lnTo>
                      <a:pt x="5950" y="12006"/>
                    </a:lnTo>
                    <a:close/>
                    <a:moveTo>
                      <a:pt x="5052" y="14417"/>
                    </a:moveTo>
                    <a:lnTo>
                      <a:pt x="4975" y="15109"/>
                    </a:lnTo>
                    <a:lnTo>
                      <a:pt x="17925" y="16801"/>
                    </a:lnTo>
                    <a:cubicBezTo>
                      <a:pt x="21540" y="17519"/>
                      <a:pt x="25028" y="18853"/>
                      <a:pt x="28156" y="20802"/>
                    </a:cubicBezTo>
                    <a:lnTo>
                      <a:pt x="28797" y="21186"/>
                    </a:lnTo>
                    <a:lnTo>
                      <a:pt x="29156" y="20596"/>
                    </a:lnTo>
                    <a:lnTo>
                      <a:pt x="28515" y="20212"/>
                    </a:lnTo>
                    <a:cubicBezTo>
                      <a:pt x="25310" y="18237"/>
                      <a:pt x="21745" y="16853"/>
                      <a:pt x="18053" y="16135"/>
                    </a:cubicBezTo>
                    <a:lnTo>
                      <a:pt x="5052" y="14417"/>
                    </a:lnTo>
                    <a:close/>
                    <a:moveTo>
                      <a:pt x="4078" y="19443"/>
                    </a:moveTo>
                    <a:lnTo>
                      <a:pt x="4001" y="20109"/>
                    </a:lnTo>
                    <a:lnTo>
                      <a:pt x="16950" y="21827"/>
                    </a:lnTo>
                    <a:cubicBezTo>
                      <a:pt x="20566" y="22545"/>
                      <a:pt x="24028" y="23879"/>
                      <a:pt x="27182" y="25827"/>
                    </a:cubicBezTo>
                    <a:lnTo>
                      <a:pt x="27823" y="26212"/>
                    </a:lnTo>
                    <a:lnTo>
                      <a:pt x="28156" y="25622"/>
                    </a:lnTo>
                    <a:lnTo>
                      <a:pt x="27541" y="25238"/>
                    </a:lnTo>
                    <a:cubicBezTo>
                      <a:pt x="24310" y="23263"/>
                      <a:pt x="20771" y="21879"/>
                      <a:pt x="17079" y="21161"/>
                    </a:cubicBezTo>
                    <a:lnTo>
                      <a:pt x="4078" y="19443"/>
                    </a:lnTo>
                    <a:close/>
                    <a:moveTo>
                      <a:pt x="3180" y="21853"/>
                    </a:moveTo>
                    <a:lnTo>
                      <a:pt x="3103" y="22520"/>
                    </a:lnTo>
                    <a:lnTo>
                      <a:pt x="16053" y="24238"/>
                    </a:lnTo>
                    <a:cubicBezTo>
                      <a:pt x="19874" y="24981"/>
                      <a:pt x="24438" y="27058"/>
                      <a:pt x="26284" y="28212"/>
                    </a:cubicBezTo>
                    <a:lnTo>
                      <a:pt x="26925" y="28623"/>
                    </a:lnTo>
                    <a:lnTo>
                      <a:pt x="27284" y="28033"/>
                    </a:lnTo>
                    <a:lnTo>
                      <a:pt x="26643" y="27648"/>
                    </a:lnTo>
                    <a:cubicBezTo>
                      <a:pt x="24720" y="26443"/>
                      <a:pt x="20079" y="24340"/>
                      <a:pt x="16181" y="23571"/>
                    </a:cubicBezTo>
                    <a:lnTo>
                      <a:pt x="3180" y="21853"/>
                    </a:lnTo>
                    <a:close/>
                    <a:moveTo>
                      <a:pt x="2309" y="24263"/>
                    </a:moveTo>
                    <a:lnTo>
                      <a:pt x="2232" y="24930"/>
                    </a:lnTo>
                    <a:lnTo>
                      <a:pt x="15181" y="26648"/>
                    </a:lnTo>
                    <a:cubicBezTo>
                      <a:pt x="18925" y="27392"/>
                      <a:pt x="24515" y="30084"/>
                      <a:pt x="25412" y="30623"/>
                    </a:cubicBezTo>
                    <a:lnTo>
                      <a:pt x="26053" y="31007"/>
                    </a:lnTo>
                    <a:lnTo>
                      <a:pt x="26387" y="30443"/>
                    </a:lnTo>
                    <a:lnTo>
                      <a:pt x="25771" y="30058"/>
                    </a:lnTo>
                    <a:cubicBezTo>
                      <a:pt x="24823" y="29469"/>
                      <a:pt x="19181" y="26751"/>
                      <a:pt x="15309" y="25981"/>
                    </a:cubicBezTo>
                    <a:lnTo>
                      <a:pt x="2309" y="24263"/>
                    </a:lnTo>
                    <a:close/>
                    <a:moveTo>
                      <a:pt x="1257" y="28007"/>
                    </a:moveTo>
                    <a:lnTo>
                      <a:pt x="1180" y="28674"/>
                    </a:lnTo>
                    <a:lnTo>
                      <a:pt x="14130" y="30392"/>
                    </a:lnTo>
                    <a:cubicBezTo>
                      <a:pt x="17745" y="31110"/>
                      <a:pt x="21207" y="32443"/>
                      <a:pt x="24361" y="34392"/>
                    </a:cubicBezTo>
                    <a:lnTo>
                      <a:pt x="24976" y="34777"/>
                    </a:lnTo>
                    <a:lnTo>
                      <a:pt x="25335" y="34187"/>
                    </a:lnTo>
                    <a:lnTo>
                      <a:pt x="24720" y="33802"/>
                    </a:lnTo>
                    <a:cubicBezTo>
                      <a:pt x="21489" y="31828"/>
                      <a:pt x="17950" y="30443"/>
                      <a:pt x="14258" y="29725"/>
                    </a:cubicBezTo>
                    <a:lnTo>
                      <a:pt x="1257" y="28007"/>
                    </a:lnTo>
                    <a:close/>
                    <a:moveTo>
                      <a:pt x="667" y="30520"/>
                    </a:moveTo>
                    <a:lnTo>
                      <a:pt x="591" y="31212"/>
                    </a:lnTo>
                    <a:lnTo>
                      <a:pt x="13566" y="32905"/>
                    </a:lnTo>
                    <a:cubicBezTo>
                      <a:pt x="17155" y="33623"/>
                      <a:pt x="20617" y="34982"/>
                      <a:pt x="23771" y="36905"/>
                    </a:cubicBezTo>
                    <a:lnTo>
                      <a:pt x="24412" y="37290"/>
                    </a:lnTo>
                    <a:lnTo>
                      <a:pt x="24746" y="36726"/>
                    </a:lnTo>
                    <a:lnTo>
                      <a:pt x="24130" y="36315"/>
                    </a:lnTo>
                    <a:cubicBezTo>
                      <a:pt x="20899" y="34341"/>
                      <a:pt x="17361" y="32956"/>
                      <a:pt x="13668" y="32238"/>
                    </a:cubicBezTo>
                    <a:lnTo>
                      <a:pt x="667" y="30520"/>
                    </a:lnTo>
                    <a:close/>
                    <a:moveTo>
                      <a:pt x="103" y="33059"/>
                    </a:moveTo>
                    <a:lnTo>
                      <a:pt x="1" y="33725"/>
                    </a:lnTo>
                    <a:lnTo>
                      <a:pt x="12950" y="35443"/>
                    </a:lnTo>
                    <a:cubicBezTo>
                      <a:pt x="16566" y="36136"/>
                      <a:pt x="20027" y="37495"/>
                      <a:pt x="23181" y="39418"/>
                    </a:cubicBezTo>
                    <a:lnTo>
                      <a:pt x="23797" y="39828"/>
                    </a:lnTo>
                    <a:lnTo>
                      <a:pt x="24156" y="39238"/>
                    </a:lnTo>
                    <a:lnTo>
                      <a:pt x="23515" y="38854"/>
                    </a:lnTo>
                    <a:cubicBezTo>
                      <a:pt x="20310" y="36879"/>
                      <a:pt x="16745" y="35495"/>
                      <a:pt x="13053" y="34777"/>
                    </a:cubicBezTo>
                    <a:lnTo>
                      <a:pt x="103" y="3305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10" name="Google Shape;510;p56"/>
          <p:cNvSpPr txBox="1">
            <a:spLocks noGrp="1"/>
          </p:cNvSpPr>
          <p:nvPr>
            <p:ph type="title"/>
          </p:nvPr>
        </p:nvSpPr>
        <p:spPr>
          <a:xfrm>
            <a:off x="2115000" y="583850"/>
            <a:ext cx="4914000" cy="405600"/>
          </a:xfrm>
          <a:prstGeom prst="rect">
            <a:avLst/>
          </a:prstGeom>
          <a:noFill/>
          <a:ln>
            <a:noFill/>
          </a:ln>
          <a:effectLst>
            <a:outerShdw dist="28575" dir="192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511" name="Google Shape;511;p56"/>
          <p:cNvGrpSpPr/>
          <p:nvPr/>
        </p:nvGrpSpPr>
        <p:grpSpPr>
          <a:xfrm rot="1799838" flipH="1">
            <a:off x="8041050" y="-764725"/>
            <a:ext cx="2643214" cy="2133168"/>
            <a:chOff x="-729163" y="3851975"/>
            <a:chExt cx="2464104" cy="1988620"/>
          </a:xfrm>
        </p:grpSpPr>
        <p:sp>
          <p:nvSpPr>
            <p:cNvPr id="512" name="Google Shape;512;p56"/>
            <p:cNvSpPr/>
            <p:nvPr/>
          </p:nvSpPr>
          <p:spPr>
            <a:xfrm rot="363082">
              <a:off x="-642946" y="3967874"/>
              <a:ext cx="2291669" cy="1756822"/>
            </a:xfrm>
            <a:custGeom>
              <a:avLst/>
              <a:gdLst/>
              <a:ahLst/>
              <a:cxnLst/>
              <a:rect l="l" t="t" r="r" b="b"/>
              <a:pathLst>
                <a:path w="73153" h="56080" extrusionOk="0">
                  <a:moveTo>
                    <a:pt x="12829" y="0"/>
                  </a:moveTo>
                  <a:cubicBezTo>
                    <a:pt x="12663" y="0"/>
                    <a:pt x="12517" y="100"/>
                    <a:pt x="12443" y="272"/>
                  </a:cubicBezTo>
                  <a:lnTo>
                    <a:pt x="101" y="32729"/>
                  </a:lnTo>
                  <a:cubicBezTo>
                    <a:pt x="1" y="32929"/>
                    <a:pt x="134" y="33196"/>
                    <a:pt x="334" y="33262"/>
                  </a:cubicBezTo>
                  <a:lnTo>
                    <a:pt x="60143" y="56045"/>
                  </a:lnTo>
                  <a:cubicBezTo>
                    <a:pt x="60198" y="56069"/>
                    <a:pt x="60253" y="56079"/>
                    <a:pt x="60306" y="56079"/>
                  </a:cubicBezTo>
                  <a:cubicBezTo>
                    <a:pt x="60479" y="56079"/>
                    <a:pt x="60634" y="55965"/>
                    <a:pt x="60711" y="55812"/>
                  </a:cubicBezTo>
                  <a:lnTo>
                    <a:pt x="73053" y="23355"/>
                  </a:lnTo>
                  <a:cubicBezTo>
                    <a:pt x="73153" y="23155"/>
                    <a:pt x="73053" y="22888"/>
                    <a:pt x="72819" y="22822"/>
                  </a:cubicBezTo>
                  <a:lnTo>
                    <a:pt x="13010" y="39"/>
                  </a:lnTo>
                  <a:cubicBezTo>
                    <a:pt x="12949" y="13"/>
                    <a:pt x="12888" y="0"/>
                    <a:pt x="128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56"/>
            <p:cNvSpPr/>
            <p:nvPr/>
          </p:nvSpPr>
          <p:spPr>
            <a:xfrm rot="363082">
              <a:off x="792956" y="4622556"/>
              <a:ext cx="778540" cy="1132818"/>
            </a:xfrm>
            <a:custGeom>
              <a:avLst/>
              <a:gdLst/>
              <a:ahLst/>
              <a:cxnLst/>
              <a:rect l="l" t="t" r="r" b="b"/>
              <a:pathLst>
                <a:path w="24852" h="36161" extrusionOk="0">
                  <a:moveTo>
                    <a:pt x="11909" y="1"/>
                  </a:moveTo>
                  <a:lnTo>
                    <a:pt x="0" y="31223"/>
                  </a:lnTo>
                  <a:lnTo>
                    <a:pt x="12943" y="36160"/>
                  </a:lnTo>
                  <a:lnTo>
                    <a:pt x="24851" y="490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56"/>
            <p:cNvSpPr/>
            <p:nvPr/>
          </p:nvSpPr>
          <p:spPr>
            <a:xfrm rot="363082">
              <a:off x="289098" y="4363311"/>
              <a:ext cx="1166244" cy="1323976"/>
            </a:xfrm>
            <a:custGeom>
              <a:avLst/>
              <a:gdLst/>
              <a:ahLst/>
              <a:cxnLst/>
              <a:rect l="l" t="t" r="r" b="b"/>
              <a:pathLst>
                <a:path w="37228" h="42263" extrusionOk="0">
                  <a:moveTo>
                    <a:pt x="13388" y="0"/>
                  </a:moveTo>
                  <a:cubicBezTo>
                    <a:pt x="12947" y="0"/>
                    <a:pt x="12544" y="279"/>
                    <a:pt x="12376" y="699"/>
                  </a:cubicBezTo>
                  <a:lnTo>
                    <a:pt x="6272" y="16711"/>
                  </a:lnTo>
                  <a:lnTo>
                    <a:pt x="201" y="32722"/>
                  </a:lnTo>
                  <a:cubicBezTo>
                    <a:pt x="1" y="33189"/>
                    <a:pt x="201" y="33756"/>
                    <a:pt x="668" y="34023"/>
                  </a:cubicBezTo>
                  <a:cubicBezTo>
                    <a:pt x="4271" y="35924"/>
                    <a:pt x="7973" y="37659"/>
                    <a:pt x="11743" y="39160"/>
                  </a:cubicBezTo>
                  <a:cubicBezTo>
                    <a:pt x="17146" y="41262"/>
                    <a:pt x="24952" y="42262"/>
                    <a:pt x="24952" y="42262"/>
                  </a:cubicBezTo>
                  <a:lnTo>
                    <a:pt x="31090" y="26151"/>
                  </a:lnTo>
                  <a:lnTo>
                    <a:pt x="37227" y="10039"/>
                  </a:lnTo>
                  <a:cubicBezTo>
                    <a:pt x="37227" y="10039"/>
                    <a:pt x="30756" y="5636"/>
                    <a:pt x="25319" y="3568"/>
                  </a:cubicBezTo>
                  <a:cubicBezTo>
                    <a:pt x="21483" y="2167"/>
                    <a:pt x="17580" y="999"/>
                    <a:pt x="13644" y="32"/>
                  </a:cubicBezTo>
                  <a:cubicBezTo>
                    <a:pt x="13558" y="11"/>
                    <a:pt x="13472" y="0"/>
                    <a:pt x="13388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56"/>
            <p:cNvSpPr/>
            <p:nvPr/>
          </p:nvSpPr>
          <p:spPr>
            <a:xfrm rot="363082">
              <a:off x="1066041" y="4735131"/>
              <a:ext cx="399201" cy="988588"/>
            </a:xfrm>
            <a:custGeom>
              <a:avLst/>
              <a:gdLst/>
              <a:ahLst/>
              <a:cxnLst/>
              <a:rect l="l" t="t" r="r" b="b"/>
              <a:pathLst>
                <a:path w="12743" h="31557" extrusionOk="0">
                  <a:moveTo>
                    <a:pt x="11909" y="1"/>
                  </a:moveTo>
                  <a:lnTo>
                    <a:pt x="0" y="31257"/>
                  </a:lnTo>
                  <a:lnTo>
                    <a:pt x="834" y="31557"/>
                  </a:lnTo>
                  <a:lnTo>
                    <a:pt x="12743" y="33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56"/>
            <p:cNvSpPr/>
            <p:nvPr/>
          </p:nvSpPr>
          <p:spPr>
            <a:xfrm rot="363082">
              <a:off x="1086646" y="4743259"/>
              <a:ext cx="390836" cy="979190"/>
            </a:xfrm>
            <a:custGeom>
              <a:avLst/>
              <a:gdLst/>
              <a:ahLst/>
              <a:cxnLst/>
              <a:rect l="l" t="t" r="r" b="b"/>
              <a:pathLst>
                <a:path w="12476" h="31257" extrusionOk="0">
                  <a:moveTo>
                    <a:pt x="12042" y="1"/>
                  </a:moveTo>
                  <a:lnTo>
                    <a:pt x="0" y="31090"/>
                  </a:lnTo>
                  <a:lnTo>
                    <a:pt x="434" y="31256"/>
                  </a:lnTo>
                  <a:lnTo>
                    <a:pt x="12476" y="167"/>
                  </a:lnTo>
                  <a:lnTo>
                    <a:pt x="1204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56"/>
            <p:cNvSpPr/>
            <p:nvPr/>
          </p:nvSpPr>
          <p:spPr>
            <a:xfrm rot="363082">
              <a:off x="-564252" y="3933299"/>
              <a:ext cx="778540" cy="1133852"/>
            </a:xfrm>
            <a:custGeom>
              <a:avLst/>
              <a:gdLst/>
              <a:ahLst/>
              <a:cxnLst/>
              <a:rect l="l" t="t" r="r" b="b"/>
              <a:pathLst>
                <a:path w="24852" h="36194" extrusionOk="0">
                  <a:moveTo>
                    <a:pt x="11909" y="1"/>
                  </a:moveTo>
                  <a:lnTo>
                    <a:pt x="0" y="31256"/>
                  </a:lnTo>
                  <a:lnTo>
                    <a:pt x="12943" y="36193"/>
                  </a:lnTo>
                  <a:lnTo>
                    <a:pt x="24851" y="4937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56"/>
            <p:cNvSpPr/>
            <p:nvPr/>
          </p:nvSpPr>
          <p:spPr>
            <a:xfrm rot="363082">
              <a:off x="-449612" y="4006479"/>
              <a:ext cx="1166244" cy="1323004"/>
            </a:xfrm>
            <a:custGeom>
              <a:avLst/>
              <a:gdLst/>
              <a:ahLst/>
              <a:cxnLst/>
              <a:rect l="l" t="t" r="r" b="b"/>
              <a:pathLst>
                <a:path w="37228" h="42232" extrusionOk="0">
                  <a:moveTo>
                    <a:pt x="12243" y="0"/>
                  </a:moveTo>
                  <a:lnTo>
                    <a:pt x="6105" y="16112"/>
                  </a:lnTo>
                  <a:lnTo>
                    <a:pt x="1" y="32190"/>
                  </a:lnTo>
                  <a:cubicBezTo>
                    <a:pt x="1" y="32190"/>
                    <a:pt x="6506" y="36593"/>
                    <a:pt x="11909" y="38694"/>
                  </a:cubicBezTo>
                  <a:cubicBezTo>
                    <a:pt x="15745" y="40062"/>
                    <a:pt x="19648" y="41230"/>
                    <a:pt x="23584" y="42197"/>
                  </a:cubicBezTo>
                  <a:cubicBezTo>
                    <a:pt x="23677" y="42220"/>
                    <a:pt x="23769" y="42231"/>
                    <a:pt x="23859" y="42231"/>
                  </a:cubicBezTo>
                  <a:cubicBezTo>
                    <a:pt x="24293" y="42231"/>
                    <a:pt x="24686" y="41977"/>
                    <a:pt x="24852" y="41563"/>
                  </a:cubicBezTo>
                  <a:lnTo>
                    <a:pt x="30923" y="25552"/>
                  </a:lnTo>
                  <a:lnTo>
                    <a:pt x="37027" y="9540"/>
                  </a:lnTo>
                  <a:cubicBezTo>
                    <a:pt x="37227" y="9040"/>
                    <a:pt x="37027" y="8473"/>
                    <a:pt x="36560" y="8239"/>
                  </a:cubicBezTo>
                  <a:cubicBezTo>
                    <a:pt x="32958" y="6305"/>
                    <a:pt x="29255" y="4603"/>
                    <a:pt x="25486" y="3069"/>
                  </a:cubicBezTo>
                  <a:cubicBezTo>
                    <a:pt x="20049" y="1001"/>
                    <a:pt x="12243" y="0"/>
                    <a:pt x="12243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56"/>
            <p:cNvSpPr/>
            <p:nvPr/>
          </p:nvSpPr>
          <p:spPr>
            <a:xfrm rot="363082">
              <a:off x="-458078" y="3966041"/>
              <a:ext cx="400266" cy="988588"/>
            </a:xfrm>
            <a:custGeom>
              <a:avLst/>
              <a:gdLst/>
              <a:ahLst/>
              <a:cxnLst/>
              <a:rect l="l" t="t" r="r" b="b"/>
              <a:pathLst>
                <a:path w="12777" h="31557" extrusionOk="0">
                  <a:moveTo>
                    <a:pt x="11909" y="0"/>
                  </a:moveTo>
                  <a:lnTo>
                    <a:pt x="1" y="31223"/>
                  </a:lnTo>
                  <a:lnTo>
                    <a:pt x="868" y="31556"/>
                  </a:lnTo>
                  <a:lnTo>
                    <a:pt x="12777" y="300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56"/>
            <p:cNvSpPr/>
            <p:nvPr/>
          </p:nvSpPr>
          <p:spPr>
            <a:xfrm rot="363082">
              <a:off x="-486520" y="3948733"/>
              <a:ext cx="386701" cy="983356"/>
            </a:xfrm>
            <a:custGeom>
              <a:avLst/>
              <a:gdLst/>
              <a:ahLst/>
              <a:cxnLst/>
              <a:rect l="l" t="t" r="r" b="b"/>
              <a:pathLst>
                <a:path w="12344" h="31390" extrusionOk="0">
                  <a:moveTo>
                    <a:pt x="11909" y="0"/>
                  </a:moveTo>
                  <a:lnTo>
                    <a:pt x="1" y="31223"/>
                  </a:lnTo>
                  <a:lnTo>
                    <a:pt x="435" y="31389"/>
                  </a:lnTo>
                  <a:lnTo>
                    <a:pt x="12343" y="1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56"/>
            <p:cNvSpPr/>
            <p:nvPr/>
          </p:nvSpPr>
          <p:spPr>
            <a:xfrm rot="363082">
              <a:off x="-536791" y="3924334"/>
              <a:ext cx="403367" cy="990687"/>
            </a:xfrm>
            <a:custGeom>
              <a:avLst/>
              <a:gdLst/>
              <a:ahLst/>
              <a:cxnLst/>
              <a:rect l="l" t="t" r="r" b="b"/>
              <a:pathLst>
                <a:path w="12876" h="31624" extrusionOk="0">
                  <a:moveTo>
                    <a:pt x="11909" y="0"/>
                  </a:moveTo>
                  <a:lnTo>
                    <a:pt x="0" y="31223"/>
                  </a:lnTo>
                  <a:lnTo>
                    <a:pt x="967" y="31623"/>
                  </a:lnTo>
                  <a:lnTo>
                    <a:pt x="12876" y="3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56"/>
            <p:cNvSpPr/>
            <p:nvPr/>
          </p:nvSpPr>
          <p:spPr>
            <a:xfrm rot="363082">
              <a:off x="633267" y="4549023"/>
              <a:ext cx="365775" cy="364741"/>
            </a:xfrm>
            <a:custGeom>
              <a:avLst/>
              <a:gdLst/>
              <a:ahLst/>
              <a:cxnLst/>
              <a:rect l="l" t="t" r="r" b="b"/>
              <a:pathLst>
                <a:path w="11676" h="11643" fill="none" extrusionOk="0">
                  <a:moveTo>
                    <a:pt x="3237" y="1"/>
                  </a:moveTo>
                  <a:lnTo>
                    <a:pt x="11676" y="3203"/>
                  </a:lnTo>
                  <a:lnTo>
                    <a:pt x="8440" y="11643"/>
                  </a:lnTo>
                  <a:lnTo>
                    <a:pt x="1" y="8407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56"/>
            <p:cNvSpPr/>
            <p:nvPr/>
          </p:nvSpPr>
          <p:spPr>
            <a:xfrm rot="363082">
              <a:off x="-56388" y="4232909"/>
              <a:ext cx="499541" cy="423260"/>
            </a:xfrm>
            <a:custGeom>
              <a:avLst/>
              <a:gdLst/>
              <a:ahLst/>
              <a:cxnLst/>
              <a:rect l="l" t="t" r="r" b="b"/>
              <a:pathLst>
                <a:path w="15946" h="13511" fill="none" extrusionOk="0">
                  <a:moveTo>
                    <a:pt x="3303" y="1"/>
                  </a:moveTo>
                  <a:lnTo>
                    <a:pt x="15945" y="4804"/>
                  </a:lnTo>
                  <a:moveTo>
                    <a:pt x="2769" y="1435"/>
                  </a:moveTo>
                  <a:lnTo>
                    <a:pt x="15378" y="6272"/>
                  </a:lnTo>
                  <a:moveTo>
                    <a:pt x="2202" y="2903"/>
                  </a:moveTo>
                  <a:lnTo>
                    <a:pt x="14845" y="7740"/>
                  </a:lnTo>
                  <a:moveTo>
                    <a:pt x="14277" y="9174"/>
                  </a:moveTo>
                  <a:lnTo>
                    <a:pt x="1635" y="4337"/>
                  </a:lnTo>
                  <a:moveTo>
                    <a:pt x="1101" y="5805"/>
                  </a:moveTo>
                  <a:lnTo>
                    <a:pt x="13710" y="10608"/>
                  </a:lnTo>
                  <a:moveTo>
                    <a:pt x="534" y="7239"/>
                  </a:moveTo>
                  <a:lnTo>
                    <a:pt x="13177" y="12076"/>
                  </a:lnTo>
                  <a:moveTo>
                    <a:pt x="1" y="8707"/>
                  </a:moveTo>
                  <a:lnTo>
                    <a:pt x="12643" y="135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56"/>
            <p:cNvSpPr/>
            <p:nvPr/>
          </p:nvSpPr>
          <p:spPr>
            <a:xfrm rot="363082">
              <a:off x="940056" y="4735937"/>
              <a:ext cx="406531" cy="311454"/>
            </a:xfrm>
            <a:custGeom>
              <a:avLst/>
              <a:gdLst/>
              <a:ahLst/>
              <a:cxnLst/>
              <a:rect l="l" t="t" r="r" b="b"/>
              <a:pathLst>
                <a:path w="12977" h="9942" fill="none" extrusionOk="0">
                  <a:moveTo>
                    <a:pt x="12977" y="3903"/>
                  </a:moveTo>
                  <a:lnTo>
                    <a:pt x="2670" y="1"/>
                  </a:lnTo>
                  <a:moveTo>
                    <a:pt x="2002" y="1769"/>
                  </a:moveTo>
                  <a:lnTo>
                    <a:pt x="12276" y="5671"/>
                  </a:lnTo>
                  <a:moveTo>
                    <a:pt x="1335" y="3503"/>
                  </a:moveTo>
                  <a:lnTo>
                    <a:pt x="11609" y="7439"/>
                  </a:lnTo>
                  <a:moveTo>
                    <a:pt x="668" y="5271"/>
                  </a:moveTo>
                  <a:lnTo>
                    <a:pt x="10942" y="9174"/>
                  </a:lnTo>
                  <a:moveTo>
                    <a:pt x="7706" y="9941"/>
                  </a:moveTo>
                  <a:lnTo>
                    <a:pt x="1" y="7006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56"/>
            <p:cNvSpPr/>
            <p:nvPr/>
          </p:nvSpPr>
          <p:spPr>
            <a:xfrm rot="363082">
              <a:off x="407066" y="4979342"/>
              <a:ext cx="760778" cy="501609"/>
            </a:xfrm>
            <a:custGeom>
              <a:avLst/>
              <a:gdLst/>
              <a:ahLst/>
              <a:cxnLst/>
              <a:rect l="l" t="t" r="r" b="b"/>
              <a:pathLst>
                <a:path w="24285" h="16012" fill="none" extrusionOk="0">
                  <a:moveTo>
                    <a:pt x="24285" y="6772"/>
                  </a:moveTo>
                  <a:lnTo>
                    <a:pt x="6472" y="0"/>
                  </a:lnTo>
                  <a:moveTo>
                    <a:pt x="3136" y="1067"/>
                  </a:moveTo>
                  <a:lnTo>
                    <a:pt x="23517" y="8806"/>
                  </a:lnTo>
                  <a:moveTo>
                    <a:pt x="2336" y="3069"/>
                  </a:moveTo>
                  <a:lnTo>
                    <a:pt x="22717" y="10841"/>
                  </a:lnTo>
                  <a:moveTo>
                    <a:pt x="1568" y="5137"/>
                  </a:moveTo>
                  <a:lnTo>
                    <a:pt x="21950" y="12909"/>
                  </a:lnTo>
                  <a:moveTo>
                    <a:pt x="801" y="7172"/>
                  </a:moveTo>
                  <a:lnTo>
                    <a:pt x="21182" y="14944"/>
                  </a:lnTo>
                  <a:moveTo>
                    <a:pt x="1" y="9240"/>
                  </a:moveTo>
                  <a:lnTo>
                    <a:pt x="17847" y="160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5"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" name="Google Shape;527;p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6600" y="-27325"/>
            <a:ext cx="9257201" cy="5253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8" name="Google Shape;528;p65"/>
          <p:cNvGrpSpPr/>
          <p:nvPr/>
        </p:nvGrpSpPr>
        <p:grpSpPr>
          <a:xfrm rot="963590" flipH="1">
            <a:off x="-261770" y="-757972"/>
            <a:ext cx="2643665" cy="2133532"/>
            <a:chOff x="-729163" y="3851975"/>
            <a:chExt cx="2464104" cy="1988620"/>
          </a:xfrm>
        </p:grpSpPr>
        <p:sp>
          <p:nvSpPr>
            <p:cNvPr id="529" name="Google Shape;529;p65"/>
            <p:cNvSpPr/>
            <p:nvPr/>
          </p:nvSpPr>
          <p:spPr>
            <a:xfrm rot="363082">
              <a:off x="-642946" y="3967874"/>
              <a:ext cx="2291669" cy="1756822"/>
            </a:xfrm>
            <a:custGeom>
              <a:avLst/>
              <a:gdLst/>
              <a:ahLst/>
              <a:cxnLst/>
              <a:rect l="l" t="t" r="r" b="b"/>
              <a:pathLst>
                <a:path w="73153" h="56080" extrusionOk="0">
                  <a:moveTo>
                    <a:pt x="12829" y="0"/>
                  </a:moveTo>
                  <a:cubicBezTo>
                    <a:pt x="12663" y="0"/>
                    <a:pt x="12517" y="100"/>
                    <a:pt x="12443" y="272"/>
                  </a:cubicBezTo>
                  <a:lnTo>
                    <a:pt x="101" y="32729"/>
                  </a:lnTo>
                  <a:cubicBezTo>
                    <a:pt x="1" y="32929"/>
                    <a:pt x="134" y="33196"/>
                    <a:pt x="334" y="33262"/>
                  </a:cubicBezTo>
                  <a:lnTo>
                    <a:pt x="60143" y="56045"/>
                  </a:lnTo>
                  <a:cubicBezTo>
                    <a:pt x="60198" y="56069"/>
                    <a:pt x="60253" y="56079"/>
                    <a:pt x="60306" y="56079"/>
                  </a:cubicBezTo>
                  <a:cubicBezTo>
                    <a:pt x="60479" y="56079"/>
                    <a:pt x="60634" y="55965"/>
                    <a:pt x="60711" y="55812"/>
                  </a:cubicBezTo>
                  <a:lnTo>
                    <a:pt x="73053" y="23355"/>
                  </a:lnTo>
                  <a:cubicBezTo>
                    <a:pt x="73153" y="23155"/>
                    <a:pt x="73053" y="22888"/>
                    <a:pt x="72819" y="22822"/>
                  </a:cubicBezTo>
                  <a:lnTo>
                    <a:pt x="13010" y="39"/>
                  </a:lnTo>
                  <a:cubicBezTo>
                    <a:pt x="12949" y="13"/>
                    <a:pt x="12888" y="0"/>
                    <a:pt x="128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65"/>
            <p:cNvSpPr/>
            <p:nvPr/>
          </p:nvSpPr>
          <p:spPr>
            <a:xfrm rot="363082">
              <a:off x="792956" y="4622556"/>
              <a:ext cx="778540" cy="1132818"/>
            </a:xfrm>
            <a:custGeom>
              <a:avLst/>
              <a:gdLst/>
              <a:ahLst/>
              <a:cxnLst/>
              <a:rect l="l" t="t" r="r" b="b"/>
              <a:pathLst>
                <a:path w="24852" h="36161" extrusionOk="0">
                  <a:moveTo>
                    <a:pt x="11909" y="1"/>
                  </a:moveTo>
                  <a:lnTo>
                    <a:pt x="0" y="31223"/>
                  </a:lnTo>
                  <a:lnTo>
                    <a:pt x="12943" y="36160"/>
                  </a:lnTo>
                  <a:lnTo>
                    <a:pt x="24851" y="490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65"/>
            <p:cNvSpPr/>
            <p:nvPr/>
          </p:nvSpPr>
          <p:spPr>
            <a:xfrm rot="363082">
              <a:off x="289098" y="4363311"/>
              <a:ext cx="1166244" cy="1323976"/>
            </a:xfrm>
            <a:custGeom>
              <a:avLst/>
              <a:gdLst/>
              <a:ahLst/>
              <a:cxnLst/>
              <a:rect l="l" t="t" r="r" b="b"/>
              <a:pathLst>
                <a:path w="37228" h="42263" extrusionOk="0">
                  <a:moveTo>
                    <a:pt x="13388" y="0"/>
                  </a:moveTo>
                  <a:cubicBezTo>
                    <a:pt x="12947" y="0"/>
                    <a:pt x="12544" y="279"/>
                    <a:pt x="12376" y="699"/>
                  </a:cubicBezTo>
                  <a:lnTo>
                    <a:pt x="6272" y="16711"/>
                  </a:lnTo>
                  <a:lnTo>
                    <a:pt x="201" y="32722"/>
                  </a:lnTo>
                  <a:cubicBezTo>
                    <a:pt x="1" y="33189"/>
                    <a:pt x="201" y="33756"/>
                    <a:pt x="668" y="34023"/>
                  </a:cubicBezTo>
                  <a:cubicBezTo>
                    <a:pt x="4271" y="35924"/>
                    <a:pt x="7973" y="37659"/>
                    <a:pt x="11743" y="39160"/>
                  </a:cubicBezTo>
                  <a:cubicBezTo>
                    <a:pt x="17146" y="41262"/>
                    <a:pt x="24952" y="42262"/>
                    <a:pt x="24952" y="42262"/>
                  </a:cubicBezTo>
                  <a:lnTo>
                    <a:pt x="31090" y="26151"/>
                  </a:lnTo>
                  <a:lnTo>
                    <a:pt x="37227" y="10039"/>
                  </a:lnTo>
                  <a:cubicBezTo>
                    <a:pt x="37227" y="10039"/>
                    <a:pt x="30756" y="5636"/>
                    <a:pt x="25319" y="3568"/>
                  </a:cubicBezTo>
                  <a:cubicBezTo>
                    <a:pt x="21483" y="2167"/>
                    <a:pt x="17580" y="999"/>
                    <a:pt x="13644" y="32"/>
                  </a:cubicBezTo>
                  <a:cubicBezTo>
                    <a:pt x="13558" y="11"/>
                    <a:pt x="13472" y="0"/>
                    <a:pt x="13388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65"/>
            <p:cNvSpPr/>
            <p:nvPr/>
          </p:nvSpPr>
          <p:spPr>
            <a:xfrm rot="363082">
              <a:off x="1066041" y="4735131"/>
              <a:ext cx="399201" cy="988588"/>
            </a:xfrm>
            <a:custGeom>
              <a:avLst/>
              <a:gdLst/>
              <a:ahLst/>
              <a:cxnLst/>
              <a:rect l="l" t="t" r="r" b="b"/>
              <a:pathLst>
                <a:path w="12743" h="31557" extrusionOk="0">
                  <a:moveTo>
                    <a:pt x="11909" y="1"/>
                  </a:moveTo>
                  <a:lnTo>
                    <a:pt x="0" y="31257"/>
                  </a:lnTo>
                  <a:lnTo>
                    <a:pt x="834" y="31557"/>
                  </a:lnTo>
                  <a:lnTo>
                    <a:pt x="12743" y="33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65"/>
            <p:cNvSpPr/>
            <p:nvPr/>
          </p:nvSpPr>
          <p:spPr>
            <a:xfrm rot="363082">
              <a:off x="1086646" y="4743259"/>
              <a:ext cx="390836" cy="979190"/>
            </a:xfrm>
            <a:custGeom>
              <a:avLst/>
              <a:gdLst/>
              <a:ahLst/>
              <a:cxnLst/>
              <a:rect l="l" t="t" r="r" b="b"/>
              <a:pathLst>
                <a:path w="12476" h="31257" extrusionOk="0">
                  <a:moveTo>
                    <a:pt x="12042" y="1"/>
                  </a:moveTo>
                  <a:lnTo>
                    <a:pt x="0" y="31090"/>
                  </a:lnTo>
                  <a:lnTo>
                    <a:pt x="434" y="31256"/>
                  </a:lnTo>
                  <a:lnTo>
                    <a:pt x="12476" y="167"/>
                  </a:lnTo>
                  <a:lnTo>
                    <a:pt x="1204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65"/>
            <p:cNvSpPr/>
            <p:nvPr/>
          </p:nvSpPr>
          <p:spPr>
            <a:xfrm rot="363082">
              <a:off x="-564252" y="3933299"/>
              <a:ext cx="778540" cy="1133852"/>
            </a:xfrm>
            <a:custGeom>
              <a:avLst/>
              <a:gdLst/>
              <a:ahLst/>
              <a:cxnLst/>
              <a:rect l="l" t="t" r="r" b="b"/>
              <a:pathLst>
                <a:path w="24852" h="36194" extrusionOk="0">
                  <a:moveTo>
                    <a:pt x="11909" y="1"/>
                  </a:moveTo>
                  <a:lnTo>
                    <a:pt x="0" y="31256"/>
                  </a:lnTo>
                  <a:lnTo>
                    <a:pt x="12943" y="36193"/>
                  </a:lnTo>
                  <a:lnTo>
                    <a:pt x="24851" y="4937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65"/>
            <p:cNvSpPr/>
            <p:nvPr/>
          </p:nvSpPr>
          <p:spPr>
            <a:xfrm rot="363082">
              <a:off x="-449612" y="4006479"/>
              <a:ext cx="1166244" cy="1323004"/>
            </a:xfrm>
            <a:custGeom>
              <a:avLst/>
              <a:gdLst/>
              <a:ahLst/>
              <a:cxnLst/>
              <a:rect l="l" t="t" r="r" b="b"/>
              <a:pathLst>
                <a:path w="37228" h="42232" extrusionOk="0">
                  <a:moveTo>
                    <a:pt x="12243" y="0"/>
                  </a:moveTo>
                  <a:lnTo>
                    <a:pt x="6105" y="16112"/>
                  </a:lnTo>
                  <a:lnTo>
                    <a:pt x="1" y="32190"/>
                  </a:lnTo>
                  <a:cubicBezTo>
                    <a:pt x="1" y="32190"/>
                    <a:pt x="6506" y="36593"/>
                    <a:pt x="11909" y="38694"/>
                  </a:cubicBezTo>
                  <a:cubicBezTo>
                    <a:pt x="15745" y="40062"/>
                    <a:pt x="19648" y="41230"/>
                    <a:pt x="23584" y="42197"/>
                  </a:cubicBezTo>
                  <a:cubicBezTo>
                    <a:pt x="23677" y="42220"/>
                    <a:pt x="23769" y="42231"/>
                    <a:pt x="23859" y="42231"/>
                  </a:cubicBezTo>
                  <a:cubicBezTo>
                    <a:pt x="24293" y="42231"/>
                    <a:pt x="24686" y="41977"/>
                    <a:pt x="24852" y="41563"/>
                  </a:cubicBezTo>
                  <a:lnTo>
                    <a:pt x="30923" y="25552"/>
                  </a:lnTo>
                  <a:lnTo>
                    <a:pt x="37027" y="9540"/>
                  </a:lnTo>
                  <a:cubicBezTo>
                    <a:pt x="37227" y="9040"/>
                    <a:pt x="37027" y="8473"/>
                    <a:pt x="36560" y="8239"/>
                  </a:cubicBezTo>
                  <a:cubicBezTo>
                    <a:pt x="32958" y="6305"/>
                    <a:pt x="29255" y="4603"/>
                    <a:pt x="25486" y="3069"/>
                  </a:cubicBezTo>
                  <a:cubicBezTo>
                    <a:pt x="20049" y="1001"/>
                    <a:pt x="12243" y="0"/>
                    <a:pt x="12243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65"/>
            <p:cNvSpPr/>
            <p:nvPr/>
          </p:nvSpPr>
          <p:spPr>
            <a:xfrm rot="363082">
              <a:off x="-458078" y="3966041"/>
              <a:ext cx="400266" cy="988588"/>
            </a:xfrm>
            <a:custGeom>
              <a:avLst/>
              <a:gdLst/>
              <a:ahLst/>
              <a:cxnLst/>
              <a:rect l="l" t="t" r="r" b="b"/>
              <a:pathLst>
                <a:path w="12777" h="31557" extrusionOk="0">
                  <a:moveTo>
                    <a:pt x="11909" y="0"/>
                  </a:moveTo>
                  <a:lnTo>
                    <a:pt x="1" y="31223"/>
                  </a:lnTo>
                  <a:lnTo>
                    <a:pt x="868" y="31556"/>
                  </a:lnTo>
                  <a:lnTo>
                    <a:pt x="12777" y="300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65"/>
            <p:cNvSpPr/>
            <p:nvPr/>
          </p:nvSpPr>
          <p:spPr>
            <a:xfrm rot="363082">
              <a:off x="-486520" y="3948733"/>
              <a:ext cx="386701" cy="983356"/>
            </a:xfrm>
            <a:custGeom>
              <a:avLst/>
              <a:gdLst/>
              <a:ahLst/>
              <a:cxnLst/>
              <a:rect l="l" t="t" r="r" b="b"/>
              <a:pathLst>
                <a:path w="12344" h="31390" extrusionOk="0">
                  <a:moveTo>
                    <a:pt x="11909" y="0"/>
                  </a:moveTo>
                  <a:lnTo>
                    <a:pt x="1" y="31223"/>
                  </a:lnTo>
                  <a:lnTo>
                    <a:pt x="435" y="31389"/>
                  </a:lnTo>
                  <a:lnTo>
                    <a:pt x="12343" y="1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65"/>
            <p:cNvSpPr/>
            <p:nvPr/>
          </p:nvSpPr>
          <p:spPr>
            <a:xfrm rot="363082">
              <a:off x="-536791" y="3924334"/>
              <a:ext cx="403367" cy="990687"/>
            </a:xfrm>
            <a:custGeom>
              <a:avLst/>
              <a:gdLst/>
              <a:ahLst/>
              <a:cxnLst/>
              <a:rect l="l" t="t" r="r" b="b"/>
              <a:pathLst>
                <a:path w="12876" h="31624" extrusionOk="0">
                  <a:moveTo>
                    <a:pt x="11909" y="0"/>
                  </a:moveTo>
                  <a:lnTo>
                    <a:pt x="0" y="31223"/>
                  </a:lnTo>
                  <a:lnTo>
                    <a:pt x="967" y="31623"/>
                  </a:lnTo>
                  <a:lnTo>
                    <a:pt x="12876" y="3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65"/>
            <p:cNvSpPr/>
            <p:nvPr/>
          </p:nvSpPr>
          <p:spPr>
            <a:xfrm rot="363082">
              <a:off x="633267" y="4549023"/>
              <a:ext cx="365775" cy="364741"/>
            </a:xfrm>
            <a:custGeom>
              <a:avLst/>
              <a:gdLst/>
              <a:ahLst/>
              <a:cxnLst/>
              <a:rect l="l" t="t" r="r" b="b"/>
              <a:pathLst>
                <a:path w="11676" h="11643" fill="none" extrusionOk="0">
                  <a:moveTo>
                    <a:pt x="3237" y="1"/>
                  </a:moveTo>
                  <a:lnTo>
                    <a:pt x="11676" y="3203"/>
                  </a:lnTo>
                  <a:lnTo>
                    <a:pt x="8440" y="11643"/>
                  </a:lnTo>
                  <a:lnTo>
                    <a:pt x="1" y="8407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65"/>
            <p:cNvSpPr/>
            <p:nvPr/>
          </p:nvSpPr>
          <p:spPr>
            <a:xfrm rot="363082">
              <a:off x="-56388" y="4232909"/>
              <a:ext cx="499541" cy="423260"/>
            </a:xfrm>
            <a:custGeom>
              <a:avLst/>
              <a:gdLst/>
              <a:ahLst/>
              <a:cxnLst/>
              <a:rect l="l" t="t" r="r" b="b"/>
              <a:pathLst>
                <a:path w="15946" h="13511" fill="none" extrusionOk="0">
                  <a:moveTo>
                    <a:pt x="3303" y="1"/>
                  </a:moveTo>
                  <a:lnTo>
                    <a:pt x="15945" y="4804"/>
                  </a:lnTo>
                  <a:moveTo>
                    <a:pt x="2769" y="1435"/>
                  </a:moveTo>
                  <a:lnTo>
                    <a:pt x="15378" y="6272"/>
                  </a:lnTo>
                  <a:moveTo>
                    <a:pt x="2202" y="2903"/>
                  </a:moveTo>
                  <a:lnTo>
                    <a:pt x="14845" y="7740"/>
                  </a:lnTo>
                  <a:moveTo>
                    <a:pt x="14277" y="9174"/>
                  </a:moveTo>
                  <a:lnTo>
                    <a:pt x="1635" y="4337"/>
                  </a:lnTo>
                  <a:moveTo>
                    <a:pt x="1101" y="5805"/>
                  </a:moveTo>
                  <a:lnTo>
                    <a:pt x="13710" y="10608"/>
                  </a:lnTo>
                  <a:moveTo>
                    <a:pt x="534" y="7239"/>
                  </a:moveTo>
                  <a:lnTo>
                    <a:pt x="13177" y="12076"/>
                  </a:lnTo>
                  <a:moveTo>
                    <a:pt x="1" y="8707"/>
                  </a:moveTo>
                  <a:lnTo>
                    <a:pt x="12643" y="135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65"/>
            <p:cNvSpPr/>
            <p:nvPr/>
          </p:nvSpPr>
          <p:spPr>
            <a:xfrm rot="363082">
              <a:off x="940056" y="4735937"/>
              <a:ext cx="406531" cy="311454"/>
            </a:xfrm>
            <a:custGeom>
              <a:avLst/>
              <a:gdLst/>
              <a:ahLst/>
              <a:cxnLst/>
              <a:rect l="l" t="t" r="r" b="b"/>
              <a:pathLst>
                <a:path w="12977" h="9942" fill="none" extrusionOk="0">
                  <a:moveTo>
                    <a:pt x="12977" y="3903"/>
                  </a:moveTo>
                  <a:lnTo>
                    <a:pt x="2670" y="1"/>
                  </a:lnTo>
                  <a:moveTo>
                    <a:pt x="2002" y="1769"/>
                  </a:moveTo>
                  <a:lnTo>
                    <a:pt x="12276" y="5671"/>
                  </a:lnTo>
                  <a:moveTo>
                    <a:pt x="1335" y="3503"/>
                  </a:moveTo>
                  <a:lnTo>
                    <a:pt x="11609" y="7439"/>
                  </a:lnTo>
                  <a:moveTo>
                    <a:pt x="668" y="5271"/>
                  </a:moveTo>
                  <a:lnTo>
                    <a:pt x="10942" y="9174"/>
                  </a:lnTo>
                  <a:moveTo>
                    <a:pt x="7706" y="9941"/>
                  </a:moveTo>
                  <a:lnTo>
                    <a:pt x="1" y="7006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65"/>
            <p:cNvSpPr/>
            <p:nvPr/>
          </p:nvSpPr>
          <p:spPr>
            <a:xfrm rot="363082">
              <a:off x="407066" y="4979342"/>
              <a:ext cx="760778" cy="501609"/>
            </a:xfrm>
            <a:custGeom>
              <a:avLst/>
              <a:gdLst/>
              <a:ahLst/>
              <a:cxnLst/>
              <a:rect l="l" t="t" r="r" b="b"/>
              <a:pathLst>
                <a:path w="24285" h="16012" fill="none" extrusionOk="0">
                  <a:moveTo>
                    <a:pt x="24285" y="6772"/>
                  </a:moveTo>
                  <a:lnTo>
                    <a:pt x="6472" y="0"/>
                  </a:lnTo>
                  <a:moveTo>
                    <a:pt x="3136" y="1067"/>
                  </a:moveTo>
                  <a:lnTo>
                    <a:pt x="23517" y="8806"/>
                  </a:lnTo>
                  <a:moveTo>
                    <a:pt x="2336" y="3069"/>
                  </a:moveTo>
                  <a:lnTo>
                    <a:pt x="22717" y="10841"/>
                  </a:lnTo>
                  <a:moveTo>
                    <a:pt x="1568" y="5137"/>
                  </a:moveTo>
                  <a:lnTo>
                    <a:pt x="21950" y="12909"/>
                  </a:lnTo>
                  <a:moveTo>
                    <a:pt x="801" y="7172"/>
                  </a:moveTo>
                  <a:lnTo>
                    <a:pt x="21182" y="14944"/>
                  </a:lnTo>
                  <a:moveTo>
                    <a:pt x="1" y="9240"/>
                  </a:moveTo>
                  <a:lnTo>
                    <a:pt x="17847" y="160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3" name="Google Shape;543;p65"/>
          <p:cNvGrpSpPr/>
          <p:nvPr/>
        </p:nvGrpSpPr>
        <p:grpSpPr>
          <a:xfrm rot="3429524">
            <a:off x="-297982" y="582342"/>
            <a:ext cx="1827779" cy="1923904"/>
            <a:chOff x="1526600" y="450800"/>
            <a:chExt cx="4540675" cy="4779475"/>
          </a:xfrm>
        </p:grpSpPr>
        <p:sp>
          <p:nvSpPr>
            <p:cNvPr id="544" name="Google Shape;544;p65"/>
            <p:cNvSpPr/>
            <p:nvPr/>
          </p:nvSpPr>
          <p:spPr>
            <a:xfrm>
              <a:off x="1610100" y="473575"/>
              <a:ext cx="4457175" cy="4689450"/>
            </a:xfrm>
            <a:custGeom>
              <a:avLst/>
              <a:gdLst/>
              <a:ahLst/>
              <a:cxnLst/>
              <a:rect l="l" t="t" r="r" b="b"/>
              <a:pathLst>
                <a:path w="178287" h="187578" extrusionOk="0">
                  <a:moveTo>
                    <a:pt x="95602" y="1"/>
                  </a:moveTo>
                  <a:cubicBezTo>
                    <a:pt x="95141" y="1"/>
                    <a:pt x="94676" y="129"/>
                    <a:pt x="94258" y="394"/>
                  </a:cubicBezTo>
                  <a:lnTo>
                    <a:pt x="0" y="63859"/>
                  </a:lnTo>
                  <a:lnTo>
                    <a:pt x="79645" y="185257"/>
                  </a:lnTo>
                  <a:cubicBezTo>
                    <a:pt x="80631" y="186769"/>
                    <a:pt x="82280" y="187578"/>
                    <a:pt x="83965" y="187578"/>
                  </a:cubicBezTo>
                  <a:cubicBezTo>
                    <a:pt x="84955" y="187578"/>
                    <a:pt x="85959" y="187298"/>
                    <a:pt x="86847" y="186719"/>
                  </a:cubicBezTo>
                  <a:lnTo>
                    <a:pt x="176826" y="126176"/>
                  </a:lnTo>
                  <a:cubicBezTo>
                    <a:pt x="177974" y="125393"/>
                    <a:pt x="178287" y="123880"/>
                    <a:pt x="177504" y="122732"/>
                  </a:cubicBezTo>
                  <a:lnTo>
                    <a:pt x="97703" y="1125"/>
                  </a:lnTo>
                  <a:cubicBezTo>
                    <a:pt x="97205" y="394"/>
                    <a:pt x="96410" y="1"/>
                    <a:pt x="956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65"/>
            <p:cNvSpPr/>
            <p:nvPr/>
          </p:nvSpPr>
          <p:spPr>
            <a:xfrm>
              <a:off x="1616625" y="450800"/>
              <a:ext cx="4391950" cy="4645025"/>
            </a:xfrm>
            <a:custGeom>
              <a:avLst/>
              <a:gdLst/>
              <a:ahLst/>
              <a:cxnLst/>
              <a:rect l="l" t="t" r="r" b="b"/>
              <a:pathLst>
                <a:path w="175678" h="185801" extrusionOk="0">
                  <a:moveTo>
                    <a:pt x="93162" y="0"/>
                  </a:moveTo>
                  <a:lnTo>
                    <a:pt x="0" y="61587"/>
                  </a:lnTo>
                  <a:lnTo>
                    <a:pt x="80323" y="184028"/>
                  </a:lnTo>
                  <a:cubicBezTo>
                    <a:pt x="81085" y="185187"/>
                    <a:pt x="82329" y="185800"/>
                    <a:pt x="83604" y="185800"/>
                  </a:cubicBezTo>
                  <a:cubicBezTo>
                    <a:pt x="84339" y="185800"/>
                    <a:pt x="85083" y="185597"/>
                    <a:pt x="85751" y="185177"/>
                  </a:cubicBezTo>
                  <a:lnTo>
                    <a:pt x="175677" y="125782"/>
                  </a:lnTo>
                  <a:lnTo>
                    <a:pt x="9316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65"/>
            <p:cNvSpPr/>
            <p:nvPr/>
          </p:nvSpPr>
          <p:spPr>
            <a:xfrm>
              <a:off x="3931325" y="462525"/>
              <a:ext cx="2064200" cy="3145900"/>
            </a:xfrm>
            <a:custGeom>
              <a:avLst/>
              <a:gdLst/>
              <a:ahLst/>
              <a:cxnLst/>
              <a:rect l="l" t="t" r="r" b="b"/>
              <a:pathLst>
                <a:path w="82568" h="125836" fill="none" extrusionOk="0">
                  <a:moveTo>
                    <a:pt x="0" y="1"/>
                  </a:moveTo>
                  <a:lnTo>
                    <a:pt x="82567" y="125835"/>
                  </a:lnTo>
                </a:path>
              </a:pathLst>
            </a:custGeom>
            <a:noFill/>
            <a:ln w="11750" cap="flat" cmpd="sng">
              <a:solidFill>
                <a:schemeClr val="dk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65"/>
            <p:cNvSpPr/>
            <p:nvPr/>
          </p:nvSpPr>
          <p:spPr>
            <a:xfrm>
              <a:off x="3898700" y="482100"/>
              <a:ext cx="2065500" cy="3145900"/>
            </a:xfrm>
            <a:custGeom>
              <a:avLst/>
              <a:gdLst/>
              <a:ahLst/>
              <a:cxnLst/>
              <a:rect l="l" t="t" r="r" b="b"/>
              <a:pathLst>
                <a:path w="82620" h="125836" fill="none" extrusionOk="0">
                  <a:moveTo>
                    <a:pt x="1" y="1"/>
                  </a:moveTo>
                  <a:lnTo>
                    <a:pt x="82620" y="125835"/>
                  </a:lnTo>
                </a:path>
              </a:pathLst>
            </a:custGeom>
            <a:noFill/>
            <a:ln w="11750" cap="flat" cmpd="sng">
              <a:solidFill>
                <a:schemeClr val="dk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65"/>
            <p:cNvSpPr/>
            <p:nvPr/>
          </p:nvSpPr>
          <p:spPr>
            <a:xfrm>
              <a:off x="3742125" y="4138150"/>
              <a:ext cx="842925" cy="1092125"/>
            </a:xfrm>
            <a:custGeom>
              <a:avLst/>
              <a:gdLst/>
              <a:ahLst/>
              <a:cxnLst/>
              <a:rect l="l" t="t" r="r" b="b"/>
              <a:pathLst>
                <a:path w="33717" h="43685" extrusionOk="0">
                  <a:moveTo>
                    <a:pt x="9604" y="0"/>
                  </a:moveTo>
                  <a:lnTo>
                    <a:pt x="1" y="6159"/>
                  </a:lnTo>
                  <a:lnTo>
                    <a:pt x="24113" y="43685"/>
                  </a:lnTo>
                  <a:lnTo>
                    <a:pt x="25679" y="35595"/>
                  </a:lnTo>
                  <a:lnTo>
                    <a:pt x="33716" y="37526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65"/>
            <p:cNvSpPr/>
            <p:nvPr/>
          </p:nvSpPr>
          <p:spPr>
            <a:xfrm>
              <a:off x="1526600" y="464775"/>
              <a:ext cx="4343675" cy="4627200"/>
            </a:xfrm>
            <a:custGeom>
              <a:avLst/>
              <a:gdLst/>
              <a:ahLst/>
              <a:cxnLst/>
              <a:rect l="l" t="t" r="r" b="b"/>
              <a:pathLst>
                <a:path w="173747" h="185088" extrusionOk="0">
                  <a:moveTo>
                    <a:pt x="91115" y="1"/>
                  </a:moveTo>
                  <a:cubicBezTo>
                    <a:pt x="90634" y="1"/>
                    <a:pt x="90147" y="140"/>
                    <a:pt x="89718" y="433"/>
                  </a:cubicBezTo>
                  <a:lnTo>
                    <a:pt x="0" y="59357"/>
                  </a:lnTo>
                  <a:lnTo>
                    <a:pt x="82515" y="185087"/>
                  </a:lnTo>
                  <a:lnTo>
                    <a:pt x="172285" y="126163"/>
                  </a:lnTo>
                  <a:cubicBezTo>
                    <a:pt x="173433" y="125380"/>
                    <a:pt x="173746" y="123866"/>
                    <a:pt x="172963" y="122718"/>
                  </a:cubicBezTo>
                  <a:lnTo>
                    <a:pt x="93162" y="1111"/>
                  </a:lnTo>
                  <a:cubicBezTo>
                    <a:pt x="92705" y="392"/>
                    <a:pt x="91920" y="1"/>
                    <a:pt x="911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65"/>
            <p:cNvSpPr/>
            <p:nvPr/>
          </p:nvSpPr>
          <p:spPr>
            <a:xfrm>
              <a:off x="1636200" y="1843000"/>
              <a:ext cx="2130750" cy="3199400"/>
            </a:xfrm>
            <a:custGeom>
              <a:avLst/>
              <a:gdLst/>
              <a:ahLst/>
              <a:cxnLst/>
              <a:rect l="l" t="t" r="r" b="b"/>
              <a:pathLst>
                <a:path w="85230" h="127976" extrusionOk="0">
                  <a:moveTo>
                    <a:pt x="2506" y="1"/>
                  </a:moveTo>
                  <a:lnTo>
                    <a:pt x="0" y="1619"/>
                  </a:lnTo>
                  <a:lnTo>
                    <a:pt x="82724" y="127975"/>
                  </a:lnTo>
                  <a:lnTo>
                    <a:pt x="85229" y="126357"/>
                  </a:lnTo>
                  <a:lnTo>
                    <a:pt x="25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65"/>
            <p:cNvSpPr/>
            <p:nvPr/>
          </p:nvSpPr>
          <p:spPr>
            <a:xfrm>
              <a:off x="2647400" y="1567700"/>
              <a:ext cx="2116400" cy="2399550"/>
            </a:xfrm>
            <a:custGeom>
              <a:avLst/>
              <a:gdLst/>
              <a:ahLst/>
              <a:cxnLst/>
              <a:rect l="l" t="t" r="r" b="b"/>
              <a:pathLst>
                <a:path w="84656" h="95982" fill="none" extrusionOk="0">
                  <a:moveTo>
                    <a:pt x="82777" y="71347"/>
                  </a:moveTo>
                  <a:cubicBezTo>
                    <a:pt x="82777" y="69937"/>
                    <a:pt x="83507" y="68633"/>
                    <a:pt x="84656" y="67850"/>
                  </a:cubicBezTo>
                  <a:lnTo>
                    <a:pt x="40919" y="1201"/>
                  </a:lnTo>
                  <a:cubicBezTo>
                    <a:pt x="38988" y="2453"/>
                    <a:pt x="36431" y="1932"/>
                    <a:pt x="35178" y="0"/>
                  </a:cubicBezTo>
                  <a:lnTo>
                    <a:pt x="1149" y="22286"/>
                  </a:lnTo>
                  <a:cubicBezTo>
                    <a:pt x="2454" y="24217"/>
                    <a:pt x="1932" y="26827"/>
                    <a:pt x="1" y="28080"/>
                  </a:cubicBezTo>
                  <a:lnTo>
                    <a:pt x="43737" y="94729"/>
                  </a:lnTo>
                  <a:cubicBezTo>
                    <a:pt x="45668" y="93476"/>
                    <a:pt x="48226" y="94050"/>
                    <a:pt x="49478" y="95981"/>
                  </a:cubicBezTo>
                  <a:lnTo>
                    <a:pt x="83455" y="73643"/>
                  </a:lnTo>
                  <a:cubicBezTo>
                    <a:pt x="82985" y="72965"/>
                    <a:pt x="82777" y="72182"/>
                    <a:pt x="82777" y="71347"/>
                  </a:cubicBezTo>
                  <a:close/>
                </a:path>
              </a:pathLst>
            </a:custGeom>
            <a:solidFill>
              <a:schemeClr val="lt1"/>
            </a:solidFill>
            <a:ln w="14350" cap="flat" cmpd="sng">
              <a:solidFill>
                <a:schemeClr val="lt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2" name="Google Shape;552;p65"/>
          <p:cNvGrpSpPr/>
          <p:nvPr/>
        </p:nvGrpSpPr>
        <p:grpSpPr>
          <a:xfrm rot="-9827298" flipH="1">
            <a:off x="-207474" y="3361122"/>
            <a:ext cx="2535078" cy="2494156"/>
            <a:chOff x="7235136" y="-718586"/>
            <a:chExt cx="3031098" cy="2982169"/>
          </a:xfrm>
        </p:grpSpPr>
        <p:grpSp>
          <p:nvGrpSpPr>
            <p:cNvPr id="553" name="Google Shape;553;p65"/>
            <p:cNvGrpSpPr/>
            <p:nvPr/>
          </p:nvGrpSpPr>
          <p:grpSpPr>
            <a:xfrm rot="-4962260" flipH="1">
              <a:off x="7958573" y="-653239"/>
              <a:ext cx="596905" cy="1865484"/>
              <a:chOff x="-1858600" y="2385325"/>
              <a:chExt cx="523125" cy="1635025"/>
            </a:xfrm>
          </p:grpSpPr>
          <p:sp>
            <p:nvSpPr>
              <p:cNvPr id="554" name="Google Shape;554;p65"/>
              <p:cNvSpPr/>
              <p:nvPr/>
            </p:nvSpPr>
            <p:spPr>
              <a:xfrm>
                <a:off x="-1804750" y="2385325"/>
                <a:ext cx="469275" cy="16350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401" extrusionOk="0">
                    <a:moveTo>
                      <a:pt x="12062" y="1"/>
                    </a:moveTo>
                    <a:cubicBezTo>
                      <a:pt x="9693" y="1"/>
                      <a:pt x="7259" y="1264"/>
                      <a:pt x="5667" y="3115"/>
                    </a:cubicBezTo>
                    <a:cubicBezTo>
                      <a:pt x="3462" y="5679"/>
                      <a:pt x="2513" y="9064"/>
                      <a:pt x="1872" y="12397"/>
                    </a:cubicBezTo>
                    <a:lnTo>
                      <a:pt x="1872" y="12372"/>
                    </a:lnTo>
                    <a:cubicBezTo>
                      <a:pt x="129" y="21270"/>
                      <a:pt x="0" y="30373"/>
                      <a:pt x="975" y="39373"/>
                    </a:cubicBezTo>
                    <a:cubicBezTo>
                      <a:pt x="1308" y="42476"/>
                      <a:pt x="1308" y="44861"/>
                      <a:pt x="1462" y="47989"/>
                    </a:cubicBezTo>
                    <a:cubicBezTo>
                      <a:pt x="1795" y="54796"/>
                      <a:pt x="6238" y="62496"/>
                      <a:pt x="6079" y="65382"/>
                    </a:cubicBezTo>
                    <a:lnTo>
                      <a:pt x="6079" y="65382"/>
                    </a:lnTo>
                    <a:cubicBezTo>
                      <a:pt x="6979" y="50077"/>
                      <a:pt x="11644" y="31239"/>
                      <a:pt x="16694" y="16756"/>
                    </a:cubicBezTo>
                    <a:cubicBezTo>
                      <a:pt x="17694" y="13936"/>
                      <a:pt x="18771" y="11064"/>
                      <a:pt x="18745" y="8089"/>
                    </a:cubicBezTo>
                    <a:cubicBezTo>
                      <a:pt x="18745" y="5089"/>
                      <a:pt x="17412" y="1909"/>
                      <a:pt x="14719" y="602"/>
                    </a:cubicBezTo>
                    <a:cubicBezTo>
                      <a:pt x="13878" y="188"/>
                      <a:pt x="12974" y="1"/>
                      <a:pt x="12062" y="1"/>
                    </a:cubicBezTo>
                    <a:close/>
                    <a:moveTo>
                      <a:pt x="6079" y="65382"/>
                    </a:moveTo>
                    <a:lnTo>
                      <a:pt x="6079" y="65382"/>
                    </a:lnTo>
                    <a:cubicBezTo>
                      <a:pt x="6078" y="65388"/>
                      <a:pt x="6078" y="65394"/>
                      <a:pt x="6078" y="65400"/>
                    </a:cubicBezTo>
                    <a:cubicBezTo>
                      <a:pt x="6078" y="65394"/>
                      <a:pt x="6078" y="65388"/>
                      <a:pt x="6079" y="653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5" name="Google Shape;555;p65"/>
              <p:cNvSpPr/>
              <p:nvPr/>
            </p:nvSpPr>
            <p:spPr>
              <a:xfrm>
                <a:off x="-1858600" y="2385425"/>
                <a:ext cx="469275" cy="16349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397" extrusionOk="0">
                    <a:moveTo>
                      <a:pt x="12088" y="1"/>
                    </a:moveTo>
                    <a:cubicBezTo>
                      <a:pt x="9704" y="1"/>
                      <a:pt x="7263" y="1274"/>
                      <a:pt x="5667" y="3111"/>
                    </a:cubicBezTo>
                    <a:cubicBezTo>
                      <a:pt x="3462" y="5649"/>
                      <a:pt x="2513" y="9060"/>
                      <a:pt x="1872" y="12393"/>
                    </a:cubicBezTo>
                    <a:lnTo>
                      <a:pt x="1872" y="12368"/>
                    </a:lnTo>
                    <a:cubicBezTo>
                      <a:pt x="129" y="21266"/>
                      <a:pt x="0" y="30369"/>
                      <a:pt x="975" y="39369"/>
                    </a:cubicBezTo>
                    <a:cubicBezTo>
                      <a:pt x="1308" y="42472"/>
                      <a:pt x="1308" y="44857"/>
                      <a:pt x="1462" y="47985"/>
                    </a:cubicBezTo>
                    <a:cubicBezTo>
                      <a:pt x="1795" y="54792"/>
                      <a:pt x="6239" y="62492"/>
                      <a:pt x="6079" y="65378"/>
                    </a:cubicBezTo>
                    <a:lnTo>
                      <a:pt x="6079" y="65378"/>
                    </a:lnTo>
                    <a:cubicBezTo>
                      <a:pt x="6979" y="50073"/>
                      <a:pt x="11670" y="31235"/>
                      <a:pt x="16694" y="16752"/>
                    </a:cubicBezTo>
                    <a:cubicBezTo>
                      <a:pt x="17694" y="13932"/>
                      <a:pt x="18771" y="11060"/>
                      <a:pt x="18771" y="8085"/>
                    </a:cubicBezTo>
                    <a:cubicBezTo>
                      <a:pt x="18745" y="5085"/>
                      <a:pt x="17412" y="1905"/>
                      <a:pt x="14745" y="598"/>
                    </a:cubicBezTo>
                    <a:cubicBezTo>
                      <a:pt x="13901" y="187"/>
                      <a:pt x="12999" y="1"/>
                      <a:pt x="12088" y="1"/>
                    </a:cubicBezTo>
                    <a:close/>
                    <a:moveTo>
                      <a:pt x="6079" y="65378"/>
                    </a:moveTo>
                    <a:cubicBezTo>
                      <a:pt x="6078" y="65384"/>
                      <a:pt x="6078" y="65390"/>
                      <a:pt x="6078" y="65396"/>
                    </a:cubicBezTo>
                    <a:cubicBezTo>
                      <a:pt x="6078" y="65390"/>
                      <a:pt x="6078" y="65384"/>
                      <a:pt x="6079" y="65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6" name="Google Shape;556;p65"/>
              <p:cNvSpPr/>
              <p:nvPr/>
            </p:nvSpPr>
            <p:spPr>
              <a:xfrm>
                <a:off x="-1766300" y="2414375"/>
                <a:ext cx="329125" cy="283550"/>
              </a:xfrm>
              <a:custGeom>
                <a:avLst/>
                <a:gdLst/>
                <a:ahLst/>
                <a:cxnLst/>
                <a:rect l="l" t="t" r="r" b="b"/>
                <a:pathLst>
                  <a:path w="13165" h="11342" extrusionOk="0">
                    <a:moveTo>
                      <a:pt x="7214" y="1"/>
                    </a:moveTo>
                    <a:cubicBezTo>
                      <a:pt x="7203" y="1"/>
                      <a:pt x="7192" y="2"/>
                      <a:pt x="7181" y="4"/>
                    </a:cubicBezTo>
                    <a:cubicBezTo>
                      <a:pt x="7053" y="55"/>
                      <a:pt x="6976" y="260"/>
                      <a:pt x="7104" y="337"/>
                    </a:cubicBezTo>
                    <a:cubicBezTo>
                      <a:pt x="7130" y="363"/>
                      <a:pt x="7155" y="363"/>
                      <a:pt x="7181" y="363"/>
                    </a:cubicBezTo>
                    <a:cubicBezTo>
                      <a:pt x="7258" y="363"/>
                      <a:pt x="7335" y="337"/>
                      <a:pt x="7386" y="260"/>
                    </a:cubicBezTo>
                    <a:cubicBezTo>
                      <a:pt x="7433" y="120"/>
                      <a:pt x="7330" y="1"/>
                      <a:pt x="7214" y="1"/>
                    </a:cubicBezTo>
                    <a:close/>
                    <a:moveTo>
                      <a:pt x="10096" y="914"/>
                    </a:moveTo>
                    <a:cubicBezTo>
                      <a:pt x="10065" y="914"/>
                      <a:pt x="10033" y="918"/>
                      <a:pt x="10001" y="927"/>
                    </a:cubicBezTo>
                    <a:cubicBezTo>
                      <a:pt x="9719" y="1004"/>
                      <a:pt x="9591" y="1440"/>
                      <a:pt x="9848" y="1619"/>
                    </a:cubicBezTo>
                    <a:cubicBezTo>
                      <a:pt x="9899" y="1619"/>
                      <a:pt x="9950" y="1645"/>
                      <a:pt x="10001" y="1645"/>
                    </a:cubicBezTo>
                    <a:cubicBezTo>
                      <a:pt x="10024" y="1648"/>
                      <a:pt x="10046" y="1650"/>
                      <a:pt x="10069" y="1650"/>
                    </a:cubicBezTo>
                    <a:cubicBezTo>
                      <a:pt x="10224" y="1650"/>
                      <a:pt x="10370" y="1571"/>
                      <a:pt x="10437" y="1414"/>
                    </a:cubicBezTo>
                    <a:cubicBezTo>
                      <a:pt x="10528" y="1164"/>
                      <a:pt x="10337" y="914"/>
                      <a:pt x="10096" y="914"/>
                    </a:cubicBezTo>
                    <a:close/>
                    <a:moveTo>
                      <a:pt x="4839" y="1534"/>
                    </a:moveTo>
                    <a:cubicBezTo>
                      <a:pt x="4695" y="1534"/>
                      <a:pt x="4554" y="1605"/>
                      <a:pt x="4540" y="1748"/>
                    </a:cubicBezTo>
                    <a:cubicBezTo>
                      <a:pt x="4540" y="1799"/>
                      <a:pt x="4540" y="1824"/>
                      <a:pt x="4540" y="1876"/>
                    </a:cubicBezTo>
                    <a:cubicBezTo>
                      <a:pt x="4591" y="2030"/>
                      <a:pt x="4719" y="2158"/>
                      <a:pt x="4873" y="2183"/>
                    </a:cubicBezTo>
                    <a:cubicBezTo>
                      <a:pt x="5129" y="2183"/>
                      <a:pt x="5309" y="1876"/>
                      <a:pt x="5129" y="1671"/>
                    </a:cubicBezTo>
                    <a:cubicBezTo>
                      <a:pt x="5072" y="1579"/>
                      <a:pt x="4955" y="1534"/>
                      <a:pt x="4839" y="1534"/>
                    </a:cubicBezTo>
                    <a:close/>
                    <a:moveTo>
                      <a:pt x="7873" y="1434"/>
                    </a:moveTo>
                    <a:cubicBezTo>
                      <a:pt x="7815" y="1434"/>
                      <a:pt x="7755" y="1444"/>
                      <a:pt x="7694" y="1465"/>
                    </a:cubicBezTo>
                    <a:cubicBezTo>
                      <a:pt x="7309" y="1542"/>
                      <a:pt x="7104" y="2183"/>
                      <a:pt x="7488" y="2414"/>
                    </a:cubicBezTo>
                    <a:lnTo>
                      <a:pt x="7514" y="2414"/>
                    </a:lnTo>
                    <a:cubicBezTo>
                      <a:pt x="7565" y="2440"/>
                      <a:pt x="7642" y="2466"/>
                      <a:pt x="7694" y="2491"/>
                    </a:cubicBezTo>
                    <a:cubicBezTo>
                      <a:pt x="7715" y="2493"/>
                      <a:pt x="7737" y="2494"/>
                      <a:pt x="7759" y="2494"/>
                    </a:cubicBezTo>
                    <a:cubicBezTo>
                      <a:pt x="7992" y="2494"/>
                      <a:pt x="8217" y="2369"/>
                      <a:pt x="8335" y="2158"/>
                    </a:cubicBezTo>
                    <a:cubicBezTo>
                      <a:pt x="8489" y="1805"/>
                      <a:pt x="8227" y="1434"/>
                      <a:pt x="7873" y="1434"/>
                    </a:cubicBezTo>
                    <a:close/>
                    <a:moveTo>
                      <a:pt x="12521" y="1809"/>
                    </a:moveTo>
                    <a:cubicBezTo>
                      <a:pt x="12477" y="1809"/>
                      <a:pt x="12432" y="1814"/>
                      <a:pt x="12386" y="1824"/>
                    </a:cubicBezTo>
                    <a:cubicBezTo>
                      <a:pt x="12002" y="1927"/>
                      <a:pt x="11796" y="2568"/>
                      <a:pt x="12181" y="2799"/>
                    </a:cubicBezTo>
                    <a:cubicBezTo>
                      <a:pt x="12232" y="2825"/>
                      <a:pt x="12309" y="2850"/>
                      <a:pt x="12386" y="2850"/>
                    </a:cubicBezTo>
                    <a:cubicBezTo>
                      <a:pt x="12424" y="2858"/>
                      <a:pt x="12461" y="2861"/>
                      <a:pt x="12498" y="2861"/>
                    </a:cubicBezTo>
                    <a:cubicBezTo>
                      <a:pt x="12709" y="2861"/>
                      <a:pt x="12896" y="2739"/>
                      <a:pt x="13027" y="2542"/>
                    </a:cubicBezTo>
                    <a:cubicBezTo>
                      <a:pt x="13165" y="2175"/>
                      <a:pt x="12892" y="1809"/>
                      <a:pt x="12521" y="1809"/>
                    </a:cubicBezTo>
                    <a:close/>
                    <a:moveTo>
                      <a:pt x="10496" y="2693"/>
                    </a:moveTo>
                    <a:cubicBezTo>
                      <a:pt x="10485" y="2693"/>
                      <a:pt x="10474" y="2694"/>
                      <a:pt x="10463" y="2696"/>
                    </a:cubicBezTo>
                    <a:cubicBezTo>
                      <a:pt x="10335" y="2722"/>
                      <a:pt x="10258" y="2953"/>
                      <a:pt x="10386" y="3030"/>
                    </a:cubicBezTo>
                    <a:cubicBezTo>
                      <a:pt x="10412" y="3055"/>
                      <a:pt x="10412" y="3055"/>
                      <a:pt x="10437" y="3055"/>
                    </a:cubicBezTo>
                    <a:cubicBezTo>
                      <a:pt x="10540" y="3055"/>
                      <a:pt x="10617" y="3030"/>
                      <a:pt x="10668" y="2953"/>
                    </a:cubicBezTo>
                    <a:cubicBezTo>
                      <a:pt x="10715" y="2812"/>
                      <a:pt x="10612" y="2693"/>
                      <a:pt x="10496" y="2693"/>
                    </a:cubicBezTo>
                    <a:close/>
                    <a:moveTo>
                      <a:pt x="3134" y="3127"/>
                    </a:moveTo>
                    <a:cubicBezTo>
                      <a:pt x="3124" y="3127"/>
                      <a:pt x="3114" y="3129"/>
                      <a:pt x="3104" y="3132"/>
                    </a:cubicBezTo>
                    <a:cubicBezTo>
                      <a:pt x="3027" y="3158"/>
                      <a:pt x="3001" y="3260"/>
                      <a:pt x="3078" y="3312"/>
                    </a:cubicBezTo>
                    <a:lnTo>
                      <a:pt x="3078" y="3337"/>
                    </a:lnTo>
                    <a:lnTo>
                      <a:pt x="3104" y="3337"/>
                    </a:lnTo>
                    <a:cubicBezTo>
                      <a:pt x="3155" y="3337"/>
                      <a:pt x="3206" y="3312"/>
                      <a:pt x="3232" y="3260"/>
                    </a:cubicBezTo>
                    <a:cubicBezTo>
                      <a:pt x="3254" y="3194"/>
                      <a:pt x="3199" y="3127"/>
                      <a:pt x="3134" y="3127"/>
                    </a:cubicBezTo>
                    <a:close/>
                    <a:moveTo>
                      <a:pt x="6219" y="3536"/>
                    </a:moveTo>
                    <a:cubicBezTo>
                      <a:pt x="6072" y="3536"/>
                      <a:pt x="5928" y="3614"/>
                      <a:pt x="5899" y="3773"/>
                    </a:cubicBezTo>
                    <a:lnTo>
                      <a:pt x="5924" y="3773"/>
                    </a:lnTo>
                    <a:cubicBezTo>
                      <a:pt x="5924" y="3799"/>
                      <a:pt x="5924" y="3850"/>
                      <a:pt x="5924" y="3902"/>
                    </a:cubicBezTo>
                    <a:cubicBezTo>
                      <a:pt x="5950" y="4055"/>
                      <a:pt x="6078" y="4158"/>
                      <a:pt x="6232" y="4184"/>
                    </a:cubicBezTo>
                    <a:cubicBezTo>
                      <a:pt x="6243" y="4185"/>
                      <a:pt x="6254" y="4185"/>
                      <a:pt x="6265" y="4185"/>
                    </a:cubicBezTo>
                    <a:cubicBezTo>
                      <a:pt x="6526" y="4185"/>
                      <a:pt x="6662" y="3892"/>
                      <a:pt x="6514" y="3671"/>
                    </a:cubicBezTo>
                    <a:cubicBezTo>
                      <a:pt x="6447" y="3582"/>
                      <a:pt x="6332" y="3536"/>
                      <a:pt x="6219" y="3536"/>
                    </a:cubicBezTo>
                    <a:close/>
                    <a:moveTo>
                      <a:pt x="3009" y="4870"/>
                    </a:moveTo>
                    <a:cubicBezTo>
                      <a:pt x="2866" y="4870"/>
                      <a:pt x="2722" y="4947"/>
                      <a:pt x="2693" y="5107"/>
                    </a:cubicBezTo>
                    <a:lnTo>
                      <a:pt x="2719" y="5107"/>
                    </a:lnTo>
                    <a:cubicBezTo>
                      <a:pt x="2693" y="5158"/>
                      <a:pt x="2693" y="5184"/>
                      <a:pt x="2719" y="5235"/>
                    </a:cubicBezTo>
                    <a:cubicBezTo>
                      <a:pt x="2745" y="5389"/>
                      <a:pt x="2873" y="5517"/>
                      <a:pt x="3027" y="5517"/>
                    </a:cubicBezTo>
                    <a:cubicBezTo>
                      <a:pt x="3038" y="5518"/>
                      <a:pt x="3049" y="5518"/>
                      <a:pt x="3059" y="5518"/>
                    </a:cubicBezTo>
                    <a:cubicBezTo>
                      <a:pt x="3320" y="5518"/>
                      <a:pt x="3456" y="5226"/>
                      <a:pt x="3283" y="5004"/>
                    </a:cubicBezTo>
                    <a:cubicBezTo>
                      <a:pt x="3228" y="4915"/>
                      <a:pt x="3119" y="4870"/>
                      <a:pt x="3009" y="4870"/>
                    </a:cubicBezTo>
                    <a:close/>
                    <a:moveTo>
                      <a:pt x="6277" y="5340"/>
                    </a:moveTo>
                    <a:cubicBezTo>
                      <a:pt x="6229" y="5340"/>
                      <a:pt x="6179" y="5348"/>
                      <a:pt x="6129" y="5363"/>
                    </a:cubicBezTo>
                    <a:cubicBezTo>
                      <a:pt x="5745" y="5466"/>
                      <a:pt x="5540" y="6107"/>
                      <a:pt x="5924" y="6312"/>
                    </a:cubicBezTo>
                    <a:cubicBezTo>
                      <a:pt x="5976" y="6363"/>
                      <a:pt x="6053" y="6363"/>
                      <a:pt x="6129" y="6389"/>
                    </a:cubicBezTo>
                    <a:cubicBezTo>
                      <a:pt x="6151" y="6391"/>
                      <a:pt x="6173" y="6392"/>
                      <a:pt x="6194" y="6392"/>
                    </a:cubicBezTo>
                    <a:cubicBezTo>
                      <a:pt x="6424" y="6392"/>
                      <a:pt x="6630" y="6267"/>
                      <a:pt x="6771" y="6055"/>
                    </a:cubicBezTo>
                    <a:cubicBezTo>
                      <a:pt x="6906" y="5718"/>
                      <a:pt x="6625" y="5340"/>
                      <a:pt x="6277" y="5340"/>
                    </a:cubicBezTo>
                    <a:close/>
                    <a:moveTo>
                      <a:pt x="1163" y="6898"/>
                    </a:moveTo>
                    <a:cubicBezTo>
                      <a:pt x="1152" y="6898"/>
                      <a:pt x="1140" y="6899"/>
                      <a:pt x="1129" y="6902"/>
                    </a:cubicBezTo>
                    <a:cubicBezTo>
                      <a:pt x="1001" y="6927"/>
                      <a:pt x="924" y="7158"/>
                      <a:pt x="1052" y="7235"/>
                    </a:cubicBezTo>
                    <a:cubicBezTo>
                      <a:pt x="1078" y="7235"/>
                      <a:pt x="1104" y="7261"/>
                      <a:pt x="1129" y="7261"/>
                    </a:cubicBezTo>
                    <a:cubicBezTo>
                      <a:pt x="1206" y="7261"/>
                      <a:pt x="1283" y="7235"/>
                      <a:pt x="1334" y="7132"/>
                    </a:cubicBezTo>
                    <a:cubicBezTo>
                      <a:pt x="1381" y="7015"/>
                      <a:pt x="1278" y="6898"/>
                      <a:pt x="1163" y="6898"/>
                    </a:cubicBezTo>
                    <a:close/>
                    <a:moveTo>
                      <a:pt x="5001" y="7850"/>
                    </a:moveTo>
                    <a:cubicBezTo>
                      <a:pt x="4924" y="7876"/>
                      <a:pt x="4899" y="8004"/>
                      <a:pt x="4950" y="8056"/>
                    </a:cubicBezTo>
                    <a:lnTo>
                      <a:pt x="5001" y="8056"/>
                    </a:lnTo>
                    <a:cubicBezTo>
                      <a:pt x="5052" y="8056"/>
                      <a:pt x="5104" y="8030"/>
                      <a:pt x="5129" y="8004"/>
                    </a:cubicBezTo>
                    <a:cubicBezTo>
                      <a:pt x="5155" y="7927"/>
                      <a:pt x="5078" y="7850"/>
                      <a:pt x="5001" y="7850"/>
                    </a:cubicBezTo>
                    <a:close/>
                    <a:moveTo>
                      <a:pt x="2940" y="7598"/>
                    </a:moveTo>
                    <a:cubicBezTo>
                      <a:pt x="2902" y="7598"/>
                      <a:pt x="2862" y="7605"/>
                      <a:pt x="2822" y="7620"/>
                    </a:cubicBezTo>
                    <a:cubicBezTo>
                      <a:pt x="2565" y="7697"/>
                      <a:pt x="2437" y="8107"/>
                      <a:pt x="2693" y="8235"/>
                    </a:cubicBezTo>
                    <a:cubicBezTo>
                      <a:pt x="2719" y="8261"/>
                      <a:pt x="2770" y="8286"/>
                      <a:pt x="2822" y="8286"/>
                    </a:cubicBezTo>
                    <a:cubicBezTo>
                      <a:pt x="2838" y="8289"/>
                      <a:pt x="2854" y="8290"/>
                      <a:pt x="2870" y="8290"/>
                    </a:cubicBezTo>
                    <a:cubicBezTo>
                      <a:pt x="3007" y="8290"/>
                      <a:pt x="3137" y="8196"/>
                      <a:pt x="3206" y="8081"/>
                    </a:cubicBezTo>
                    <a:cubicBezTo>
                      <a:pt x="3338" y="7840"/>
                      <a:pt x="3169" y="7598"/>
                      <a:pt x="2940" y="7598"/>
                    </a:cubicBezTo>
                    <a:close/>
                    <a:moveTo>
                      <a:pt x="6698" y="7919"/>
                    </a:moveTo>
                    <a:cubicBezTo>
                      <a:pt x="6554" y="7919"/>
                      <a:pt x="6414" y="7990"/>
                      <a:pt x="6386" y="8133"/>
                    </a:cubicBezTo>
                    <a:lnTo>
                      <a:pt x="6412" y="8133"/>
                    </a:lnTo>
                    <a:cubicBezTo>
                      <a:pt x="6412" y="8184"/>
                      <a:pt x="6412" y="8235"/>
                      <a:pt x="6412" y="8261"/>
                    </a:cubicBezTo>
                    <a:cubicBezTo>
                      <a:pt x="6437" y="8415"/>
                      <a:pt x="6565" y="8543"/>
                      <a:pt x="6745" y="8568"/>
                    </a:cubicBezTo>
                    <a:cubicBezTo>
                      <a:pt x="7001" y="8568"/>
                      <a:pt x="7181" y="8261"/>
                      <a:pt x="7001" y="8056"/>
                    </a:cubicBezTo>
                    <a:cubicBezTo>
                      <a:pt x="6933" y="7964"/>
                      <a:pt x="6814" y="7919"/>
                      <a:pt x="6698" y="7919"/>
                    </a:cubicBezTo>
                    <a:close/>
                    <a:moveTo>
                      <a:pt x="4317" y="9878"/>
                    </a:moveTo>
                    <a:cubicBezTo>
                      <a:pt x="4265" y="9878"/>
                      <a:pt x="4210" y="9886"/>
                      <a:pt x="4155" y="9902"/>
                    </a:cubicBezTo>
                    <a:cubicBezTo>
                      <a:pt x="3770" y="9979"/>
                      <a:pt x="3565" y="10645"/>
                      <a:pt x="3950" y="10851"/>
                    </a:cubicBezTo>
                    <a:cubicBezTo>
                      <a:pt x="4001" y="10876"/>
                      <a:pt x="4078" y="10902"/>
                      <a:pt x="4129" y="10928"/>
                    </a:cubicBezTo>
                    <a:cubicBezTo>
                      <a:pt x="4153" y="10930"/>
                      <a:pt x="4177" y="10931"/>
                      <a:pt x="4200" y="10931"/>
                    </a:cubicBezTo>
                    <a:cubicBezTo>
                      <a:pt x="4454" y="10931"/>
                      <a:pt x="4677" y="10805"/>
                      <a:pt x="4770" y="10594"/>
                    </a:cubicBezTo>
                    <a:cubicBezTo>
                      <a:pt x="4927" y="10236"/>
                      <a:pt x="4673" y="9878"/>
                      <a:pt x="4317" y="9878"/>
                    </a:cubicBezTo>
                    <a:close/>
                    <a:moveTo>
                      <a:pt x="746" y="10289"/>
                    </a:moveTo>
                    <a:cubicBezTo>
                      <a:pt x="696" y="10289"/>
                      <a:pt x="644" y="10297"/>
                      <a:pt x="591" y="10312"/>
                    </a:cubicBezTo>
                    <a:cubicBezTo>
                      <a:pt x="206" y="10415"/>
                      <a:pt x="1" y="11056"/>
                      <a:pt x="386" y="11287"/>
                    </a:cubicBezTo>
                    <a:lnTo>
                      <a:pt x="386" y="11261"/>
                    </a:lnTo>
                    <a:cubicBezTo>
                      <a:pt x="437" y="11312"/>
                      <a:pt x="514" y="11338"/>
                      <a:pt x="565" y="11338"/>
                    </a:cubicBezTo>
                    <a:cubicBezTo>
                      <a:pt x="589" y="11340"/>
                      <a:pt x="613" y="11341"/>
                      <a:pt x="636" y="11341"/>
                    </a:cubicBezTo>
                    <a:cubicBezTo>
                      <a:pt x="889" y="11341"/>
                      <a:pt x="1112" y="11216"/>
                      <a:pt x="1206" y="11004"/>
                    </a:cubicBezTo>
                    <a:cubicBezTo>
                      <a:pt x="1364" y="10667"/>
                      <a:pt x="1106" y="10289"/>
                      <a:pt x="746" y="10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7" name="Google Shape;557;p65"/>
              <p:cNvSpPr/>
              <p:nvPr/>
            </p:nvSpPr>
            <p:spPr>
              <a:xfrm>
                <a:off x="-1809250" y="2563500"/>
                <a:ext cx="247275" cy="1438900"/>
              </a:xfrm>
              <a:custGeom>
                <a:avLst/>
                <a:gdLst/>
                <a:ahLst/>
                <a:cxnLst/>
                <a:rect l="l" t="t" r="r" b="b"/>
                <a:pathLst>
                  <a:path w="9891" h="57556" extrusionOk="0">
                    <a:moveTo>
                      <a:pt x="9445" y="0"/>
                    </a:moveTo>
                    <a:cubicBezTo>
                      <a:pt x="9304" y="0"/>
                      <a:pt x="9164" y="81"/>
                      <a:pt x="9104" y="270"/>
                    </a:cubicBezTo>
                    <a:cubicBezTo>
                      <a:pt x="4617" y="13912"/>
                      <a:pt x="1" y="34913"/>
                      <a:pt x="3386" y="57247"/>
                    </a:cubicBezTo>
                    <a:cubicBezTo>
                      <a:pt x="3411" y="57427"/>
                      <a:pt x="3565" y="57555"/>
                      <a:pt x="3745" y="57555"/>
                    </a:cubicBezTo>
                    <a:lnTo>
                      <a:pt x="3822" y="57555"/>
                    </a:lnTo>
                    <a:cubicBezTo>
                      <a:pt x="4027" y="57530"/>
                      <a:pt x="4155" y="57324"/>
                      <a:pt x="4129" y="57119"/>
                    </a:cubicBezTo>
                    <a:cubicBezTo>
                      <a:pt x="796" y="34939"/>
                      <a:pt x="5360" y="14091"/>
                      <a:pt x="9796" y="501"/>
                    </a:cubicBezTo>
                    <a:cubicBezTo>
                      <a:pt x="9890" y="202"/>
                      <a:pt x="9667" y="0"/>
                      <a:pt x="9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58" name="Google Shape;558;p65"/>
            <p:cNvGrpSpPr/>
            <p:nvPr/>
          </p:nvGrpSpPr>
          <p:grpSpPr>
            <a:xfrm rot="-4962260" flipH="1">
              <a:off x="7743302" y="-357136"/>
              <a:ext cx="1178407" cy="2061785"/>
              <a:chOff x="-1779100" y="2408800"/>
              <a:chExt cx="1032750" cy="1807075"/>
            </a:xfrm>
          </p:grpSpPr>
          <p:sp>
            <p:nvSpPr>
              <p:cNvPr id="559" name="Google Shape;559;p65"/>
              <p:cNvSpPr/>
              <p:nvPr/>
            </p:nvSpPr>
            <p:spPr>
              <a:xfrm>
                <a:off x="-1779100" y="2498825"/>
                <a:ext cx="1032750" cy="1717050"/>
              </a:xfrm>
              <a:custGeom>
                <a:avLst/>
                <a:gdLst/>
                <a:ahLst/>
                <a:cxnLst/>
                <a:rect l="l" t="t" r="r" b="b"/>
                <a:pathLst>
                  <a:path w="41310" h="68682" extrusionOk="0">
                    <a:moveTo>
                      <a:pt x="32843" y="0"/>
                    </a:moveTo>
                    <a:cubicBezTo>
                      <a:pt x="31194" y="0"/>
                      <a:pt x="29516" y="392"/>
                      <a:pt x="28053" y="1113"/>
                    </a:cubicBezTo>
                    <a:cubicBezTo>
                      <a:pt x="24489" y="2883"/>
                      <a:pt x="21924" y="6139"/>
                      <a:pt x="19719" y="9421"/>
                    </a:cubicBezTo>
                    <a:lnTo>
                      <a:pt x="19719" y="9396"/>
                    </a:lnTo>
                    <a:cubicBezTo>
                      <a:pt x="13744" y="18242"/>
                      <a:pt x="9436" y="27987"/>
                      <a:pt x="6385" y="38167"/>
                    </a:cubicBezTo>
                    <a:cubicBezTo>
                      <a:pt x="5308" y="41705"/>
                      <a:pt x="4231" y="44270"/>
                      <a:pt x="2949" y="47731"/>
                    </a:cubicBezTo>
                    <a:cubicBezTo>
                      <a:pt x="205" y="55244"/>
                      <a:pt x="1487" y="65630"/>
                      <a:pt x="0" y="68681"/>
                    </a:cubicBezTo>
                    <a:cubicBezTo>
                      <a:pt x="7975" y="52526"/>
                      <a:pt x="21642" y="34269"/>
                      <a:pt x="33745" y="20935"/>
                    </a:cubicBezTo>
                    <a:cubicBezTo>
                      <a:pt x="36105" y="18319"/>
                      <a:pt x="38566" y="15704"/>
                      <a:pt x="39951" y="12473"/>
                    </a:cubicBezTo>
                    <a:cubicBezTo>
                      <a:pt x="41310" y="9242"/>
                      <a:pt x="41310" y="5190"/>
                      <a:pt x="39002" y="2549"/>
                    </a:cubicBezTo>
                    <a:cubicBezTo>
                      <a:pt x="37468" y="790"/>
                      <a:pt x="35184" y="0"/>
                      <a:pt x="328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0" name="Google Shape;560;p65"/>
              <p:cNvSpPr/>
              <p:nvPr/>
            </p:nvSpPr>
            <p:spPr>
              <a:xfrm>
                <a:off x="-1776550" y="2408800"/>
                <a:ext cx="973150" cy="1753225"/>
              </a:xfrm>
              <a:custGeom>
                <a:avLst/>
                <a:gdLst/>
                <a:ahLst/>
                <a:cxnLst/>
                <a:rect l="l" t="t" r="r" b="b"/>
                <a:pathLst>
                  <a:path w="38926" h="70129" extrusionOk="0">
                    <a:moveTo>
                      <a:pt x="30542" y="0"/>
                    </a:moveTo>
                    <a:cubicBezTo>
                      <a:pt x="28732" y="0"/>
                      <a:pt x="26881" y="482"/>
                      <a:pt x="25310" y="1355"/>
                    </a:cubicBezTo>
                    <a:cubicBezTo>
                      <a:pt x="21848" y="3253"/>
                      <a:pt x="19438" y="6637"/>
                      <a:pt x="17361" y="10022"/>
                    </a:cubicBezTo>
                    <a:cubicBezTo>
                      <a:pt x="11822" y="19100"/>
                      <a:pt x="7975" y="29049"/>
                      <a:pt x="5386" y="39357"/>
                    </a:cubicBezTo>
                    <a:cubicBezTo>
                      <a:pt x="4488" y="42947"/>
                      <a:pt x="3514" y="45537"/>
                      <a:pt x="2411" y="49076"/>
                    </a:cubicBezTo>
                    <a:cubicBezTo>
                      <a:pt x="1" y="56717"/>
                      <a:pt x="1770" y="67025"/>
                      <a:pt x="411" y="70128"/>
                    </a:cubicBezTo>
                    <a:cubicBezTo>
                      <a:pt x="7642" y="53640"/>
                      <a:pt x="20463" y="34767"/>
                      <a:pt x="31925" y="20869"/>
                    </a:cubicBezTo>
                    <a:cubicBezTo>
                      <a:pt x="34156" y="18177"/>
                      <a:pt x="36515" y="15433"/>
                      <a:pt x="37721" y="12151"/>
                    </a:cubicBezTo>
                    <a:cubicBezTo>
                      <a:pt x="38926" y="8843"/>
                      <a:pt x="38772" y="4791"/>
                      <a:pt x="36336" y="2253"/>
                    </a:cubicBezTo>
                    <a:cubicBezTo>
                      <a:pt x="34837" y="698"/>
                      <a:pt x="32720" y="0"/>
                      <a:pt x="30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1" name="Google Shape;561;p65"/>
              <p:cNvSpPr/>
              <p:nvPr/>
            </p:nvSpPr>
            <p:spPr>
              <a:xfrm>
                <a:off x="-1311125" y="2430900"/>
                <a:ext cx="402150" cy="319125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2765" extrusionOk="0">
                    <a:moveTo>
                      <a:pt x="9413" y="1"/>
                    </a:moveTo>
                    <a:cubicBezTo>
                      <a:pt x="9396" y="1"/>
                      <a:pt x="9378" y="3"/>
                      <a:pt x="9359" y="10"/>
                    </a:cubicBezTo>
                    <a:cubicBezTo>
                      <a:pt x="9206" y="35"/>
                      <a:pt x="9103" y="266"/>
                      <a:pt x="9231" y="369"/>
                    </a:cubicBezTo>
                    <a:cubicBezTo>
                      <a:pt x="9257" y="394"/>
                      <a:pt x="9283" y="394"/>
                      <a:pt x="9308" y="394"/>
                    </a:cubicBezTo>
                    <a:cubicBezTo>
                      <a:pt x="9332" y="400"/>
                      <a:pt x="9357" y="403"/>
                      <a:pt x="9380" y="403"/>
                    </a:cubicBezTo>
                    <a:cubicBezTo>
                      <a:pt x="9458" y="403"/>
                      <a:pt x="9531" y="370"/>
                      <a:pt x="9590" y="292"/>
                    </a:cubicBezTo>
                    <a:cubicBezTo>
                      <a:pt x="9635" y="156"/>
                      <a:pt x="9541" y="1"/>
                      <a:pt x="9413" y="1"/>
                    </a:cubicBezTo>
                    <a:close/>
                    <a:moveTo>
                      <a:pt x="12560" y="1256"/>
                    </a:moveTo>
                    <a:cubicBezTo>
                      <a:pt x="12528" y="1256"/>
                      <a:pt x="12496" y="1259"/>
                      <a:pt x="12462" y="1266"/>
                    </a:cubicBezTo>
                    <a:cubicBezTo>
                      <a:pt x="12154" y="1317"/>
                      <a:pt x="11949" y="1856"/>
                      <a:pt x="12257" y="2061"/>
                    </a:cubicBezTo>
                    <a:cubicBezTo>
                      <a:pt x="12283" y="2087"/>
                      <a:pt x="12360" y="2112"/>
                      <a:pt x="12411" y="2112"/>
                    </a:cubicBezTo>
                    <a:cubicBezTo>
                      <a:pt x="12447" y="2121"/>
                      <a:pt x="12482" y="2125"/>
                      <a:pt x="12518" y="2125"/>
                    </a:cubicBezTo>
                    <a:cubicBezTo>
                      <a:pt x="12685" y="2125"/>
                      <a:pt x="12844" y="2030"/>
                      <a:pt x="12949" y="1881"/>
                    </a:cubicBezTo>
                    <a:cubicBezTo>
                      <a:pt x="13089" y="1579"/>
                      <a:pt x="12870" y="1256"/>
                      <a:pt x="12560" y="1256"/>
                    </a:cubicBezTo>
                    <a:close/>
                    <a:moveTo>
                      <a:pt x="6402" y="1567"/>
                    </a:moveTo>
                    <a:cubicBezTo>
                      <a:pt x="6244" y="1567"/>
                      <a:pt x="6092" y="1644"/>
                      <a:pt x="6052" y="1805"/>
                    </a:cubicBezTo>
                    <a:cubicBezTo>
                      <a:pt x="6026" y="1856"/>
                      <a:pt x="6026" y="1907"/>
                      <a:pt x="6052" y="1958"/>
                    </a:cubicBezTo>
                    <a:cubicBezTo>
                      <a:pt x="6077" y="2138"/>
                      <a:pt x="6231" y="2292"/>
                      <a:pt x="6411" y="2317"/>
                    </a:cubicBezTo>
                    <a:cubicBezTo>
                      <a:pt x="6431" y="2321"/>
                      <a:pt x="6450" y="2322"/>
                      <a:pt x="6470" y="2322"/>
                    </a:cubicBezTo>
                    <a:cubicBezTo>
                      <a:pt x="6747" y="2322"/>
                      <a:pt x="6937" y="1993"/>
                      <a:pt x="6770" y="1753"/>
                    </a:cubicBezTo>
                    <a:cubicBezTo>
                      <a:pt x="6696" y="1631"/>
                      <a:pt x="6547" y="1567"/>
                      <a:pt x="6402" y="1567"/>
                    </a:cubicBezTo>
                    <a:close/>
                    <a:moveTo>
                      <a:pt x="9895" y="1689"/>
                    </a:moveTo>
                    <a:cubicBezTo>
                      <a:pt x="9854" y="1689"/>
                      <a:pt x="9812" y="1693"/>
                      <a:pt x="9770" y="1702"/>
                    </a:cubicBezTo>
                    <a:cubicBezTo>
                      <a:pt x="9308" y="1779"/>
                      <a:pt x="9000" y="2523"/>
                      <a:pt x="9436" y="2830"/>
                    </a:cubicBezTo>
                    <a:cubicBezTo>
                      <a:pt x="9513" y="2856"/>
                      <a:pt x="9590" y="2907"/>
                      <a:pt x="9667" y="2907"/>
                    </a:cubicBezTo>
                    <a:cubicBezTo>
                      <a:pt x="9721" y="2921"/>
                      <a:pt x="9775" y="2927"/>
                      <a:pt x="9828" y="2927"/>
                    </a:cubicBezTo>
                    <a:cubicBezTo>
                      <a:pt x="10078" y="2927"/>
                      <a:pt x="10310" y="2785"/>
                      <a:pt x="10436" y="2574"/>
                    </a:cubicBezTo>
                    <a:cubicBezTo>
                      <a:pt x="10647" y="2153"/>
                      <a:pt x="10324" y="1689"/>
                      <a:pt x="9895" y="1689"/>
                    </a:cubicBezTo>
                    <a:close/>
                    <a:moveTo>
                      <a:pt x="4359" y="3369"/>
                    </a:moveTo>
                    <a:cubicBezTo>
                      <a:pt x="4257" y="3369"/>
                      <a:pt x="4205" y="3523"/>
                      <a:pt x="4282" y="3599"/>
                    </a:cubicBezTo>
                    <a:lnTo>
                      <a:pt x="4334" y="3599"/>
                    </a:lnTo>
                    <a:cubicBezTo>
                      <a:pt x="4347" y="3606"/>
                      <a:pt x="4363" y="3610"/>
                      <a:pt x="4379" y="3610"/>
                    </a:cubicBezTo>
                    <a:cubicBezTo>
                      <a:pt x="4422" y="3610"/>
                      <a:pt x="4469" y="3586"/>
                      <a:pt x="4487" y="3548"/>
                    </a:cubicBezTo>
                    <a:cubicBezTo>
                      <a:pt x="4513" y="3446"/>
                      <a:pt x="4436" y="3369"/>
                      <a:pt x="4359" y="3369"/>
                    </a:cubicBezTo>
                    <a:close/>
                    <a:moveTo>
                      <a:pt x="15337" y="2484"/>
                    </a:moveTo>
                    <a:cubicBezTo>
                      <a:pt x="15295" y="2484"/>
                      <a:pt x="15251" y="2488"/>
                      <a:pt x="15206" y="2497"/>
                    </a:cubicBezTo>
                    <a:cubicBezTo>
                      <a:pt x="14744" y="2574"/>
                      <a:pt x="14462" y="3317"/>
                      <a:pt x="14898" y="3599"/>
                    </a:cubicBezTo>
                    <a:cubicBezTo>
                      <a:pt x="14950" y="3651"/>
                      <a:pt x="15026" y="3676"/>
                      <a:pt x="15129" y="3702"/>
                    </a:cubicBezTo>
                    <a:cubicBezTo>
                      <a:pt x="15170" y="3710"/>
                      <a:pt x="15212" y="3713"/>
                      <a:pt x="15254" y="3713"/>
                    </a:cubicBezTo>
                    <a:cubicBezTo>
                      <a:pt x="15498" y="3713"/>
                      <a:pt x="15745" y="3588"/>
                      <a:pt x="15898" y="3369"/>
                    </a:cubicBezTo>
                    <a:cubicBezTo>
                      <a:pt x="16085" y="2948"/>
                      <a:pt x="15782" y="2484"/>
                      <a:pt x="15337" y="2484"/>
                    </a:cubicBezTo>
                    <a:close/>
                    <a:moveTo>
                      <a:pt x="13055" y="3385"/>
                    </a:moveTo>
                    <a:cubicBezTo>
                      <a:pt x="13037" y="3385"/>
                      <a:pt x="13019" y="3388"/>
                      <a:pt x="13001" y="3394"/>
                    </a:cubicBezTo>
                    <a:cubicBezTo>
                      <a:pt x="12847" y="3420"/>
                      <a:pt x="12744" y="3676"/>
                      <a:pt x="12898" y="3779"/>
                    </a:cubicBezTo>
                    <a:cubicBezTo>
                      <a:pt x="12898" y="3779"/>
                      <a:pt x="12924" y="3779"/>
                      <a:pt x="12975" y="3805"/>
                    </a:cubicBezTo>
                    <a:cubicBezTo>
                      <a:pt x="12993" y="3809"/>
                      <a:pt x="13010" y="3811"/>
                      <a:pt x="13028" y="3811"/>
                    </a:cubicBezTo>
                    <a:cubicBezTo>
                      <a:pt x="13111" y="3811"/>
                      <a:pt x="13189" y="3761"/>
                      <a:pt x="13231" y="3676"/>
                    </a:cubicBezTo>
                    <a:cubicBezTo>
                      <a:pt x="13299" y="3541"/>
                      <a:pt x="13188" y="3385"/>
                      <a:pt x="13055" y="3385"/>
                    </a:cubicBezTo>
                    <a:close/>
                    <a:moveTo>
                      <a:pt x="7890" y="4029"/>
                    </a:moveTo>
                    <a:cubicBezTo>
                      <a:pt x="7731" y="4029"/>
                      <a:pt x="7579" y="4105"/>
                      <a:pt x="7539" y="4266"/>
                    </a:cubicBezTo>
                    <a:cubicBezTo>
                      <a:pt x="7513" y="4317"/>
                      <a:pt x="7513" y="4369"/>
                      <a:pt x="7539" y="4420"/>
                    </a:cubicBezTo>
                    <a:cubicBezTo>
                      <a:pt x="7565" y="4625"/>
                      <a:pt x="7718" y="4779"/>
                      <a:pt x="7898" y="4805"/>
                    </a:cubicBezTo>
                    <a:cubicBezTo>
                      <a:pt x="7908" y="4806"/>
                      <a:pt x="7919" y="4806"/>
                      <a:pt x="7929" y="4806"/>
                    </a:cubicBezTo>
                    <a:cubicBezTo>
                      <a:pt x="8221" y="4806"/>
                      <a:pt x="8430" y="4463"/>
                      <a:pt x="8257" y="4215"/>
                    </a:cubicBezTo>
                    <a:cubicBezTo>
                      <a:pt x="8183" y="4093"/>
                      <a:pt x="8034" y="4029"/>
                      <a:pt x="7890" y="4029"/>
                    </a:cubicBezTo>
                    <a:close/>
                    <a:moveTo>
                      <a:pt x="4081" y="5358"/>
                    </a:moveTo>
                    <a:cubicBezTo>
                      <a:pt x="3918" y="5358"/>
                      <a:pt x="3759" y="5435"/>
                      <a:pt x="3718" y="5600"/>
                    </a:cubicBezTo>
                    <a:cubicBezTo>
                      <a:pt x="3693" y="5651"/>
                      <a:pt x="3693" y="5702"/>
                      <a:pt x="3718" y="5753"/>
                    </a:cubicBezTo>
                    <a:cubicBezTo>
                      <a:pt x="3744" y="5933"/>
                      <a:pt x="3898" y="6087"/>
                      <a:pt x="4077" y="6112"/>
                    </a:cubicBezTo>
                    <a:cubicBezTo>
                      <a:pt x="4088" y="6113"/>
                      <a:pt x="4099" y="6114"/>
                      <a:pt x="4110" y="6114"/>
                    </a:cubicBezTo>
                    <a:cubicBezTo>
                      <a:pt x="4401" y="6114"/>
                      <a:pt x="4609" y="5794"/>
                      <a:pt x="4436" y="5523"/>
                    </a:cubicBezTo>
                    <a:cubicBezTo>
                      <a:pt x="4365" y="5416"/>
                      <a:pt x="4222" y="5358"/>
                      <a:pt x="4081" y="5358"/>
                    </a:cubicBezTo>
                    <a:close/>
                    <a:moveTo>
                      <a:pt x="7747" y="6125"/>
                    </a:moveTo>
                    <a:cubicBezTo>
                      <a:pt x="7705" y="6125"/>
                      <a:pt x="7661" y="6129"/>
                      <a:pt x="7616" y="6138"/>
                    </a:cubicBezTo>
                    <a:cubicBezTo>
                      <a:pt x="7154" y="6215"/>
                      <a:pt x="6872" y="6959"/>
                      <a:pt x="7308" y="7266"/>
                    </a:cubicBezTo>
                    <a:cubicBezTo>
                      <a:pt x="7359" y="7292"/>
                      <a:pt x="7436" y="7343"/>
                      <a:pt x="7539" y="7343"/>
                    </a:cubicBezTo>
                    <a:cubicBezTo>
                      <a:pt x="7588" y="7357"/>
                      <a:pt x="7639" y="7363"/>
                      <a:pt x="7691" y="7363"/>
                    </a:cubicBezTo>
                    <a:cubicBezTo>
                      <a:pt x="7932" y="7363"/>
                      <a:pt x="8181" y="7221"/>
                      <a:pt x="8308" y="7010"/>
                    </a:cubicBezTo>
                    <a:cubicBezTo>
                      <a:pt x="8495" y="6589"/>
                      <a:pt x="8191" y="6125"/>
                      <a:pt x="7747" y="6125"/>
                    </a:cubicBezTo>
                    <a:close/>
                    <a:moveTo>
                      <a:pt x="1797" y="7616"/>
                    </a:moveTo>
                    <a:cubicBezTo>
                      <a:pt x="1780" y="7616"/>
                      <a:pt x="1762" y="7619"/>
                      <a:pt x="1744" y="7625"/>
                    </a:cubicBezTo>
                    <a:cubicBezTo>
                      <a:pt x="1590" y="7651"/>
                      <a:pt x="1487" y="7882"/>
                      <a:pt x="1615" y="7984"/>
                    </a:cubicBezTo>
                    <a:lnTo>
                      <a:pt x="1615" y="8010"/>
                    </a:lnTo>
                    <a:cubicBezTo>
                      <a:pt x="1641" y="8010"/>
                      <a:pt x="1667" y="8010"/>
                      <a:pt x="1692" y="8036"/>
                    </a:cubicBezTo>
                    <a:cubicBezTo>
                      <a:pt x="1795" y="8036"/>
                      <a:pt x="1898" y="8010"/>
                      <a:pt x="1974" y="7907"/>
                    </a:cubicBezTo>
                    <a:cubicBezTo>
                      <a:pt x="2020" y="7772"/>
                      <a:pt x="1926" y="7616"/>
                      <a:pt x="1797" y="7616"/>
                    </a:cubicBezTo>
                    <a:close/>
                    <a:moveTo>
                      <a:pt x="6237" y="9057"/>
                    </a:moveTo>
                    <a:cubicBezTo>
                      <a:pt x="6227" y="9057"/>
                      <a:pt x="6216" y="9059"/>
                      <a:pt x="6205" y="9061"/>
                    </a:cubicBezTo>
                    <a:cubicBezTo>
                      <a:pt x="6129" y="9087"/>
                      <a:pt x="6077" y="9215"/>
                      <a:pt x="6154" y="9292"/>
                    </a:cubicBezTo>
                    <a:lnTo>
                      <a:pt x="6205" y="9292"/>
                    </a:lnTo>
                    <a:cubicBezTo>
                      <a:pt x="6219" y="9299"/>
                      <a:pt x="6233" y="9302"/>
                      <a:pt x="6246" y="9302"/>
                    </a:cubicBezTo>
                    <a:cubicBezTo>
                      <a:pt x="6282" y="9302"/>
                      <a:pt x="6315" y="9278"/>
                      <a:pt x="6334" y="9241"/>
                    </a:cubicBezTo>
                    <a:cubicBezTo>
                      <a:pt x="6380" y="9149"/>
                      <a:pt x="6323" y="9057"/>
                      <a:pt x="6237" y="9057"/>
                    </a:cubicBezTo>
                    <a:close/>
                    <a:moveTo>
                      <a:pt x="3654" y="8563"/>
                    </a:moveTo>
                    <a:cubicBezTo>
                      <a:pt x="3625" y="8563"/>
                      <a:pt x="3595" y="8566"/>
                      <a:pt x="3564" y="8574"/>
                    </a:cubicBezTo>
                    <a:cubicBezTo>
                      <a:pt x="3282" y="8625"/>
                      <a:pt x="3077" y="9087"/>
                      <a:pt x="3359" y="9292"/>
                    </a:cubicBezTo>
                    <a:cubicBezTo>
                      <a:pt x="3410" y="9318"/>
                      <a:pt x="3462" y="9318"/>
                      <a:pt x="3513" y="9343"/>
                    </a:cubicBezTo>
                    <a:cubicBezTo>
                      <a:pt x="3535" y="9347"/>
                      <a:pt x="3558" y="9348"/>
                      <a:pt x="3581" y="9348"/>
                    </a:cubicBezTo>
                    <a:cubicBezTo>
                      <a:pt x="3742" y="9348"/>
                      <a:pt x="3910" y="9270"/>
                      <a:pt x="4000" y="9113"/>
                    </a:cubicBezTo>
                    <a:cubicBezTo>
                      <a:pt x="4116" y="8859"/>
                      <a:pt x="3919" y="8563"/>
                      <a:pt x="3654" y="8563"/>
                    </a:cubicBezTo>
                    <a:close/>
                    <a:moveTo>
                      <a:pt x="8158" y="9205"/>
                    </a:moveTo>
                    <a:cubicBezTo>
                      <a:pt x="7996" y="9205"/>
                      <a:pt x="7837" y="9281"/>
                      <a:pt x="7795" y="9446"/>
                    </a:cubicBezTo>
                    <a:cubicBezTo>
                      <a:pt x="7795" y="9497"/>
                      <a:pt x="7795" y="9549"/>
                      <a:pt x="7795" y="9600"/>
                    </a:cubicBezTo>
                    <a:cubicBezTo>
                      <a:pt x="7821" y="9779"/>
                      <a:pt x="7975" y="9933"/>
                      <a:pt x="8154" y="9959"/>
                    </a:cubicBezTo>
                    <a:cubicBezTo>
                      <a:pt x="8166" y="9960"/>
                      <a:pt x="8178" y="9960"/>
                      <a:pt x="8190" y="9960"/>
                    </a:cubicBezTo>
                    <a:cubicBezTo>
                      <a:pt x="8502" y="9960"/>
                      <a:pt x="8686" y="9641"/>
                      <a:pt x="8513" y="9369"/>
                    </a:cubicBezTo>
                    <a:cubicBezTo>
                      <a:pt x="8442" y="9262"/>
                      <a:pt x="8299" y="9205"/>
                      <a:pt x="8158" y="9205"/>
                    </a:cubicBezTo>
                    <a:close/>
                    <a:moveTo>
                      <a:pt x="5080" y="11305"/>
                    </a:moveTo>
                    <a:cubicBezTo>
                      <a:pt x="5038" y="11305"/>
                      <a:pt x="4994" y="11309"/>
                      <a:pt x="4949" y="11318"/>
                    </a:cubicBezTo>
                    <a:cubicBezTo>
                      <a:pt x="4487" y="11395"/>
                      <a:pt x="4205" y="12138"/>
                      <a:pt x="4641" y="12446"/>
                    </a:cubicBezTo>
                    <a:cubicBezTo>
                      <a:pt x="4693" y="12472"/>
                      <a:pt x="4769" y="12523"/>
                      <a:pt x="4872" y="12523"/>
                    </a:cubicBezTo>
                    <a:cubicBezTo>
                      <a:pt x="4921" y="12537"/>
                      <a:pt x="4972" y="12543"/>
                      <a:pt x="5022" y="12543"/>
                    </a:cubicBezTo>
                    <a:cubicBezTo>
                      <a:pt x="5258" y="12543"/>
                      <a:pt x="5493" y="12401"/>
                      <a:pt x="5641" y="12190"/>
                    </a:cubicBezTo>
                    <a:cubicBezTo>
                      <a:pt x="5829" y="11769"/>
                      <a:pt x="5525" y="11305"/>
                      <a:pt x="5080" y="11305"/>
                    </a:cubicBezTo>
                    <a:close/>
                    <a:moveTo>
                      <a:pt x="897" y="11529"/>
                    </a:moveTo>
                    <a:cubicBezTo>
                      <a:pt x="847" y="11529"/>
                      <a:pt x="796" y="11536"/>
                      <a:pt x="744" y="11549"/>
                    </a:cubicBezTo>
                    <a:cubicBezTo>
                      <a:pt x="282" y="11626"/>
                      <a:pt x="0" y="12369"/>
                      <a:pt x="436" y="12651"/>
                    </a:cubicBezTo>
                    <a:cubicBezTo>
                      <a:pt x="513" y="12703"/>
                      <a:pt x="590" y="12728"/>
                      <a:pt x="667" y="12754"/>
                    </a:cubicBezTo>
                    <a:cubicBezTo>
                      <a:pt x="712" y="12761"/>
                      <a:pt x="756" y="12765"/>
                      <a:pt x="801" y="12765"/>
                    </a:cubicBezTo>
                    <a:cubicBezTo>
                      <a:pt x="1061" y="12765"/>
                      <a:pt x="1305" y="12640"/>
                      <a:pt x="1436" y="12420"/>
                    </a:cubicBezTo>
                    <a:cubicBezTo>
                      <a:pt x="1643" y="12006"/>
                      <a:pt x="1333" y="11529"/>
                      <a:pt x="897" y="115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2" name="Google Shape;562;p65"/>
              <p:cNvSpPr/>
              <p:nvPr/>
            </p:nvSpPr>
            <p:spPr>
              <a:xfrm>
                <a:off x="-1775275" y="2546100"/>
                <a:ext cx="795475" cy="1591550"/>
              </a:xfrm>
              <a:custGeom>
                <a:avLst/>
                <a:gdLst/>
                <a:ahLst/>
                <a:cxnLst/>
                <a:rect l="l" t="t" r="r" b="b"/>
                <a:pathLst>
                  <a:path w="31819" h="63662" extrusionOk="0">
                    <a:moveTo>
                      <a:pt x="31286" y="1"/>
                    </a:moveTo>
                    <a:cubicBezTo>
                      <a:pt x="31186" y="1"/>
                      <a:pt x="31084" y="43"/>
                      <a:pt x="31003" y="145"/>
                    </a:cubicBezTo>
                    <a:cubicBezTo>
                      <a:pt x="15822" y="19300"/>
                      <a:pt x="4258" y="42891"/>
                      <a:pt x="52" y="63200"/>
                    </a:cubicBezTo>
                    <a:cubicBezTo>
                      <a:pt x="1" y="63405"/>
                      <a:pt x="129" y="63610"/>
                      <a:pt x="334" y="63662"/>
                    </a:cubicBezTo>
                    <a:lnTo>
                      <a:pt x="411" y="63662"/>
                    </a:lnTo>
                    <a:cubicBezTo>
                      <a:pt x="591" y="63662"/>
                      <a:pt x="745" y="63534"/>
                      <a:pt x="796" y="63354"/>
                    </a:cubicBezTo>
                    <a:cubicBezTo>
                      <a:pt x="4976" y="43148"/>
                      <a:pt x="16489" y="19685"/>
                      <a:pt x="31592" y="607"/>
                    </a:cubicBezTo>
                    <a:cubicBezTo>
                      <a:pt x="31818" y="325"/>
                      <a:pt x="31560" y="1"/>
                      <a:pt x="312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63" name="Google Shape;563;p65"/>
            <p:cNvGrpSpPr/>
            <p:nvPr/>
          </p:nvGrpSpPr>
          <p:grpSpPr>
            <a:xfrm rot="-3828478" flipH="1">
              <a:off x="7664521" y="-324334"/>
              <a:ext cx="2244381" cy="2193664"/>
              <a:chOff x="-623748" y="407947"/>
              <a:chExt cx="2317256" cy="2264579"/>
            </a:xfrm>
          </p:grpSpPr>
          <p:grpSp>
            <p:nvGrpSpPr>
              <p:cNvPr id="564" name="Google Shape;564;p65"/>
              <p:cNvGrpSpPr/>
              <p:nvPr/>
            </p:nvGrpSpPr>
            <p:grpSpPr>
              <a:xfrm rot="1413719">
                <a:off x="-360763" y="695549"/>
                <a:ext cx="1791287" cy="1689375"/>
                <a:chOff x="-2055400" y="3174000"/>
                <a:chExt cx="1520600" cy="1434200"/>
              </a:xfrm>
            </p:grpSpPr>
            <p:sp>
              <p:nvSpPr>
                <p:cNvPr id="565" name="Google Shape;565;p65"/>
                <p:cNvSpPr/>
                <p:nvPr/>
              </p:nvSpPr>
              <p:spPr>
                <a:xfrm>
                  <a:off x="-2007975" y="3215025"/>
                  <a:ext cx="147317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7" h="55727" extrusionOk="0">
                      <a:moveTo>
                        <a:pt x="49062" y="0"/>
                      </a:moveTo>
                      <a:cubicBezTo>
                        <a:pt x="48551" y="0"/>
                        <a:pt x="48041" y="36"/>
                        <a:pt x="47542" y="108"/>
                      </a:cubicBezTo>
                      <a:cubicBezTo>
                        <a:pt x="43618" y="698"/>
                        <a:pt x="40182" y="3005"/>
                        <a:pt x="37054" y="5441"/>
                      </a:cubicBezTo>
                      <a:cubicBezTo>
                        <a:pt x="28669" y="11980"/>
                        <a:pt x="21566" y="19955"/>
                        <a:pt x="15489" y="28674"/>
                      </a:cubicBezTo>
                      <a:cubicBezTo>
                        <a:pt x="13386" y="31725"/>
                        <a:pt x="11591" y="33828"/>
                        <a:pt x="9309" y="36725"/>
                      </a:cubicBezTo>
                      <a:cubicBezTo>
                        <a:pt x="4366" y="43026"/>
                        <a:pt x="2390" y="53266"/>
                        <a:pt x="9" y="55718"/>
                      </a:cubicBezTo>
                      <a:lnTo>
                        <a:pt x="9" y="55718"/>
                      </a:lnTo>
                      <a:cubicBezTo>
                        <a:pt x="12574" y="42822"/>
                        <a:pt x="31237" y="29697"/>
                        <a:pt x="46849" y="20724"/>
                      </a:cubicBezTo>
                      <a:cubicBezTo>
                        <a:pt x="49901" y="18981"/>
                        <a:pt x="53055" y="17237"/>
                        <a:pt x="55363" y="14596"/>
                      </a:cubicBezTo>
                      <a:cubicBezTo>
                        <a:pt x="57645" y="11955"/>
                        <a:pt x="58927" y="8083"/>
                        <a:pt x="57542" y="4852"/>
                      </a:cubicBezTo>
                      <a:cubicBezTo>
                        <a:pt x="56177" y="1674"/>
                        <a:pt x="52567" y="0"/>
                        <a:pt x="49062" y="0"/>
                      </a:cubicBezTo>
                      <a:close/>
                      <a:moveTo>
                        <a:pt x="9" y="55718"/>
                      </a:moveTo>
                      <a:lnTo>
                        <a:pt x="9" y="55718"/>
                      </a:lnTo>
                      <a:cubicBezTo>
                        <a:pt x="6" y="55720"/>
                        <a:pt x="4" y="55723"/>
                        <a:pt x="1" y="55726"/>
                      </a:cubicBezTo>
                      <a:cubicBezTo>
                        <a:pt x="4" y="55723"/>
                        <a:pt x="6" y="55720"/>
                        <a:pt x="9" y="557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6" name="Google Shape;566;p65"/>
                <p:cNvSpPr/>
                <p:nvPr/>
              </p:nvSpPr>
              <p:spPr>
                <a:xfrm>
                  <a:off x="-2055400" y="3174000"/>
                  <a:ext cx="147252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01" h="55727" extrusionOk="0">
                      <a:moveTo>
                        <a:pt x="49036" y="0"/>
                      </a:moveTo>
                      <a:cubicBezTo>
                        <a:pt x="48525" y="0"/>
                        <a:pt x="48015" y="36"/>
                        <a:pt x="47516" y="108"/>
                      </a:cubicBezTo>
                      <a:cubicBezTo>
                        <a:pt x="43592" y="697"/>
                        <a:pt x="40156" y="3005"/>
                        <a:pt x="37028" y="5441"/>
                      </a:cubicBezTo>
                      <a:lnTo>
                        <a:pt x="37053" y="5441"/>
                      </a:lnTo>
                      <a:cubicBezTo>
                        <a:pt x="28643" y="11980"/>
                        <a:pt x="21540" y="19955"/>
                        <a:pt x="15488" y="28673"/>
                      </a:cubicBezTo>
                      <a:cubicBezTo>
                        <a:pt x="13386" y="31725"/>
                        <a:pt x="11565" y="33828"/>
                        <a:pt x="9283" y="36725"/>
                      </a:cubicBezTo>
                      <a:cubicBezTo>
                        <a:pt x="4334" y="43033"/>
                        <a:pt x="2359" y="53290"/>
                        <a:pt x="0" y="55726"/>
                      </a:cubicBezTo>
                      <a:cubicBezTo>
                        <a:pt x="12565" y="42828"/>
                        <a:pt x="31207" y="29699"/>
                        <a:pt x="46823" y="20724"/>
                      </a:cubicBezTo>
                      <a:cubicBezTo>
                        <a:pt x="49875" y="18981"/>
                        <a:pt x="53029" y="17237"/>
                        <a:pt x="55336" y="14596"/>
                      </a:cubicBezTo>
                      <a:cubicBezTo>
                        <a:pt x="57619" y="11955"/>
                        <a:pt x="58901" y="8083"/>
                        <a:pt x="57516" y="4852"/>
                      </a:cubicBezTo>
                      <a:cubicBezTo>
                        <a:pt x="56151" y="1674"/>
                        <a:pt x="52541" y="0"/>
                        <a:pt x="4903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7" name="Google Shape;567;p65"/>
                <p:cNvSpPr/>
                <p:nvPr/>
              </p:nvSpPr>
              <p:spPr>
                <a:xfrm>
                  <a:off x="-1083325" y="3219875"/>
                  <a:ext cx="461350" cy="20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54" h="8139" extrusionOk="0">
                      <a:moveTo>
                        <a:pt x="8731" y="282"/>
                      </a:moveTo>
                      <a:cubicBezTo>
                        <a:pt x="8661" y="282"/>
                        <a:pt x="8587" y="347"/>
                        <a:pt x="8607" y="427"/>
                      </a:cubicBezTo>
                      <a:cubicBezTo>
                        <a:pt x="8607" y="452"/>
                        <a:pt x="8633" y="452"/>
                        <a:pt x="8633" y="478"/>
                      </a:cubicBezTo>
                      <a:cubicBezTo>
                        <a:pt x="8669" y="496"/>
                        <a:pt x="8705" y="514"/>
                        <a:pt x="8741" y="514"/>
                      </a:cubicBezTo>
                      <a:cubicBezTo>
                        <a:pt x="8756" y="514"/>
                        <a:pt x="8771" y="511"/>
                        <a:pt x="8786" y="504"/>
                      </a:cubicBezTo>
                      <a:cubicBezTo>
                        <a:pt x="8889" y="452"/>
                        <a:pt x="8889" y="350"/>
                        <a:pt x="8786" y="298"/>
                      </a:cubicBezTo>
                      <a:cubicBezTo>
                        <a:pt x="8770" y="287"/>
                        <a:pt x="8750" y="282"/>
                        <a:pt x="8731" y="282"/>
                      </a:cubicBezTo>
                      <a:close/>
                      <a:moveTo>
                        <a:pt x="11359" y="1"/>
                      </a:moveTo>
                      <a:cubicBezTo>
                        <a:pt x="11294" y="1"/>
                        <a:pt x="11229" y="21"/>
                        <a:pt x="11171" y="68"/>
                      </a:cubicBezTo>
                      <a:cubicBezTo>
                        <a:pt x="11120" y="119"/>
                        <a:pt x="11094" y="145"/>
                        <a:pt x="11069" y="196"/>
                      </a:cubicBezTo>
                      <a:cubicBezTo>
                        <a:pt x="10992" y="375"/>
                        <a:pt x="11017" y="581"/>
                        <a:pt x="11145" y="709"/>
                      </a:cubicBezTo>
                      <a:cubicBezTo>
                        <a:pt x="11221" y="785"/>
                        <a:pt x="11314" y="819"/>
                        <a:pt x="11405" y="819"/>
                      </a:cubicBezTo>
                      <a:cubicBezTo>
                        <a:pt x="11590" y="819"/>
                        <a:pt x="11769" y="676"/>
                        <a:pt x="11787" y="452"/>
                      </a:cubicBezTo>
                      <a:cubicBezTo>
                        <a:pt x="11806" y="234"/>
                        <a:pt x="11581" y="1"/>
                        <a:pt x="11359" y="1"/>
                      </a:cubicBezTo>
                      <a:close/>
                      <a:moveTo>
                        <a:pt x="14759" y="611"/>
                      </a:moveTo>
                      <a:cubicBezTo>
                        <a:pt x="14635" y="611"/>
                        <a:pt x="14488" y="737"/>
                        <a:pt x="14530" y="863"/>
                      </a:cubicBezTo>
                      <a:cubicBezTo>
                        <a:pt x="14530" y="888"/>
                        <a:pt x="14556" y="914"/>
                        <a:pt x="14556" y="940"/>
                      </a:cubicBezTo>
                      <a:cubicBezTo>
                        <a:pt x="14606" y="989"/>
                        <a:pt x="14666" y="1017"/>
                        <a:pt x="14730" y="1017"/>
                      </a:cubicBezTo>
                      <a:cubicBezTo>
                        <a:pt x="14765" y="1017"/>
                        <a:pt x="14802" y="1009"/>
                        <a:pt x="14838" y="991"/>
                      </a:cubicBezTo>
                      <a:cubicBezTo>
                        <a:pt x="14992" y="914"/>
                        <a:pt x="14992" y="709"/>
                        <a:pt x="14838" y="632"/>
                      </a:cubicBezTo>
                      <a:cubicBezTo>
                        <a:pt x="14814" y="618"/>
                        <a:pt x="14787" y="611"/>
                        <a:pt x="14759" y="611"/>
                      </a:cubicBezTo>
                      <a:close/>
                      <a:moveTo>
                        <a:pt x="7128" y="1616"/>
                      </a:moveTo>
                      <a:cubicBezTo>
                        <a:pt x="7063" y="1616"/>
                        <a:pt x="6998" y="1637"/>
                        <a:pt x="6940" y="1683"/>
                      </a:cubicBezTo>
                      <a:cubicBezTo>
                        <a:pt x="6889" y="1709"/>
                        <a:pt x="6863" y="1760"/>
                        <a:pt x="6838" y="1811"/>
                      </a:cubicBezTo>
                      <a:cubicBezTo>
                        <a:pt x="6761" y="1965"/>
                        <a:pt x="6786" y="2170"/>
                        <a:pt x="6914" y="2324"/>
                      </a:cubicBezTo>
                      <a:cubicBezTo>
                        <a:pt x="6987" y="2389"/>
                        <a:pt x="7075" y="2418"/>
                        <a:pt x="7161" y="2418"/>
                      </a:cubicBezTo>
                      <a:cubicBezTo>
                        <a:pt x="7351" y="2418"/>
                        <a:pt x="7538" y="2279"/>
                        <a:pt x="7556" y="2068"/>
                      </a:cubicBezTo>
                      <a:cubicBezTo>
                        <a:pt x="7575" y="1850"/>
                        <a:pt x="7350" y="1616"/>
                        <a:pt x="7128" y="1616"/>
                      </a:cubicBezTo>
                      <a:close/>
                      <a:moveTo>
                        <a:pt x="4071" y="2071"/>
                      </a:moveTo>
                      <a:cubicBezTo>
                        <a:pt x="3935" y="2071"/>
                        <a:pt x="3797" y="2181"/>
                        <a:pt x="3837" y="2324"/>
                      </a:cubicBezTo>
                      <a:cubicBezTo>
                        <a:pt x="3863" y="2350"/>
                        <a:pt x="3863" y="2376"/>
                        <a:pt x="3889" y="2401"/>
                      </a:cubicBezTo>
                      <a:cubicBezTo>
                        <a:pt x="3938" y="2451"/>
                        <a:pt x="3999" y="2479"/>
                        <a:pt x="4063" y="2479"/>
                      </a:cubicBezTo>
                      <a:cubicBezTo>
                        <a:pt x="4098" y="2479"/>
                        <a:pt x="4134" y="2471"/>
                        <a:pt x="4171" y="2452"/>
                      </a:cubicBezTo>
                      <a:cubicBezTo>
                        <a:pt x="4325" y="2376"/>
                        <a:pt x="4325" y="2170"/>
                        <a:pt x="4171" y="2093"/>
                      </a:cubicBezTo>
                      <a:cubicBezTo>
                        <a:pt x="4140" y="2078"/>
                        <a:pt x="4105" y="2071"/>
                        <a:pt x="4071" y="2071"/>
                      </a:cubicBezTo>
                      <a:close/>
                      <a:moveTo>
                        <a:pt x="13880" y="2168"/>
                      </a:moveTo>
                      <a:cubicBezTo>
                        <a:pt x="13496" y="2168"/>
                        <a:pt x="13071" y="2519"/>
                        <a:pt x="13197" y="2940"/>
                      </a:cubicBezTo>
                      <a:lnTo>
                        <a:pt x="13171" y="2914"/>
                      </a:lnTo>
                      <a:lnTo>
                        <a:pt x="13171" y="2914"/>
                      </a:lnTo>
                      <a:cubicBezTo>
                        <a:pt x="13197" y="3017"/>
                        <a:pt x="13248" y="3068"/>
                        <a:pt x="13299" y="3145"/>
                      </a:cubicBezTo>
                      <a:cubicBezTo>
                        <a:pt x="13438" y="3300"/>
                        <a:pt x="13634" y="3386"/>
                        <a:pt x="13834" y="3386"/>
                      </a:cubicBezTo>
                      <a:cubicBezTo>
                        <a:pt x="13931" y="3386"/>
                        <a:pt x="14028" y="3366"/>
                        <a:pt x="14120" y="3324"/>
                      </a:cubicBezTo>
                      <a:cubicBezTo>
                        <a:pt x="14582" y="3119"/>
                        <a:pt x="14582" y="2452"/>
                        <a:pt x="14120" y="2222"/>
                      </a:cubicBezTo>
                      <a:cubicBezTo>
                        <a:pt x="14046" y="2185"/>
                        <a:pt x="13964" y="2168"/>
                        <a:pt x="13880" y="2168"/>
                      </a:cubicBezTo>
                      <a:close/>
                      <a:moveTo>
                        <a:pt x="11052" y="2873"/>
                      </a:moveTo>
                      <a:cubicBezTo>
                        <a:pt x="10986" y="2873"/>
                        <a:pt x="10922" y="2893"/>
                        <a:pt x="10863" y="2940"/>
                      </a:cubicBezTo>
                      <a:cubicBezTo>
                        <a:pt x="10812" y="2965"/>
                        <a:pt x="10786" y="3017"/>
                        <a:pt x="10761" y="3068"/>
                      </a:cubicBezTo>
                      <a:cubicBezTo>
                        <a:pt x="10658" y="3222"/>
                        <a:pt x="10710" y="3427"/>
                        <a:pt x="10838" y="3581"/>
                      </a:cubicBezTo>
                      <a:cubicBezTo>
                        <a:pt x="10910" y="3645"/>
                        <a:pt x="10998" y="3674"/>
                        <a:pt x="11085" y="3674"/>
                      </a:cubicBezTo>
                      <a:cubicBezTo>
                        <a:pt x="11275" y="3674"/>
                        <a:pt x="11461" y="3535"/>
                        <a:pt x="11479" y="3324"/>
                      </a:cubicBezTo>
                      <a:cubicBezTo>
                        <a:pt x="11499" y="3106"/>
                        <a:pt x="11273" y="2873"/>
                        <a:pt x="11052" y="2873"/>
                      </a:cubicBezTo>
                      <a:close/>
                      <a:moveTo>
                        <a:pt x="16379" y="3486"/>
                      </a:moveTo>
                      <a:cubicBezTo>
                        <a:pt x="16118" y="3486"/>
                        <a:pt x="15832" y="3726"/>
                        <a:pt x="15915" y="4017"/>
                      </a:cubicBezTo>
                      <a:cubicBezTo>
                        <a:pt x="15915" y="4068"/>
                        <a:pt x="15941" y="4119"/>
                        <a:pt x="15992" y="4170"/>
                      </a:cubicBezTo>
                      <a:cubicBezTo>
                        <a:pt x="16098" y="4277"/>
                        <a:pt x="16241" y="4334"/>
                        <a:pt x="16378" y="4334"/>
                      </a:cubicBezTo>
                      <a:cubicBezTo>
                        <a:pt x="16440" y="4334"/>
                        <a:pt x="16500" y="4323"/>
                        <a:pt x="16556" y="4299"/>
                      </a:cubicBezTo>
                      <a:cubicBezTo>
                        <a:pt x="16889" y="4145"/>
                        <a:pt x="16889" y="3683"/>
                        <a:pt x="16556" y="3529"/>
                      </a:cubicBezTo>
                      <a:cubicBezTo>
                        <a:pt x="16502" y="3500"/>
                        <a:pt x="16441" y="3486"/>
                        <a:pt x="16379" y="3486"/>
                      </a:cubicBezTo>
                      <a:close/>
                      <a:moveTo>
                        <a:pt x="4904" y="3922"/>
                      </a:moveTo>
                      <a:cubicBezTo>
                        <a:pt x="4663" y="3922"/>
                        <a:pt x="4396" y="4153"/>
                        <a:pt x="4478" y="4401"/>
                      </a:cubicBezTo>
                      <a:cubicBezTo>
                        <a:pt x="4478" y="4453"/>
                        <a:pt x="4504" y="4504"/>
                        <a:pt x="4555" y="4529"/>
                      </a:cubicBezTo>
                      <a:cubicBezTo>
                        <a:pt x="4644" y="4636"/>
                        <a:pt x="4769" y="4693"/>
                        <a:pt x="4897" y="4693"/>
                      </a:cubicBezTo>
                      <a:cubicBezTo>
                        <a:pt x="4955" y="4693"/>
                        <a:pt x="5013" y="4681"/>
                        <a:pt x="5068" y="4658"/>
                      </a:cubicBezTo>
                      <a:cubicBezTo>
                        <a:pt x="5376" y="4529"/>
                        <a:pt x="5376" y="4094"/>
                        <a:pt x="5068" y="3965"/>
                      </a:cubicBezTo>
                      <a:cubicBezTo>
                        <a:pt x="5018" y="3935"/>
                        <a:pt x="4962" y="3922"/>
                        <a:pt x="4904" y="3922"/>
                      </a:cubicBezTo>
                      <a:close/>
                      <a:moveTo>
                        <a:pt x="9543" y="4424"/>
                      </a:moveTo>
                      <a:cubicBezTo>
                        <a:pt x="9154" y="4424"/>
                        <a:pt x="8716" y="4772"/>
                        <a:pt x="8863" y="5171"/>
                      </a:cubicBezTo>
                      <a:lnTo>
                        <a:pt x="8838" y="5171"/>
                      </a:lnTo>
                      <a:cubicBezTo>
                        <a:pt x="8863" y="5247"/>
                        <a:pt x="8915" y="5324"/>
                        <a:pt x="8966" y="5376"/>
                      </a:cubicBezTo>
                      <a:cubicBezTo>
                        <a:pt x="9111" y="5539"/>
                        <a:pt x="9321" y="5625"/>
                        <a:pt x="9531" y="5625"/>
                      </a:cubicBezTo>
                      <a:cubicBezTo>
                        <a:pt x="9617" y="5625"/>
                        <a:pt x="9704" y="5611"/>
                        <a:pt x="9786" y="5581"/>
                      </a:cubicBezTo>
                      <a:cubicBezTo>
                        <a:pt x="10248" y="5350"/>
                        <a:pt x="10248" y="4709"/>
                        <a:pt x="9786" y="4478"/>
                      </a:cubicBezTo>
                      <a:cubicBezTo>
                        <a:pt x="9712" y="4441"/>
                        <a:pt x="9629" y="4424"/>
                        <a:pt x="9543" y="4424"/>
                      </a:cubicBezTo>
                      <a:close/>
                      <a:moveTo>
                        <a:pt x="803" y="4566"/>
                      </a:moveTo>
                      <a:cubicBezTo>
                        <a:pt x="420" y="4566"/>
                        <a:pt x="1" y="4912"/>
                        <a:pt x="145" y="5324"/>
                      </a:cubicBezTo>
                      <a:lnTo>
                        <a:pt x="119" y="5324"/>
                      </a:lnTo>
                      <a:cubicBezTo>
                        <a:pt x="145" y="5401"/>
                        <a:pt x="196" y="5478"/>
                        <a:pt x="247" y="5530"/>
                      </a:cubicBezTo>
                      <a:cubicBezTo>
                        <a:pt x="393" y="5693"/>
                        <a:pt x="602" y="5779"/>
                        <a:pt x="812" y="5779"/>
                      </a:cubicBezTo>
                      <a:cubicBezTo>
                        <a:pt x="899" y="5779"/>
                        <a:pt x="986" y="5765"/>
                        <a:pt x="1068" y="5735"/>
                      </a:cubicBezTo>
                      <a:cubicBezTo>
                        <a:pt x="1530" y="5504"/>
                        <a:pt x="1530" y="4837"/>
                        <a:pt x="1068" y="4632"/>
                      </a:cubicBezTo>
                      <a:cubicBezTo>
                        <a:pt x="988" y="4587"/>
                        <a:pt x="896" y="4566"/>
                        <a:pt x="803" y="4566"/>
                      </a:cubicBezTo>
                      <a:close/>
                      <a:moveTo>
                        <a:pt x="15597" y="5507"/>
                      </a:moveTo>
                      <a:cubicBezTo>
                        <a:pt x="15474" y="5507"/>
                        <a:pt x="15336" y="5617"/>
                        <a:pt x="15376" y="5760"/>
                      </a:cubicBezTo>
                      <a:cubicBezTo>
                        <a:pt x="15376" y="5786"/>
                        <a:pt x="15402" y="5812"/>
                        <a:pt x="15428" y="5837"/>
                      </a:cubicBezTo>
                      <a:cubicBezTo>
                        <a:pt x="15461" y="5887"/>
                        <a:pt x="15515" y="5915"/>
                        <a:pt x="15577" y="5915"/>
                      </a:cubicBezTo>
                      <a:cubicBezTo>
                        <a:pt x="15612" y="5915"/>
                        <a:pt x="15648" y="5907"/>
                        <a:pt x="15684" y="5889"/>
                      </a:cubicBezTo>
                      <a:cubicBezTo>
                        <a:pt x="15838" y="5812"/>
                        <a:pt x="15838" y="5606"/>
                        <a:pt x="15684" y="5530"/>
                      </a:cubicBezTo>
                      <a:cubicBezTo>
                        <a:pt x="15658" y="5514"/>
                        <a:pt x="15628" y="5507"/>
                        <a:pt x="15597" y="5507"/>
                      </a:cubicBezTo>
                      <a:close/>
                      <a:moveTo>
                        <a:pt x="6804" y="5935"/>
                      </a:moveTo>
                      <a:cubicBezTo>
                        <a:pt x="6729" y="5935"/>
                        <a:pt x="6636" y="6001"/>
                        <a:pt x="6658" y="6068"/>
                      </a:cubicBezTo>
                      <a:cubicBezTo>
                        <a:pt x="6658" y="6094"/>
                        <a:pt x="6684" y="6094"/>
                        <a:pt x="6684" y="6119"/>
                      </a:cubicBezTo>
                      <a:cubicBezTo>
                        <a:pt x="6702" y="6137"/>
                        <a:pt x="6746" y="6156"/>
                        <a:pt x="6788" y="6156"/>
                      </a:cubicBezTo>
                      <a:cubicBezTo>
                        <a:pt x="6805" y="6156"/>
                        <a:pt x="6823" y="6152"/>
                        <a:pt x="6838" y="6145"/>
                      </a:cubicBezTo>
                      <a:cubicBezTo>
                        <a:pt x="6914" y="6119"/>
                        <a:pt x="6914" y="5991"/>
                        <a:pt x="6838" y="5940"/>
                      </a:cubicBezTo>
                      <a:cubicBezTo>
                        <a:pt x="6827" y="5936"/>
                        <a:pt x="6816" y="5935"/>
                        <a:pt x="6804" y="5935"/>
                      </a:cubicBezTo>
                      <a:close/>
                      <a:moveTo>
                        <a:pt x="17748" y="6091"/>
                      </a:moveTo>
                      <a:cubicBezTo>
                        <a:pt x="17360" y="6091"/>
                        <a:pt x="16922" y="6438"/>
                        <a:pt x="17069" y="6837"/>
                      </a:cubicBezTo>
                      <a:lnTo>
                        <a:pt x="17043" y="6837"/>
                      </a:lnTo>
                      <a:cubicBezTo>
                        <a:pt x="17069" y="6914"/>
                        <a:pt x="17120" y="6991"/>
                        <a:pt x="17171" y="7068"/>
                      </a:cubicBezTo>
                      <a:cubicBezTo>
                        <a:pt x="17310" y="7224"/>
                        <a:pt x="17506" y="7309"/>
                        <a:pt x="17706" y="7309"/>
                      </a:cubicBezTo>
                      <a:cubicBezTo>
                        <a:pt x="17803" y="7309"/>
                        <a:pt x="17900" y="7289"/>
                        <a:pt x="17992" y="7248"/>
                      </a:cubicBezTo>
                      <a:cubicBezTo>
                        <a:pt x="18454" y="7042"/>
                        <a:pt x="18454" y="6376"/>
                        <a:pt x="17992" y="6145"/>
                      </a:cubicBezTo>
                      <a:cubicBezTo>
                        <a:pt x="17918" y="6108"/>
                        <a:pt x="17834" y="6091"/>
                        <a:pt x="17748" y="6091"/>
                      </a:cubicBezTo>
                      <a:close/>
                      <a:moveTo>
                        <a:pt x="8075" y="7152"/>
                      </a:moveTo>
                      <a:cubicBezTo>
                        <a:pt x="8008" y="7152"/>
                        <a:pt x="7944" y="7173"/>
                        <a:pt x="7889" y="7222"/>
                      </a:cubicBezTo>
                      <a:lnTo>
                        <a:pt x="7863" y="7222"/>
                      </a:lnTo>
                      <a:cubicBezTo>
                        <a:pt x="7838" y="7248"/>
                        <a:pt x="7812" y="7273"/>
                        <a:pt x="7786" y="7324"/>
                      </a:cubicBezTo>
                      <a:cubicBezTo>
                        <a:pt x="7684" y="7504"/>
                        <a:pt x="7709" y="7709"/>
                        <a:pt x="7838" y="7837"/>
                      </a:cubicBezTo>
                      <a:cubicBezTo>
                        <a:pt x="7923" y="7914"/>
                        <a:pt x="8023" y="7948"/>
                        <a:pt x="8118" y="7948"/>
                      </a:cubicBezTo>
                      <a:cubicBezTo>
                        <a:pt x="8308" y="7948"/>
                        <a:pt x="8479" y="7812"/>
                        <a:pt x="8479" y="7607"/>
                      </a:cubicBezTo>
                      <a:cubicBezTo>
                        <a:pt x="8518" y="7372"/>
                        <a:pt x="8288" y="7152"/>
                        <a:pt x="8075" y="7152"/>
                      </a:cubicBezTo>
                      <a:close/>
                      <a:moveTo>
                        <a:pt x="4203" y="6925"/>
                      </a:moveTo>
                      <a:cubicBezTo>
                        <a:pt x="3813" y="6925"/>
                        <a:pt x="3406" y="7271"/>
                        <a:pt x="3530" y="7683"/>
                      </a:cubicBezTo>
                      <a:cubicBezTo>
                        <a:pt x="3555" y="7760"/>
                        <a:pt x="3607" y="7837"/>
                        <a:pt x="3658" y="7889"/>
                      </a:cubicBezTo>
                      <a:cubicBezTo>
                        <a:pt x="3803" y="8052"/>
                        <a:pt x="4013" y="8138"/>
                        <a:pt x="4223" y="8138"/>
                      </a:cubicBezTo>
                      <a:cubicBezTo>
                        <a:pt x="4309" y="8138"/>
                        <a:pt x="4396" y="8124"/>
                        <a:pt x="4478" y="8094"/>
                      </a:cubicBezTo>
                      <a:cubicBezTo>
                        <a:pt x="4940" y="7863"/>
                        <a:pt x="4940" y="7196"/>
                        <a:pt x="4478" y="6991"/>
                      </a:cubicBezTo>
                      <a:cubicBezTo>
                        <a:pt x="4393" y="6946"/>
                        <a:pt x="4299" y="6925"/>
                        <a:pt x="4203" y="692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68" name="Google Shape;568;p65"/>
              <p:cNvSpPr/>
              <p:nvPr/>
            </p:nvSpPr>
            <p:spPr>
              <a:xfrm rot="1413719">
                <a:off x="-379186" y="861403"/>
                <a:ext cx="1464476" cy="1377667"/>
              </a:xfrm>
              <a:custGeom>
                <a:avLst/>
                <a:gdLst/>
                <a:ahLst/>
                <a:cxnLst/>
                <a:rect l="l" t="t" r="r" b="b"/>
                <a:pathLst>
                  <a:path w="49727" h="46783" extrusionOk="0">
                    <a:moveTo>
                      <a:pt x="49209" y="0"/>
                    </a:moveTo>
                    <a:cubicBezTo>
                      <a:pt x="49160" y="0"/>
                      <a:pt x="49108" y="11"/>
                      <a:pt x="49055" y="36"/>
                    </a:cubicBezTo>
                    <a:cubicBezTo>
                      <a:pt x="34592" y="8729"/>
                      <a:pt x="14361" y="23807"/>
                      <a:pt x="180" y="46218"/>
                    </a:cubicBezTo>
                    <a:cubicBezTo>
                      <a:pt x="1" y="46449"/>
                      <a:pt x="206" y="46782"/>
                      <a:pt x="488" y="46782"/>
                    </a:cubicBezTo>
                    <a:cubicBezTo>
                      <a:pt x="616" y="46782"/>
                      <a:pt x="744" y="46705"/>
                      <a:pt x="796" y="46603"/>
                    </a:cubicBezTo>
                    <a:cubicBezTo>
                      <a:pt x="14899" y="24320"/>
                      <a:pt x="35028" y="9319"/>
                      <a:pt x="49439" y="677"/>
                    </a:cubicBezTo>
                    <a:cubicBezTo>
                      <a:pt x="49727" y="434"/>
                      <a:pt x="49519" y="0"/>
                      <a:pt x="492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69" name="Google Shape;569;p65"/>
          <p:cNvGrpSpPr/>
          <p:nvPr/>
        </p:nvGrpSpPr>
        <p:grpSpPr>
          <a:xfrm rot="10424794">
            <a:off x="7872109" y="-480315"/>
            <a:ext cx="2101988" cy="1676390"/>
            <a:chOff x="-874852" y="3661983"/>
            <a:chExt cx="2044302" cy="1580084"/>
          </a:xfrm>
        </p:grpSpPr>
        <p:grpSp>
          <p:nvGrpSpPr>
            <p:cNvPr id="570" name="Google Shape;570;p65"/>
            <p:cNvGrpSpPr/>
            <p:nvPr/>
          </p:nvGrpSpPr>
          <p:grpSpPr>
            <a:xfrm rot="5249857" flipH="1">
              <a:off x="48808" y="4095917"/>
              <a:ext cx="537972" cy="1681428"/>
              <a:chOff x="-1858600" y="2385325"/>
              <a:chExt cx="523125" cy="1635025"/>
            </a:xfrm>
          </p:grpSpPr>
          <p:sp>
            <p:nvSpPr>
              <p:cNvPr id="571" name="Google Shape;571;p65"/>
              <p:cNvSpPr/>
              <p:nvPr/>
            </p:nvSpPr>
            <p:spPr>
              <a:xfrm>
                <a:off x="-1804750" y="2385325"/>
                <a:ext cx="469275" cy="16350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401" extrusionOk="0">
                    <a:moveTo>
                      <a:pt x="12062" y="1"/>
                    </a:moveTo>
                    <a:cubicBezTo>
                      <a:pt x="9693" y="1"/>
                      <a:pt x="7259" y="1264"/>
                      <a:pt x="5667" y="3115"/>
                    </a:cubicBezTo>
                    <a:cubicBezTo>
                      <a:pt x="3462" y="5679"/>
                      <a:pt x="2513" y="9064"/>
                      <a:pt x="1872" y="12397"/>
                    </a:cubicBezTo>
                    <a:lnTo>
                      <a:pt x="1872" y="12372"/>
                    </a:lnTo>
                    <a:cubicBezTo>
                      <a:pt x="129" y="21270"/>
                      <a:pt x="0" y="30373"/>
                      <a:pt x="975" y="39373"/>
                    </a:cubicBezTo>
                    <a:cubicBezTo>
                      <a:pt x="1308" y="42476"/>
                      <a:pt x="1308" y="44861"/>
                      <a:pt x="1462" y="47989"/>
                    </a:cubicBezTo>
                    <a:cubicBezTo>
                      <a:pt x="1795" y="54796"/>
                      <a:pt x="6238" y="62496"/>
                      <a:pt x="6079" y="65382"/>
                    </a:cubicBezTo>
                    <a:lnTo>
                      <a:pt x="6079" y="65382"/>
                    </a:lnTo>
                    <a:cubicBezTo>
                      <a:pt x="6979" y="50077"/>
                      <a:pt x="11644" y="31239"/>
                      <a:pt x="16694" y="16756"/>
                    </a:cubicBezTo>
                    <a:cubicBezTo>
                      <a:pt x="17694" y="13936"/>
                      <a:pt x="18771" y="11064"/>
                      <a:pt x="18745" y="8089"/>
                    </a:cubicBezTo>
                    <a:cubicBezTo>
                      <a:pt x="18745" y="5089"/>
                      <a:pt x="17412" y="1909"/>
                      <a:pt x="14719" y="602"/>
                    </a:cubicBezTo>
                    <a:cubicBezTo>
                      <a:pt x="13878" y="188"/>
                      <a:pt x="12974" y="1"/>
                      <a:pt x="12062" y="1"/>
                    </a:cubicBezTo>
                    <a:close/>
                    <a:moveTo>
                      <a:pt x="6079" y="65382"/>
                    </a:moveTo>
                    <a:lnTo>
                      <a:pt x="6079" y="65382"/>
                    </a:lnTo>
                    <a:cubicBezTo>
                      <a:pt x="6078" y="65388"/>
                      <a:pt x="6078" y="65394"/>
                      <a:pt x="6078" y="65400"/>
                    </a:cubicBezTo>
                    <a:cubicBezTo>
                      <a:pt x="6078" y="65394"/>
                      <a:pt x="6078" y="65388"/>
                      <a:pt x="6079" y="653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2" name="Google Shape;572;p65"/>
              <p:cNvSpPr/>
              <p:nvPr/>
            </p:nvSpPr>
            <p:spPr>
              <a:xfrm>
                <a:off x="-1858600" y="2385425"/>
                <a:ext cx="469275" cy="16349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397" extrusionOk="0">
                    <a:moveTo>
                      <a:pt x="12088" y="1"/>
                    </a:moveTo>
                    <a:cubicBezTo>
                      <a:pt x="9704" y="1"/>
                      <a:pt x="7263" y="1274"/>
                      <a:pt x="5667" y="3111"/>
                    </a:cubicBezTo>
                    <a:cubicBezTo>
                      <a:pt x="3462" y="5649"/>
                      <a:pt x="2513" y="9060"/>
                      <a:pt x="1872" y="12393"/>
                    </a:cubicBezTo>
                    <a:lnTo>
                      <a:pt x="1872" y="12368"/>
                    </a:lnTo>
                    <a:cubicBezTo>
                      <a:pt x="129" y="21266"/>
                      <a:pt x="0" y="30369"/>
                      <a:pt x="975" y="39369"/>
                    </a:cubicBezTo>
                    <a:cubicBezTo>
                      <a:pt x="1308" y="42472"/>
                      <a:pt x="1308" y="44857"/>
                      <a:pt x="1462" y="47985"/>
                    </a:cubicBezTo>
                    <a:cubicBezTo>
                      <a:pt x="1795" y="54792"/>
                      <a:pt x="6239" y="62492"/>
                      <a:pt x="6079" y="65378"/>
                    </a:cubicBezTo>
                    <a:lnTo>
                      <a:pt x="6079" y="65378"/>
                    </a:lnTo>
                    <a:cubicBezTo>
                      <a:pt x="6979" y="50073"/>
                      <a:pt x="11670" y="31235"/>
                      <a:pt x="16694" y="16752"/>
                    </a:cubicBezTo>
                    <a:cubicBezTo>
                      <a:pt x="17694" y="13932"/>
                      <a:pt x="18771" y="11060"/>
                      <a:pt x="18771" y="8085"/>
                    </a:cubicBezTo>
                    <a:cubicBezTo>
                      <a:pt x="18745" y="5085"/>
                      <a:pt x="17412" y="1905"/>
                      <a:pt x="14745" y="598"/>
                    </a:cubicBezTo>
                    <a:cubicBezTo>
                      <a:pt x="13901" y="187"/>
                      <a:pt x="12999" y="1"/>
                      <a:pt x="12088" y="1"/>
                    </a:cubicBezTo>
                    <a:close/>
                    <a:moveTo>
                      <a:pt x="6079" y="65378"/>
                    </a:moveTo>
                    <a:cubicBezTo>
                      <a:pt x="6078" y="65384"/>
                      <a:pt x="6078" y="65390"/>
                      <a:pt x="6078" y="65396"/>
                    </a:cubicBezTo>
                    <a:cubicBezTo>
                      <a:pt x="6078" y="65390"/>
                      <a:pt x="6078" y="65384"/>
                      <a:pt x="6079" y="65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3" name="Google Shape;573;p65"/>
              <p:cNvSpPr/>
              <p:nvPr/>
            </p:nvSpPr>
            <p:spPr>
              <a:xfrm>
                <a:off x="-1766300" y="2414375"/>
                <a:ext cx="329125" cy="283550"/>
              </a:xfrm>
              <a:custGeom>
                <a:avLst/>
                <a:gdLst/>
                <a:ahLst/>
                <a:cxnLst/>
                <a:rect l="l" t="t" r="r" b="b"/>
                <a:pathLst>
                  <a:path w="13165" h="11342" extrusionOk="0">
                    <a:moveTo>
                      <a:pt x="7214" y="1"/>
                    </a:moveTo>
                    <a:cubicBezTo>
                      <a:pt x="7203" y="1"/>
                      <a:pt x="7192" y="2"/>
                      <a:pt x="7181" y="4"/>
                    </a:cubicBezTo>
                    <a:cubicBezTo>
                      <a:pt x="7053" y="55"/>
                      <a:pt x="6976" y="260"/>
                      <a:pt x="7104" y="337"/>
                    </a:cubicBezTo>
                    <a:cubicBezTo>
                      <a:pt x="7130" y="363"/>
                      <a:pt x="7155" y="363"/>
                      <a:pt x="7181" y="363"/>
                    </a:cubicBezTo>
                    <a:cubicBezTo>
                      <a:pt x="7258" y="363"/>
                      <a:pt x="7335" y="337"/>
                      <a:pt x="7386" y="260"/>
                    </a:cubicBezTo>
                    <a:cubicBezTo>
                      <a:pt x="7433" y="120"/>
                      <a:pt x="7330" y="1"/>
                      <a:pt x="7214" y="1"/>
                    </a:cubicBezTo>
                    <a:close/>
                    <a:moveTo>
                      <a:pt x="10096" y="914"/>
                    </a:moveTo>
                    <a:cubicBezTo>
                      <a:pt x="10065" y="914"/>
                      <a:pt x="10033" y="918"/>
                      <a:pt x="10001" y="927"/>
                    </a:cubicBezTo>
                    <a:cubicBezTo>
                      <a:pt x="9719" y="1004"/>
                      <a:pt x="9591" y="1440"/>
                      <a:pt x="9848" y="1619"/>
                    </a:cubicBezTo>
                    <a:cubicBezTo>
                      <a:pt x="9899" y="1619"/>
                      <a:pt x="9950" y="1645"/>
                      <a:pt x="10001" y="1645"/>
                    </a:cubicBezTo>
                    <a:cubicBezTo>
                      <a:pt x="10024" y="1648"/>
                      <a:pt x="10046" y="1650"/>
                      <a:pt x="10069" y="1650"/>
                    </a:cubicBezTo>
                    <a:cubicBezTo>
                      <a:pt x="10224" y="1650"/>
                      <a:pt x="10370" y="1571"/>
                      <a:pt x="10437" y="1414"/>
                    </a:cubicBezTo>
                    <a:cubicBezTo>
                      <a:pt x="10528" y="1164"/>
                      <a:pt x="10337" y="914"/>
                      <a:pt x="10096" y="914"/>
                    </a:cubicBezTo>
                    <a:close/>
                    <a:moveTo>
                      <a:pt x="4839" y="1534"/>
                    </a:moveTo>
                    <a:cubicBezTo>
                      <a:pt x="4695" y="1534"/>
                      <a:pt x="4554" y="1605"/>
                      <a:pt x="4540" y="1748"/>
                    </a:cubicBezTo>
                    <a:cubicBezTo>
                      <a:pt x="4540" y="1799"/>
                      <a:pt x="4540" y="1824"/>
                      <a:pt x="4540" y="1876"/>
                    </a:cubicBezTo>
                    <a:cubicBezTo>
                      <a:pt x="4591" y="2030"/>
                      <a:pt x="4719" y="2158"/>
                      <a:pt x="4873" y="2183"/>
                    </a:cubicBezTo>
                    <a:cubicBezTo>
                      <a:pt x="5129" y="2183"/>
                      <a:pt x="5309" y="1876"/>
                      <a:pt x="5129" y="1671"/>
                    </a:cubicBezTo>
                    <a:cubicBezTo>
                      <a:pt x="5072" y="1579"/>
                      <a:pt x="4955" y="1534"/>
                      <a:pt x="4839" y="1534"/>
                    </a:cubicBezTo>
                    <a:close/>
                    <a:moveTo>
                      <a:pt x="7873" y="1434"/>
                    </a:moveTo>
                    <a:cubicBezTo>
                      <a:pt x="7815" y="1434"/>
                      <a:pt x="7755" y="1444"/>
                      <a:pt x="7694" y="1465"/>
                    </a:cubicBezTo>
                    <a:cubicBezTo>
                      <a:pt x="7309" y="1542"/>
                      <a:pt x="7104" y="2183"/>
                      <a:pt x="7488" y="2414"/>
                    </a:cubicBezTo>
                    <a:lnTo>
                      <a:pt x="7514" y="2414"/>
                    </a:lnTo>
                    <a:cubicBezTo>
                      <a:pt x="7565" y="2440"/>
                      <a:pt x="7642" y="2466"/>
                      <a:pt x="7694" y="2491"/>
                    </a:cubicBezTo>
                    <a:cubicBezTo>
                      <a:pt x="7715" y="2493"/>
                      <a:pt x="7737" y="2494"/>
                      <a:pt x="7759" y="2494"/>
                    </a:cubicBezTo>
                    <a:cubicBezTo>
                      <a:pt x="7992" y="2494"/>
                      <a:pt x="8217" y="2369"/>
                      <a:pt x="8335" y="2158"/>
                    </a:cubicBezTo>
                    <a:cubicBezTo>
                      <a:pt x="8489" y="1805"/>
                      <a:pt x="8227" y="1434"/>
                      <a:pt x="7873" y="1434"/>
                    </a:cubicBezTo>
                    <a:close/>
                    <a:moveTo>
                      <a:pt x="12521" y="1809"/>
                    </a:moveTo>
                    <a:cubicBezTo>
                      <a:pt x="12477" y="1809"/>
                      <a:pt x="12432" y="1814"/>
                      <a:pt x="12386" y="1824"/>
                    </a:cubicBezTo>
                    <a:cubicBezTo>
                      <a:pt x="12002" y="1927"/>
                      <a:pt x="11796" y="2568"/>
                      <a:pt x="12181" y="2799"/>
                    </a:cubicBezTo>
                    <a:cubicBezTo>
                      <a:pt x="12232" y="2825"/>
                      <a:pt x="12309" y="2850"/>
                      <a:pt x="12386" y="2850"/>
                    </a:cubicBezTo>
                    <a:cubicBezTo>
                      <a:pt x="12424" y="2858"/>
                      <a:pt x="12461" y="2861"/>
                      <a:pt x="12498" y="2861"/>
                    </a:cubicBezTo>
                    <a:cubicBezTo>
                      <a:pt x="12709" y="2861"/>
                      <a:pt x="12896" y="2739"/>
                      <a:pt x="13027" y="2542"/>
                    </a:cubicBezTo>
                    <a:cubicBezTo>
                      <a:pt x="13165" y="2175"/>
                      <a:pt x="12892" y="1809"/>
                      <a:pt x="12521" y="1809"/>
                    </a:cubicBezTo>
                    <a:close/>
                    <a:moveTo>
                      <a:pt x="10496" y="2693"/>
                    </a:moveTo>
                    <a:cubicBezTo>
                      <a:pt x="10485" y="2693"/>
                      <a:pt x="10474" y="2694"/>
                      <a:pt x="10463" y="2696"/>
                    </a:cubicBezTo>
                    <a:cubicBezTo>
                      <a:pt x="10335" y="2722"/>
                      <a:pt x="10258" y="2953"/>
                      <a:pt x="10386" y="3030"/>
                    </a:cubicBezTo>
                    <a:cubicBezTo>
                      <a:pt x="10412" y="3055"/>
                      <a:pt x="10412" y="3055"/>
                      <a:pt x="10437" y="3055"/>
                    </a:cubicBezTo>
                    <a:cubicBezTo>
                      <a:pt x="10540" y="3055"/>
                      <a:pt x="10617" y="3030"/>
                      <a:pt x="10668" y="2953"/>
                    </a:cubicBezTo>
                    <a:cubicBezTo>
                      <a:pt x="10715" y="2812"/>
                      <a:pt x="10612" y="2693"/>
                      <a:pt x="10496" y="2693"/>
                    </a:cubicBezTo>
                    <a:close/>
                    <a:moveTo>
                      <a:pt x="3134" y="3127"/>
                    </a:moveTo>
                    <a:cubicBezTo>
                      <a:pt x="3124" y="3127"/>
                      <a:pt x="3114" y="3129"/>
                      <a:pt x="3104" y="3132"/>
                    </a:cubicBezTo>
                    <a:cubicBezTo>
                      <a:pt x="3027" y="3158"/>
                      <a:pt x="3001" y="3260"/>
                      <a:pt x="3078" y="3312"/>
                    </a:cubicBezTo>
                    <a:lnTo>
                      <a:pt x="3078" y="3337"/>
                    </a:lnTo>
                    <a:lnTo>
                      <a:pt x="3104" y="3337"/>
                    </a:lnTo>
                    <a:cubicBezTo>
                      <a:pt x="3155" y="3337"/>
                      <a:pt x="3206" y="3312"/>
                      <a:pt x="3232" y="3260"/>
                    </a:cubicBezTo>
                    <a:cubicBezTo>
                      <a:pt x="3254" y="3194"/>
                      <a:pt x="3199" y="3127"/>
                      <a:pt x="3134" y="3127"/>
                    </a:cubicBezTo>
                    <a:close/>
                    <a:moveTo>
                      <a:pt x="6219" y="3536"/>
                    </a:moveTo>
                    <a:cubicBezTo>
                      <a:pt x="6072" y="3536"/>
                      <a:pt x="5928" y="3614"/>
                      <a:pt x="5899" y="3773"/>
                    </a:cubicBezTo>
                    <a:lnTo>
                      <a:pt x="5924" y="3773"/>
                    </a:lnTo>
                    <a:cubicBezTo>
                      <a:pt x="5924" y="3799"/>
                      <a:pt x="5924" y="3850"/>
                      <a:pt x="5924" y="3902"/>
                    </a:cubicBezTo>
                    <a:cubicBezTo>
                      <a:pt x="5950" y="4055"/>
                      <a:pt x="6078" y="4158"/>
                      <a:pt x="6232" y="4184"/>
                    </a:cubicBezTo>
                    <a:cubicBezTo>
                      <a:pt x="6243" y="4185"/>
                      <a:pt x="6254" y="4185"/>
                      <a:pt x="6265" y="4185"/>
                    </a:cubicBezTo>
                    <a:cubicBezTo>
                      <a:pt x="6526" y="4185"/>
                      <a:pt x="6662" y="3892"/>
                      <a:pt x="6514" y="3671"/>
                    </a:cubicBezTo>
                    <a:cubicBezTo>
                      <a:pt x="6447" y="3582"/>
                      <a:pt x="6332" y="3536"/>
                      <a:pt x="6219" y="3536"/>
                    </a:cubicBezTo>
                    <a:close/>
                    <a:moveTo>
                      <a:pt x="3009" y="4870"/>
                    </a:moveTo>
                    <a:cubicBezTo>
                      <a:pt x="2866" y="4870"/>
                      <a:pt x="2722" y="4947"/>
                      <a:pt x="2693" y="5107"/>
                    </a:cubicBezTo>
                    <a:lnTo>
                      <a:pt x="2719" y="5107"/>
                    </a:lnTo>
                    <a:cubicBezTo>
                      <a:pt x="2693" y="5158"/>
                      <a:pt x="2693" y="5184"/>
                      <a:pt x="2719" y="5235"/>
                    </a:cubicBezTo>
                    <a:cubicBezTo>
                      <a:pt x="2745" y="5389"/>
                      <a:pt x="2873" y="5517"/>
                      <a:pt x="3027" y="5517"/>
                    </a:cubicBezTo>
                    <a:cubicBezTo>
                      <a:pt x="3038" y="5518"/>
                      <a:pt x="3049" y="5518"/>
                      <a:pt x="3059" y="5518"/>
                    </a:cubicBezTo>
                    <a:cubicBezTo>
                      <a:pt x="3320" y="5518"/>
                      <a:pt x="3456" y="5226"/>
                      <a:pt x="3283" y="5004"/>
                    </a:cubicBezTo>
                    <a:cubicBezTo>
                      <a:pt x="3228" y="4915"/>
                      <a:pt x="3119" y="4870"/>
                      <a:pt x="3009" y="4870"/>
                    </a:cubicBezTo>
                    <a:close/>
                    <a:moveTo>
                      <a:pt x="6277" y="5340"/>
                    </a:moveTo>
                    <a:cubicBezTo>
                      <a:pt x="6229" y="5340"/>
                      <a:pt x="6179" y="5348"/>
                      <a:pt x="6129" y="5363"/>
                    </a:cubicBezTo>
                    <a:cubicBezTo>
                      <a:pt x="5745" y="5466"/>
                      <a:pt x="5540" y="6107"/>
                      <a:pt x="5924" y="6312"/>
                    </a:cubicBezTo>
                    <a:cubicBezTo>
                      <a:pt x="5976" y="6363"/>
                      <a:pt x="6053" y="6363"/>
                      <a:pt x="6129" y="6389"/>
                    </a:cubicBezTo>
                    <a:cubicBezTo>
                      <a:pt x="6151" y="6391"/>
                      <a:pt x="6173" y="6392"/>
                      <a:pt x="6194" y="6392"/>
                    </a:cubicBezTo>
                    <a:cubicBezTo>
                      <a:pt x="6424" y="6392"/>
                      <a:pt x="6630" y="6267"/>
                      <a:pt x="6771" y="6055"/>
                    </a:cubicBezTo>
                    <a:cubicBezTo>
                      <a:pt x="6906" y="5718"/>
                      <a:pt x="6625" y="5340"/>
                      <a:pt x="6277" y="5340"/>
                    </a:cubicBezTo>
                    <a:close/>
                    <a:moveTo>
                      <a:pt x="1163" y="6898"/>
                    </a:moveTo>
                    <a:cubicBezTo>
                      <a:pt x="1152" y="6898"/>
                      <a:pt x="1140" y="6899"/>
                      <a:pt x="1129" y="6902"/>
                    </a:cubicBezTo>
                    <a:cubicBezTo>
                      <a:pt x="1001" y="6927"/>
                      <a:pt x="924" y="7158"/>
                      <a:pt x="1052" y="7235"/>
                    </a:cubicBezTo>
                    <a:cubicBezTo>
                      <a:pt x="1078" y="7235"/>
                      <a:pt x="1104" y="7261"/>
                      <a:pt x="1129" y="7261"/>
                    </a:cubicBezTo>
                    <a:cubicBezTo>
                      <a:pt x="1206" y="7261"/>
                      <a:pt x="1283" y="7235"/>
                      <a:pt x="1334" y="7132"/>
                    </a:cubicBezTo>
                    <a:cubicBezTo>
                      <a:pt x="1381" y="7015"/>
                      <a:pt x="1278" y="6898"/>
                      <a:pt x="1163" y="6898"/>
                    </a:cubicBezTo>
                    <a:close/>
                    <a:moveTo>
                      <a:pt x="5001" y="7850"/>
                    </a:moveTo>
                    <a:cubicBezTo>
                      <a:pt x="4924" y="7876"/>
                      <a:pt x="4899" y="8004"/>
                      <a:pt x="4950" y="8056"/>
                    </a:cubicBezTo>
                    <a:lnTo>
                      <a:pt x="5001" y="8056"/>
                    </a:lnTo>
                    <a:cubicBezTo>
                      <a:pt x="5052" y="8056"/>
                      <a:pt x="5104" y="8030"/>
                      <a:pt x="5129" y="8004"/>
                    </a:cubicBezTo>
                    <a:cubicBezTo>
                      <a:pt x="5155" y="7927"/>
                      <a:pt x="5078" y="7850"/>
                      <a:pt x="5001" y="7850"/>
                    </a:cubicBezTo>
                    <a:close/>
                    <a:moveTo>
                      <a:pt x="2940" y="7598"/>
                    </a:moveTo>
                    <a:cubicBezTo>
                      <a:pt x="2902" y="7598"/>
                      <a:pt x="2862" y="7605"/>
                      <a:pt x="2822" y="7620"/>
                    </a:cubicBezTo>
                    <a:cubicBezTo>
                      <a:pt x="2565" y="7697"/>
                      <a:pt x="2437" y="8107"/>
                      <a:pt x="2693" y="8235"/>
                    </a:cubicBezTo>
                    <a:cubicBezTo>
                      <a:pt x="2719" y="8261"/>
                      <a:pt x="2770" y="8286"/>
                      <a:pt x="2822" y="8286"/>
                    </a:cubicBezTo>
                    <a:cubicBezTo>
                      <a:pt x="2838" y="8289"/>
                      <a:pt x="2854" y="8290"/>
                      <a:pt x="2870" y="8290"/>
                    </a:cubicBezTo>
                    <a:cubicBezTo>
                      <a:pt x="3007" y="8290"/>
                      <a:pt x="3137" y="8196"/>
                      <a:pt x="3206" y="8081"/>
                    </a:cubicBezTo>
                    <a:cubicBezTo>
                      <a:pt x="3338" y="7840"/>
                      <a:pt x="3169" y="7598"/>
                      <a:pt x="2940" y="7598"/>
                    </a:cubicBezTo>
                    <a:close/>
                    <a:moveTo>
                      <a:pt x="6698" y="7919"/>
                    </a:moveTo>
                    <a:cubicBezTo>
                      <a:pt x="6554" y="7919"/>
                      <a:pt x="6414" y="7990"/>
                      <a:pt x="6386" y="8133"/>
                    </a:cubicBezTo>
                    <a:lnTo>
                      <a:pt x="6412" y="8133"/>
                    </a:lnTo>
                    <a:cubicBezTo>
                      <a:pt x="6412" y="8184"/>
                      <a:pt x="6412" y="8235"/>
                      <a:pt x="6412" y="8261"/>
                    </a:cubicBezTo>
                    <a:cubicBezTo>
                      <a:pt x="6437" y="8415"/>
                      <a:pt x="6565" y="8543"/>
                      <a:pt x="6745" y="8568"/>
                    </a:cubicBezTo>
                    <a:cubicBezTo>
                      <a:pt x="7001" y="8568"/>
                      <a:pt x="7181" y="8261"/>
                      <a:pt x="7001" y="8056"/>
                    </a:cubicBezTo>
                    <a:cubicBezTo>
                      <a:pt x="6933" y="7964"/>
                      <a:pt x="6814" y="7919"/>
                      <a:pt x="6698" y="7919"/>
                    </a:cubicBezTo>
                    <a:close/>
                    <a:moveTo>
                      <a:pt x="4317" y="9878"/>
                    </a:moveTo>
                    <a:cubicBezTo>
                      <a:pt x="4265" y="9878"/>
                      <a:pt x="4210" y="9886"/>
                      <a:pt x="4155" y="9902"/>
                    </a:cubicBezTo>
                    <a:cubicBezTo>
                      <a:pt x="3770" y="9979"/>
                      <a:pt x="3565" y="10645"/>
                      <a:pt x="3950" y="10851"/>
                    </a:cubicBezTo>
                    <a:cubicBezTo>
                      <a:pt x="4001" y="10876"/>
                      <a:pt x="4078" y="10902"/>
                      <a:pt x="4129" y="10928"/>
                    </a:cubicBezTo>
                    <a:cubicBezTo>
                      <a:pt x="4153" y="10930"/>
                      <a:pt x="4177" y="10931"/>
                      <a:pt x="4200" y="10931"/>
                    </a:cubicBezTo>
                    <a:cubicBezTo>
                      <a:pt x="4454" y="10931"/>
                      <a:pt x="4677" y="10805"/>
                      <a:pt x="4770" y="10594"/>
                    </a:cubicBezTo>
                    <a:cubicBezTo>
                      <a:pt x="4927" y="10236"/>
                      <a:pt x="4673" y="9878"/>
                      <a:pt x="4317" y="9878"/>
                    </a:cubicBezTo>
                    <a:close/>
                    <a:moveTo>
                      <a:pt x="746" y="10289"/>
                    </a:moveTo>
                    <a:cubicBezTo>
                      <a:pt x="696" y="10289"/>
                      <a:pt x="644" y="10297"/>
                      <a:pt x="591" y="10312"/>
                    </a:cubicBezTo>
                    <a:cubicBezTo>
                      <a:pt x="206" y="10415"/>
                      <a:pt x="1" y="11056"/>
                      <a:pt x="386" y="11287"/>
                    </a:cubicBezTo>
                    <a:lnTo>
                      <a:pt x="386" y="11261"/>
                    </a:lnTo>
                    <a:cubicBezTo>
                      <a:pt x="437" y="11312"/>
                      <a:pt x="514" y="11338"/>
                      <a:pt x="565" y="11338"/>
                    </a:cubicBezTo>
                    <a:cubicBezTo>
                      <a:pt x="589" y="11340"/>
                      <a:pt x="613" y="11341"/>
                      <a:pt x="636" y="11341"/>
                    </a:cubicBezTo>
                    <a:cubicBezTo>
                      <a:pt x="889" y="11341"/>
                      <a:pt x="1112" y="11216"/>
                      <a:pt x="1206" y="11004"/>
                    </a:cubicBezTo>
                    <a:cubicBezTo>
                      <a:pt x="1364" y="10667"/>
                      <a:pt x="1106" y="10289"/>
                      <a:pt x="746" y="10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4" name="Google Shape;574;p65"/>
              <p:cNvSpPr/>
              <p:nvPr/>
            </p:nvSpPr>
            <p:spPr>
              <a:xfrm>
                <a:off x="-1809250" y="2563500"/>
                <a:ext cx="247275" cy="1438900"/>
              </a:xfrm>
              <a:custGeom>
                <a:avLst/>
                <a:gdLst/>
                <a:ahLst/>
                <a:cxnLst/>
                <a:rect l="l" t="t" r="r" b="b"/>
                <a:pathLst>
                  <a:path w="9891" h="57556" extrusionOk="0">
                    <a:moveTo>
                      <a:pt x="9445" y="0"/>
                    </a:moveTo>
                    <a:cubicBezTo>
                      <a:pt x="9304" y="0"/>
                      <a:pt x="9164" y="81"/>
                      <a:pt x="9104" y="270"/>
                    </a:cubicBezTo>
                    <a:cubicBezTo>
                      <a:pt x="4617" y="13912"/>
                      <a:pt x="1" y="34913"/>
                      <a:pt x="3386" y="57247"/>
                    </a:cubicBezTo>
                    <a:cubicBezTo>
                      <a:pt x="3411" y="57427"/>
                      <a:pt x="3565" y="57555"/>
                      <a:pt x="3745" y="57555"/>
                    </a:cubicBezTo>
                    <a:lnTo>
                      <a:pt x="3822" y="57555"/>
                    </a:lnTo>
                    <a:cubicBezTo>
                      <a:pt x="4027" y="57530"/>
                      <a:pt x="4155" y="57324"/>
                      <a:pt x="4129" y="57119"/>
                    </a:cubicBezTo>
                    <a:cubicBezTo>
                      <a:pt x="796" y="34939"/>
                      <a:pt x="5360" y="14091"/>
                      <a:pt x="9796" y="501"/>
                    </a:cubicBezTo>
                    <a:cubicBezTo>
                      <a:pt x="9890" y="202"/>
                      <a:pt x="9667" y="0"/>
                      <a:pt x="9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75" name="Google Shape;575;p65"/>
            <p:cNvGrpSpPr/>
            <p:nvPr/>
          </p:nvGrpSpPr>
          <p:grpSpPr>
            <a:xfrm rot="5249857" flipH="1">
              <a:off x="-340747" y="3668895"/>
              <a:ext cx="1062060" cy="1858361"/>
              <a:chOff x="-1779100" y="2408800"/>
              <a:chExt cx="1032750" cy="1807075"/>
            </a:xfrm>
          </p:grpSpPr>
          <p:sp>
            <p:nvSpPr>
              <p:cNvPr id="576" name="Google Shape;576;p65"/>
              <p:cNvSpPr/>
              <p:nvPr/>
            </p:nvSpPr>
            <p:spPr>
              <a:xfrm>
                <a:off x="-1779100" y="2498825"/>
                <a:ext cx="1032750" cy="1717050"/>
              </a:xfrm>
              <a:custGeom>
                <a:avLst/>
                <a:gdLst/>
                <a:ahLst/>
                <a:cxnLst/>
                <a:rect l="l" t="t" r="r" b="b"/>
                <a:pathLst>
                  <a:path w="41310" h="68682" extrusionOk="0">
                    <a:moveTo>
                      <a:pt x="32843" y="0"/>
                    </a:moveTo>
                    <a:cubicBezTo>
                      <a:pt x="31194" y="0"/>
                      <a:pt x="29516" y="392"/>
                      <a:pt x="28053" y="1113"/>
                    </a:cubicBezTo>
                    <a:cubicBezTo>
                      <a:pt x="24489" y="2883"/>
                      <a:pt x="21924" y="6139"/>
                      <a:pt x="19719" y="9421"/>
                    </a:cubicBezTo>
                    <a:lnTo>
                      <a:pt x="19719" y="9396"/>
                    </a:lnTo>
                    <a:cubicBezTo>
                      <a:pt x="13744" y="18242"/>
                      <a:pt x="9436" y="27987"/>
                      <a:pt x="6385" y="38167"/>
                    </a:cubicBezTo>
                    <a:cubicBezTo>
                      <a:pt x="5308" y="41705"/>
                      <a:pt x="4231" y="44270"/>
                      <a:pt x="2949" y="47731"/>
                    </a:cubicBezTo>
                    <a:cubicBezTo>
                      <a:pt x="205" y="55244"/>
                      <a:pt x="1487" y="65630"/>
                      <a:pt x="0" y="68681"/>
                    </a:cubicBezTo>
                    <a:cubicBezTo>
                      <a:pt x="7975" y="52526"/>
                      <a:pt x="21642" y="34269"/>
                      <a:pt x="33745" y="20935"/>
                    </a:cubicBezTo>
                    <a:cubicBezTo>
                      <a:pt x="36105" y="18319"/>
                      <a:pt x="38566" y="15704"/>
                      <a:pt x="39951" y="12473"/>
                    </a:cubicBezTo>
                    <a:cubicBezTo>
                      <a:pt x="41310" y="9242"/>
                      <a:pt x="41310" y="5190"/>
                      <a:pt x="39002" y="2549"/>
                    </a:cubicBezTo>
                    <a:cubicBezTo>
                      <a:pt x="37468" y="790"/>
                      <a:pt x="35184" y="0"/>
                      <a:pt x="328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7" name="Google Shape;577;p65"/>
              <p:cNvSpPr/>
              <p:nvPr/>
            </p:nvSpPr>
            <p:spPr>
              <a:xfrm>
                <a:off x="-1776550" y="2408800"/>
                <a:ext cx="973150" cy="1753225"/>
              </a:xfrm>
              <a:custGeom>
                <a:avLst/>
                <a:gdLst/>
                <a:ahLst/>
                <a:cxnLst/>
                <a:rect l="l" t="t" r="r" b="b"/>
                <a:pathLst>
                  <a:path w="38926" h="70129" extrusionOk="0">
                    <a:moveTo>
                      <a:pt x="30542" y="0"/>
                    </a:moveTo>
                    <a:cubicBezTo>
                      <a:pt x="28732" y="0"/>
                      <a:pt x="26881" y="482"/>
                      <a:pt x="25310" y="1355"/>
                    </a:cubicBezTo>
                    <a:cubicBezTo>
                      <a:pt x="21848" y="3253"/>
                      <a:pt x="19438" y="6637"/>
                      <a:pt x="17361" y="10022"/>
                    </a:cubicBezTo>
                    <a:cubicBezTo>
                      <a:pt x="11822" y="19100"/>
                      <a:pt x="7975" y="29049"/>
                      <a:pt x="5386" y="39357"/>
                    </a:cubicBezTo>
                    <a:cubicBezTo>
                      <a:pt x="4488" y="42947"/>
                      <a:pt x="3514" y="45537"/>
                      <a:pt x="2411" y="49076"/>
                    </a:cubicBezTo>
                    <a:cubicBezTo>
                      <a:pt x="1" y="56717"/>
                      <a:pt x="1770" y="67025"/>
                      <a:pt x="411" y="70128"/>
                    </a:cubicBezTo>
                    <a:cubicBezTo>
                      <a:pt x="7642" y="53640"/>
                      <a:pt x="20463" y="34767"/>
                      <a:pt x="31925" y="20869"/>
                    </a:cubicBezTo>
                    <a:cubicBezTo>
                      <a:pt x="34156" y="18177"/>
                      <a:pt x="36515" y="15433"/>
                      <a:pt x="37721" y="12151"/>
                    </a:cubicBezTo>
                    <a:cubicBezTo>
                      <a:pt x="38926" y="8843"/>
                      <a:pt x="38772" y="4791"/>
                      <a:pt x="36336" y="2253"/>
                    </a:cubicBezTo>
                    <a:cubicBezTo>
                      <a:pt x="34837" y="698"/>
                      <a:pt x="32720" y="0"/>
                      <a:pt x="30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8" name="Google Shape;578;p65"/>
              <p:cNvSpPr/>
              <p:nvPr/>
            </p:nvSpPr>
            <p:spPr>
              <a:xfrm>
                <a:off x="-1311125" y="2430900"/>
                <a:ext cx="402150" cy="319125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2765" extrusionOk="0">
                    <a:moveTo>
                      <a:pt x="9413" y="1"/>
                    </a:moveTo>
                    <a:cubicBezTo>
                      <a:pt x="9396" y="1"/>
                      <a:pt x="9378" y="3"/>
                      <a:pt x="9359" y="10"/>
                    </a:cubicBezTo>
                    <a:cubicBezTo>
                      <a:pt x="9206" y="35"/>
                      <a:pt x="9103" y="266"/>
                      <a:pt x="9231" y="369"/>
                    </a:cubicBezTo>
                    <a:cubicBezTo>
                      <a:pt x="9257" y="394"/>
                      <a:pt x="9283" y="394"/>
                      <a:pt x="9308" y="394"/>
                    </a:cubicBezTo>
                    <a:cubicBezTo>
                      <a:pt x="9332" y="400"/>
                      <a:pt x="9357" y="403"/>
                      <a:pt x="9380" y="403"/>
                    </a:cubicBezTo>
                    <a:cubicBezTo>
                      <a:pt x="9458" y="403"/>
                      <a:pt x="9531" y="370"/>
                      <a:pt x="9590" y="292"/>
                    </a:cubicBezTo>
                    <a:cubicBezTo>
                      <a:pt x="9635" y="156"/>
                      <a:pt x="9541" y="1"/>
                      <a:pt x="9413" y="1"/>
                    </a:cubicBezTo>
                    <a:close/>
                    <a:moveTo>
                      <a:pt x="12560" y="1256"/>
                    </a:moveTo>
                    <a:cubicBezTo>
                      <a:pt x="12528" y="1256"/>
                      <a:pt x="12496" y="1259"/>
                      <a:pt x="12462" y="1266"/>
                    </a:cubicBezTo>
                    <a:cubicBezTo>
                      <a:pt x="12154" y="1317"/>
                      <a:pt x="11949" y="1856"/>
                      <a:pt x="12257" y="2061"/>
                    </a:cubicBezTo>
                    <a:cubicBezTo>
                      <a:pt x="12283" y="2087"/>
                      <a:pt x="12360" y="2112"/>
                      <a:pt x="12411" y="2112"/>
                    </a:cubicBezTo>
                    <a:cubicBezTo>
                      <a:pt x="12447" y="2121"/>
                      <a:pt x="12482" y="2125"/>
                      <a:pt x="12518" y="2125"/>
                    </a:cubicBezTo>
                    <a:cubicBezTo>
                      <a:pt x="12685" y="2125"/>
                      <a:pt x="12844" y="2030"/>
                      <a:pt x="12949" y="1881"/>
                    </a:cubicBezTo>
                    <a:cubicBezTo>
                      <a:pt x="13089" y="1579"/>
                      <a:pt x="12870" y="1256"/>
                      <a:pt x="12560" y="1256"/>
                    </a:cubicBezTo>
                    <a:close/>
                    <a:moveTo>
                      <a:pt x="6402" y="1567"/>
                    </a:moveTo>
                    <a:cubicBezTo>
                      <a:pt x="6244" y="1567"/>
                      <a:pt x="6092" y="1644"/>
                      <a:pt x="6052" y="1805"/>
                    </a:cubicBezTo>
                    <a:cubicBezTo>
                      <a:pt x="6026" y="1856"/>
                      <a:pt x="6026" y="1907"/>
                      <a:pt x="6052" y="1958"/>
                    </a:cubicBezTo>
                    <a:cubicBezTo>
                      <a:pt x="6077" y="2138"/>
                      <a:pt x="6231" y="2292"/>
                      <a:pt x="6411" y="2317"/>
                    </a:cubicBezTo>
                    <a:cubicBezTo>
                      <a:pt x="6431" y="2321"/>
                      <a:pt x="6450" y="2322"/>
                      <a:pt x="6470" y="2322"/>
                    </a:cubicBezTo>
                    <a:cubicBezTo>
                      <a:pt x="6747" y="2322"/>
                      <a:pt x="6937" y="1993"/>
                      <a:pt x="6770" y="1753"/>
                    </a:cubicBezTo>
                    <a:cubicBezTo>
                      <a:pt x="6696" y="1631"/>
                      <a:pt x="6547" y="1567"/>
                      <a:pt x="6402" y="1567"/>
                    </a:cubicBezTo>
                    <a:close/>
                    <a:moveTo>
                      <a:pt x="9895" y="1689"/>
                    </a:moveTo>
                    <a:cubicBezTo>
                      <a:pt x="9854" y="1689"/>
                      <a:pt x="9812" y="1693"/>
                      <a:pt x="9770" y="1702"/>
                    </a:cubicBezTo>
                    <a:cubicBezTo>
                      <a:pt x="9308" y="1779"/>
                      <a:pt x="9000" y="2523"/>
                      <a:pt x="9436" y="2830"/>
                    </a:cubicBezTo>
                    <a:cubicBezTo>
                      <a:pt x="9513" y="2856"/>
                      <a:pt x="9590" y="2907"/>
                      <a:pt x="9667" y="2907"/>
                    </a:cubicBezTo>
                    <a:cubicBezTo>
                      <a:pt x="9721" y="2921"/>
                      <a:pt x="9775" y="2927"/>
                      <a:pt x="9828" y="2927"/>
                    </a:cubicBezTo>
                    <a:cubicBezTo>
                      <a:pt x="10078" y="2927"/>
                      <a:pt x="10310" y="2785"/>
                      <a:pt x="10436" y="2574"/>
                    </a:cubicBezTo>
                    <a:cubicBezTo>
                      <a:pt x="10647" y="2153"/>
                      <a:pt x="10324" y="1689"/>
                      <a:pt x="9895" y="1689"/>
                    </a:cubicBezTo>
                    <a:close/>
                    <a:moveTo>
                      <a:pt x="4359" y="3369"/>
                    </a:moveTo>
                    <a:cubicBezTo>
                      <a:pt x="4257" y="3369"/>
                      <a:pt x="4205" y="3523"/>
                      <a:pt x="4282" y="3599"/>
                    </a:cubicBezTo>
                    <a:lnTo>
                      <a:pt x="4334" y="3599"/>
                    </a:lnTo>
                    <a:cubicBezTo>
                      <a:pt x="4347" y="3606"/>
                      <a:pt x="4363" y="3610"/>
                      <a:pt x="4379" y="3610"/>
                    </a:cubicBezTo>
                    <a:cubicBezTo>
                      <a:pt x="4422" y="3610"/>
                      <a:pt x="4469" y="3586"/>
                      <a:pt x="4487" y="3548"/>
                    </a:cubicBezTo>
                    <a:cubicBezTo>
                      <a:pt x="4513" y="3446"/>
                      <a:pt x="4436" y="3369"/>
                      <a:pt x="4359" y="3369"/>
                    </a:cubicBezTo>
                    <a:close/>
                    <a:moveTo>
                      <a:pt x="15337" y="2484"/>
                    </a:moveTo>
                    <a:cubicBezTo>
                      <a:pt x="15295" y="2484"/>
                      <a:pt x="15251" y="2488"/>
                      <a:pt x="15206" y="2497"/>
                    </a:cubicBezTo>
                    <a:cubicBezTo>
                      <a:pt x="14744" y="2574"/>
                      <a:pt x="14462" y="3317"/>
                      <a:pt x="14898" y="3599"/>
                    </a:cubicBezTo>
                    <a:cubicBezTo>
                      <a:pt x="14950" y="3651"/>
                      <a:pt x="15026" y="3676"/>
                      <a:pt x="15129" y="3702"/>
                    </a:cubicBezTo>
                    <a:cubicBezTo>
                      <a:pt x="15170" y="3710"/>
                      <a:pt x="15212" y="3713"/>
                      <a:pt x="15254" y="3713"/>
                    </a:cubicBezTo>
                    <a:cubicBezTo>
                      <a:pt x="15498" y="3713"/>
                      <a:pt x="15745" y="3588"/>
                      <a:pt x="15898" y="3369"/>
                    </a:cubicBezTo>
                    <a:cubicBezTo>
                      <a:pt x="16085" y="2948"/>
                      <a:pt x="15782" y="2484"/>
                      <a:pt x="15337" y="2484"/>
                    </a:cubicBezTo>
                    <a:close/>
                    <a:moveTo>
                      <a:pt x="13055" y="3385"/>
                    </a:moveTo>
                    <a:cubicBezTo>
                      <a:pt x="13037" y="3385"/>
                      <a:pt x="13019" y="3388"/>
                      <a:pt x="13001" y="3394"/>
                    </a:cubicBezTo>
                    <a:cubicBezTo>
                      <a:pt x="12847" y="3420"/>
                      <a:pt x="12744" y="3676"/>
                      <a:pt x="12898" y="3779"/>
                    </a:cubicBezTo>
                    <a:cubicBezTo>
                      <a:pt x="12898" y="3779"/>
                      <a:pt x="12924" y="3779"/>
                      <a:pt x="12975" y="3805"/>
                    </a:cubicBezTo>
                    <a:cubicBezTo>
                      <a:pt x="12993" y="3809"/>
                      <a:pt x="13010" y="3811"/>
                      <a:pt x="13028" y="3811"/>
                    </a:cubicBezTo>
                    <a:cubicBezTo>
                      <a:pt x="13111" y="3811"/>
                      <a:pt x="13189" y="3761"/>
                      <a:pt x="13231" y="3676"/>
                    </a:cubicBezTo>
                    <a:cubicBezTo>
                      <a:pt x="13299" y="3541"/>
                      <a:pt x="13188" y="3385"/>
                      <a:pt x="13055" y="3385"/>
                    </a:cubicBezTo>
                    <a:close/>
                    <a:moveTo>
                      <a:pt x="7890" y="4029"/>
                    </a:moveTo>
                    <a:cubicBezTo>
                      <a:pt x="7731" y="4029"/>
                      <a:pt x="7579" y="4105"/>
                      <a:pt x="7539" y="4266"/>
                    </a:cubicBezTo>
                    <a:cubicBezTo>
                      <a:pt x="7513" y="4317"/>
                      <a:pt x="7513" y="4369"/>
                      <a:pt x="7539" y="4420"/>
                    </a:cubicBezTo>
                    <a:cubicBezTo>
                      <a:pt x="7565" y="4625"/>
                      <a:pt x="7718" y="4779"/>
                      <a:pt x="7898" y="4805"/>
                    </a:cubicBezTo>
                    <a:cubicBezTo>
                      <a:pt x="7908" y="4806"/>
                      <a:pt x="7919" y="4806"/>
                      <a:pt x="7929" y="4806"/>
                    </a:cubicBezTo>
                    <a:cubicBezTo>
                      <a:pt x="8221" y="4806"/>
                      <a:pt x="8430" y="4463"/>
                      <a:pt x="8257" y="4215"/>
                    </a:cubicBezTo>
                    <a:cubicBezTo>
                      <a:pt x="8183" y="4093"/>
                      <a:pt x="8034" y="4029"/>
                      <a:pt x="7890" y="4029"/>
                    </a:cubicBezTo>
                    <a:close/>
                    <a:moveTo>
                      <a:pt x="4081" y="5358"/>
                    </a:moveTo>
                    <a:cubicBezTo>
                      <a:pt x="3918" y="5358"/>
                      <a:pt x="3759" y="5435"/>
                      <a:pt x="3718" y="5600"/>
                    </a:cubicBezTo>
                    <a:cubicBezTo>
                      <a:pt x="3693" y="5651"/>
                      <a:pt x="3693" y="5702"/>
                      <a:pt x="3718" y="5753"/>
                    </a:cubicBezTo>
                    <a:cubicBezTo>
                      <a:pt x="3744" y="5933"/>
                      <a:pt x="3898" y="6087"/>
                      <a:pt x="4077" y="6112"/>
                    </a:cubicBezTo>
                    <a:cubicBezTo>
                      <a:pt x="4088" y="6113"/>
                      <a:pt x="4099" y="6114"/>
                      <a:pt x="4110" y="6114"/>
                    </a:cubicBezTo>
                    <a:cubicBezTo>
                      <a:pt x="4401" y="6114"/>
                      <a:pt x="4609" y="5794"/>
                      <a:pt x="4436" y="5523"/>
                    </a:cubicBezTo>
                    <a:cubicBezTo>
                      <a:pt x="4365" y="5416"/>
                      <a:pt x="4222" y="5358"/>
                      <a:pt x="4081" y="5358"/>
                    </a:cubicBezTo>
                    <a:close/>
                    <a:moveTo>
                      <a:pt x="7747" y="6125"/>
                    </a:moveTo>
                    <a:cubicBezTo>
                      <a:pt x="7705" y="6125"/>
                      <a:pt x="7661" y="6129"/>
                      <a:pt x="7616" y="6138"/>
                    </a:cubicBezTo>
                    <a:cubicBezTo>
                      <a:pt x="7154" y="6215"/>
                      <a:pt x="6872" y="6959"/>
                      <a:pt x="7308" y="7266"/>
                    </a:cubicBezTo>
                    <a:cubicBezTo>
                      <a:pt x="7359" y="7292"/>
                      <a:pt x="7436" y="7343"/>
                      <a:pt x="7539" y="7343"/>
                    </a:cubicBezTo>
                    <a:cubicBezTo>
                      <a:pt x="7588" y="7357"/>
                      <a:pt x="7639" y="7363"/>
                      <a:pt x="7691" y="7363"/>
                    </a:cubicBezTo>
                    <a:cubicBezTo>
                      <a:pt x="7932" y="7363"/>
                      <a:pt x="8181" y="7221"/>
                      <a:pt x="8308" y="7010"/>
                    </a:cubicBezTo>
                    <a:cubicBezTo>
                      <a:pt x="8495" y="6589"/>
                      <a:pt x="8191" y="6125"/>
                      <a:pt x="7747" y="6125"/>
                    </a:cubicBezTo>
                    <a:close/>
                    <a:moveTo>
                      <a:pt x="1797" y="7616"/>
                    </a:moveTo>
                    <a:cubicBezTo>
                      <a:pt x="1780" y="7616"/>
                      <a:pt x="1762" y="7619"/>
                      <a:pt x="1744" y="7625"/>
                    </a:cubicBezTo>
                    <a:cubicBezTo>
                      <a:pt x="1590" y="7651"/>
                      <a:pt x="1487" y="7882"/>
                      <a:pt x="1615" y="7984"/>
                    </a:cubicBezTo>
                    <a:lnTo>
                      <a:pt x="1615" y="8010"/>
                    </a:lnTo>
                    <a:cubicBezTo>
                      <a:pt x="1641" y="8010"/>
                      <a:pt x="1667" y="8010"/>
                      <a:pt x="1692" y="8036"/>
                    </a:cubicBezTo>
                    <a:cubicBezTo>
                      <a:pt x="1795" y="8036"/>
                      <a:pt x="1898" y="8010"/>
                      <a:pt x="1974" y="7907"/>
                    </a:cubicBezTo>
                    <a:cubicBezTo>
                      <a:pt x="2020" y="7772"/>
                      <a:pt x="1926" y="7616"/>
                      <a:pt x="1797" y="7616"/>
                    </a:cubicBezTo>
                    <a:close/>
                    <a:moveTo>
                      <a:pt x="6237" y="9057"/>
                    </a:moveTo>
                    <a:cubicBezTo>
                      <a:pt x="6227" y="9057"/>
                      <a:pt x="6216" y="9059"/>
                      <a:pt x="6205" y="9061"/>
                    </a:cubicBezTo>
                    <a:cubicBezTo>
                      <a:pt x="6129" y="9087"/>
                      <a:pt x="6077" y="9215"/>
                      <a:pt x="6154" y="9292"/>
                    </a:cubicBezTo>
                    <a:lnTo>
                      <a:pt x="6205" y="9292"/>
                    </a:lnTo>
                    <a:cubicBezTo>
                      <a:pt x="6219" y="9299"/>
                      <a:pt x="6233" y="9302"/>
                      <a:pt x="6246" y="9302"/>
                    </a:cubicBezTo>
                    <a:cubicBezTo>
                      <a:pt x="6282" y="9302"/>
                      <a:pt x="6315" y="9278"/>
                      <a:pt x="6334" y="9241"/>
                    </a:cubicBezTo>
                    <a:cubicBezTo>
                      <a:pt x="6380" y="9149"/>
                      <a:pt x="6323" y="9057"/>
                      <a:pt x="6237" y="9057"/>
                    </a:cubicBezTo>
                    <a:close/>
                    <a:moveTo>
                      <a:pt x="3654" y="8563"/>
                    </a:moveTo>
                    <a:cubicBezTo>
                      <a:pt x="3625" y="8563"/>
                      <a:pt x="3595" y="8566"/>
                      <a:pt x="3564" y="8574"/>
                    </a:cubicBezTo>
                    <a:cubicBezTo>
                      <a:pt x="3282" y="8625"/>
                      <a:pt x="3077" y="9087"/>
                      <a:pt x="3359" y="9292"/>
                    </a:cubicBezTo>
                    <a:cubicBezTo>
                      <a:pt x="3410" y="9318"/>
                      <a:pt x="3462" y="9318"/>
                      <a:pt x="3513" y="9343"/>
                    </a:cubicBezTo>
                    <a:cubicBezTo>
                      <a:pt x="3535" y="9347"/>
                      <a:pt x="3558" y="9348"/>
                      <a:pt x="3581" y="9348"/>
                    </a:cubicBezTo>
                    <a:cubicBezTo>
                      <a:pt x="3742" y="9348"/>
                      <a:pt x="3910" y="9270"/>
                      <a:pt x="4000" y="9113"/>
                    </a:cubicBezTo>
                    <a:cubicBezTo>
                      <a:pt x="4116" y="8859"/>
                      <a:pt x="3919" y="8563"/>
                      <a:pt x="3654" y="8563"/>
                    </a:cubicBezTo>
                    <a:close/>
                    <a:moveTo>
                      <a:pt x="8158" y="9205"/>
                    </a:moveTo>
                    <a:cubicBezTo>
                      <a:pt x="7996" y="9205"/>
                      <a:pt x="7837" y="9281"/>
                      <a:pt x="7795" y="9446"/>
                    </a:cubicBezTo>
                    <a:cubicBezTo>
                      <a:pt x="7795" y="9497"/>
                      <a:pt x="7795" y="9549"/>
                      <a:pt x="7795" y="9600"/>
                    </a:cubicBezTo>
                    <a:cubicBezTo>
                      <a:pt x="7821" y="9779"/>
                      <a:pt x="7975" y="9933"/>
                      <a:pt x="8154" y="9959"/>
                    </a:cubicBezTo>
                    <a:cubicBezTo>
                      <a:pt x="8166" y="9960"/>
                      <a:pt x="8178" y="9960"/>
                      <a:pt x="8190" y="9960"/>
                    </a:cubicBezTo>
                    <a:cubicBezTo>
                      <a:pt x="8502" y="9960"/>
                      <a:pt x="8686" y="9641"/>
                      <a:pt x="8513" y="9369"/>
                    </a:cubicBezTo>
                    <a:cubicBezTo>
                      <a:pt x="8442" y="9262"/>
                      <a:pt x="8299" y="9205"/>
                      <a:pt x="8158" y="9205"/>
                    </a:cubicBezTo>
                    <a:close/>
                    <a:moveTo>
                      <a:pt x="5080" y="11305"/>
                    </a:moveTo>
                    <a:cubicBezTo>
                      <a:pt x="5038" y="11305"/>
                      <a:pt x="4994" y="11309"/>
                      <a:pt x="4949" y="11318"/>
                    </a:cubicBezTo>
                    <a:cubicBezTo>
                      <a:pt x="4487" y="11395"/>
                      <a:pt x="4205" y="12138"/>
                      <a:pt x="4641" y="12446"/>
                    </a:cubicBezTo>
                    <a:cubicBezTo>
                      <a:pt x="4693" y="12472"/>
                      <a:pt x="4769" y="12523"/>
                      <a:pt x="4872" y="12523"/>
                    </a:cubicBezTo>
                    <a:cubicBezTo>
                      <a:pt x="4921" y="12537"/>
                      <a:pt x="4972" y="12543"/>
                      <a:pt x="5022" y="12543"/>
                    </a:cubicBezTo>
                    <a:cubicBezTo>
                      <a:pt x="5258" y="12543"/>
                      <a:pt x="5493" y="12401"/>
                      <a:pt x="5641" y="12190"/>
                    </a:cubicBezTo>
                    <a:cubicBezTo>
                      <a:pt x="5829" y="11769"/>
                      <a:pt x="5525" y="11305"/>
                      <a:pt x="5080" y="11305"/>
                    </a:cubicBezTo>
                    <a:close/>
                    <a:moveTo>
                      <a:pt x="897" y="11529"/>
                    </a:moveTo>
                    <a:cubicBezTo>
                      <a:pt x="847" y="11529"/>
                      <a:pt x="796" y="11536"/>
                      <a:pt x="744" y="11549"/>
                    </a:cubicBezTo>
                    <a:cubicBezTo>
                      <a:pt x="282" y="11626"/>
                      <a:pt x="0" y="12369"/>
                      <a:pt x="436" y="12651"/>
                    </a:cubicBezTo>
                    <a:cubicBezTo>
                      <a:pt x="513" y="12703"/>
                      <a:pt x="590" y="12728"/>
                      <a:pt x="667" y="12754"/>
                    </a:cubicBezTo>
                    <a:cubicBezTo>
                      <a:pt x="712" y="12761"/>
                      <a:pt x="756" y="12765"/>
                      <a:pt x="801" y="12765"/>
                    </a:cubicBezTo>
                    <a:cubicBezTo>
                      <a:pt x="1061" y="12765"/>
                      <a:pt x="1305" y="12640"/>
                      <a:pt x="1436" y="12420"/>
                    </a:cubicBezTo>
                    <a:cubicBezTo>
                      <a:pt x="1643" y="12006"/>
                      <a:pt x="1333" y="11529"/>
                      <a:pt x="897" y="115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9" name="Google Shape;579;p65"/>
              <p:cNvSpPr/>
              <p:nvPr/>
            </p:nvSpPr>
            <p:spPr>
              <a:xfrm>
                <a:off x="-1775275" y="2546100"/>
                <a:ext cx="795475" cy="1591550"/>
              </a:xfrm>
              <a:custGeom>
                <a:avLst/>
                <a:gdLst/>
                <a:ahLst/>
                <a:cxnLst/>
                <a:rect l="l" t="t" r="r" b="b"/>
                <a:pathLst>
                  <a:path w="31819" h="63662" extrusionOk="0">
                    <a:moveTo>
                      <a:pt x="31286" y="1"/>
                    </a:moveTo>
                    <a:cubicBezTo>
                      <a:pt x="31186" y="1"/>
                      <a:pt x="31084" y="43"/>
                      <a:pt x="31003" y="145"/>
                    </a:cubicBezTo>
                    <a:cubicBezTo>
                      <a:pt x="15822" y="19300"/>
                      <a:pt x="4258" y="42891"/>
                      <a:pt x="52" y="63200"/>
                    </a:cubicBezTo>
                    <a:cubicBezTo>
                      <a:pt x="1" y="63405"/>
                      <a:pt x="129" y="63610"/>
                      <a:pt x="334" y="63662"/>
                    </a:cubicBezTo>
                    <a:lnTo>
                      <a:pt x="411" y="63662"/>
                    </a:lnTo>
                    <a:cubicBezTo>
                      <a:pt x="591" y="63662"/>
                      <a:pt x="745" y="63534"/>
                      <a:pt x="796" y="63354"/>
                    </a:cubicBezTo>
                    <a:cubicBezTo>
                      <a:pt x="4976" y="43148"/>
                      <a:pt x="16489" y="19685"/>
                      <a:pt x="31592" y="607"/>
                    </a:cubicBezTo>
                    <a:cubicBezTo>
                      <a:pt x="31818" y="325"/>
                      <a:pt x="31560" y="1"/>
                      <a:pt x="312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80" name="Google Shape;580;p65"/>
            <p:cNvGrpSpPr/>
            <p:nvPr/>
          </p:nvGrpSpPr>
          <p:grpSpPr>
            <a:xfrm rot="2700000" flipH="1">
              <a:off x="-365668" y="3606652"/>
              <a:ext cx="531184" cy="1660213"/>
              <a:chOff x="-1858600" y="2385325"/>
              <a:chExt cx="523125" cy="1635025"/>
            </a:xfrm>
          </p:grpSpPr>
          <p:sp>
            <p:nvSpPr>
              <p:cNvPr id="581" name="Google Shape;581;p65"/>
              <p:cNvSpPr/>
              <p:nvPr/>
            </p:nvSpPr>
            <p:spPr>
              <a:xfrm>
                <a:off x="-1804750" y="2385325"/>
                <a:ext cx="469275" cy="16350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401" extrusionOk="0">
                    <a:moveTo>
                      <a:pt x="12062" y="1"/>
                    </a:moveTo>
                    <a:cubicBezTo>
                      <a:pt x="9693" y="1"/>
                      <a:pt x="7259" y="1264"/>
                      <a:pt x="5667" y="3115"/>
                    </a:cubicBezTo>
                    <a:cubicBezTo>
                      <a:pt x="3462" y="5679"/>
                      <a:pt x="2513" y="9064"/>
                      <a:pt x="1872" y="12397"/>
                    </a:cubicBezTo>
                    <a:lnTo>
                      <a:pt x="1872" y="12372"/>
                    </a:lnTo>
                    <a:cubicBezTo>
                      <a:pt x="129" y="21270"/>
                      <a:pt x="0" y="30373"/>
                      <a:pt x="975" y="39373"/>
                    </a:cubicBezTo>
                    <a:cubicBezTo>
                      <a:pt x="1308" y="42476"/>
                      <a:pt x="1308" y="44861"/>
                      <a:pt x="1462" y="47989"/>
                    </a:cubicBezTo>
                    <a:cubicBezTo>
                      <a:pt x="1795" y="54796"/>
                      <a:pt x="6238" y="62496"/>
                      <a:pt x="6079" y="65382"/>
                    </a:cubicBezTo>
                    <a:lnTo>
                      <a:pt x="6079" y="65382"/>
                    </a:lnTo>
                    <a:cubicBezTo>
                      <a:pt x="6979" y="50077"/>
                      <a:pt x="11644" y="31239"/>
                      <a:pt x="16694" y="16756"/>
                    </a:cubicBezTo>
                    <a:cubicBezTo>
                      <a:pt x="17694" y="13936"/>
                      <a:pt x="18771" y="11064"/>
                      <a:pt x="18745" y="8089"/>
                    </a:cubicBezTo>
                    <a:cubicBezTo>
                      <a:pt x="18745" y="5089"/>
                      <a:pt x="17412" y="1909"/>
                      <a:pt x="14719" y="602"/>
                    </a:cubicBezTo>
                    <a:cubicBezTo>
                      <a:pt x="13878" y="188"/>
                      <a:pt x="12974" y="1"/>
                      <a:pt x="12062" y="1"/>
                    </a:cubicBezTo>
                    <a:close/>
                    <a:moveTo>
                      <a:pt x="6079" y="65382"/>
                    </a:moveTo>
                    <a:lnTo>
                      <a:pt x="6079" y="65382"/>
                    </a:lnTo>
                    <a:cubicBezTo>
                      <a:pt x="6078" y="65388"/>
                      <a:pt x="6078" y="65394"/>
                      <a:pt x="6078" y="65400"/>
                    </a:cubicBezTo>
                    <a:cubicBezTo>
                      <a:pt x="6078" y="65394"/>
                      <a:pt x="6078" y="65388"/>
                      <a:pt x="6079" y="653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2" name="Google Shape;582;p65"/>
              <p:cNvSpPr/>
              <p:nvPr/>
            </p:nvSpPr>
            <p:spPr>
              <a:xfrm>
                <a:off x="-1858600" y="2385425"/>
                <a:ext cx="469275" cy="16349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397" extrusionOk="0">
                    <a:moveTo>
                      <a:pt x="12088" y="1"/>
                    </a:moveTo>
                    <a:cubicBezTo>
                      <a:pt x="9704" y="1"/>
                      <a:pt x="7263" y="1274"/>
                      <a:pt x="5667" y="3111"/>
                    </a:cubicBezTo>
                    <a:cubicBezTo>
                      <a:pt x="3462" y="5649"/>
                      <a:pt x="2513" y="9060"/>
                      <a:pt x="1872" y="12393"/>
                    </a:cubicBezTo>
                    <a:lnTo>
                      <a:pt x="1872" y="12368"/>
                    </a:lnTo>
                    <a:cubicBezTo>
                      <a:pt x="129" y="21266"/>
                      <a:pt x="0" y="30369"/>
                      <a:pt x="975" y="39369"/>
                    </a:cubicBezTo>
                    <a:cubicBezTo>
                      <a:pt x="1308" y="42472"/>
                      <a:pt x="1308" y="44857"/>
                      <a:pt x="1462" y="47985"/>
                    </a:cubicBezTo>
                    <a:cubicBezTo>
                      <a:pt x="1795" y="54792"/>
                      <a:pt x="6239" y="62492"/>
                      <a:pt x="6079" y="65378"/>
                    </a:cubicBezTo>
                    <a:lnTo>
                      <a:pt x="6079" y="65378"/>
                    </a:lnTo>
                    <a:cubicBezTo>
                      <a:pt x="6979" y="50073"/>
                      <a:pt x="11670" y="31235"/>
                      <a:pt x="16694" y="16752"/>
                    </a:cubicBezTo>
                    <a:cubicBezTo>
                      <a:pt x="17694" y="13932"/>
                      <a:pt x="18771" y="11060"/>
                      <a:pt x="18771" y="8085"/>
                    </a:cubicBezTo>
                    <a:cubicBezTo>
                      <a:pt x="18745" y="5085"/>
                      <a:pt x="17412" y="1905"/>
                      <a:pt x="14745" y="598"/>
                    </a:cubicBezTo>
                    <a:cubicBezTo>
                      <a:pt x="13901" y="187"/>
                      <a:pt x="12999" y="1"/>
                      <a:pt x="12088" y="1"/>
                    </a:cubicBezTo>
                    <a:close/>
                    <a:moveTo>
                      <a:pt x="6079" y="65378"/>
                    </a:moveTo>
                    <a:cubicBezTo>
                      <a:pt x="6078" y="65384"/>
                      <a:pt x="6078" y="65390"/>
                      <a:pt x="6078" y="65396"/>
                    </a:cubicBezTo>
                    <a:cubicBezTo>
                      <a:pt x="6078" y="65390"/>
                      <a:pt x="6078" y="65384"/>
                      <a:pt x="6079" y="65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3" name="Google Shape;583;p65"/>
              <p:cNvSpPr/>
              <p:nvPr/>
            </p:nvSpPr>
            <p:spPr>
              <a:xfrm>
                <a:off x="-1766300" y="2414375"/>
                <a:ext cx="329125" cy="283550"/>
              </a:xfrm>
              <a:custGeom>
                <a:avLst/>
                <a:gdLst/>
                <a:ahLst/>
                <a:cxnLst/>
                <a:rect l="l" t="t" r="r" b="b"/>
                <a:pathLst>
                  <a:path w="13165" h="11342" extrusionOk="0">
                    <a:moveTo>
                      <a:pt x="7214" y="1"/>
                    </a:moveTo>
                    <a:cubicBezTo>
                      <a:pt x="7203" y="1"/>
                      <a:pt x="7192" y="2"/>
                      <a:pt x="7181" y="4"/>
                    </a:cubicBezTo>
                    <a:cubicBezTo>
                      <a:pt x="7053" y="55"/>
                      <a:pt x="6976" y="260"/>
                      <a:pt x="7104" y="337"/>
                    </a:cubicBezTo>
                    <a:cubicBezTo>
                      <a:pt x="7130" y="363"/>
                      <a:pt x="7155" y="363"/>
                      <a:pt x="7181" y="363"/>
                    </a:cubicBezTo>
                    <a:cubicBezTo>
                      <a:pt x="7258" y="363"/>
                      <a:pt x="7335" y="337"/>
                      <a:pt x="7386" y="260"/>
                    </a:cubicBezTo>
                    <a:cubicBezTo>
                      <a:pt x="7433" y="120"/>
                      <a:pt x="7330" y="1"/>
                      <a:pt x="7214" y="1"/>
                    </a:cubicBezTo>
                    <a:close/>
                    <a:moveTo>
                      <a:pt x="10096" y="914"/>
                    </a:moveTo>
                    <a:cubicBezTo>
                      <a:pt x="10065" y="914"/>
                      <a:pt x="10033" y="918"/>
                      <a:pt x="10001" y="927"/>
                    </a:cubicBezTo>
                    <a:cubicBezTo>
                      <a:pt x="9719" y="1004"/>
                      <a:pt x="9591" y="1440"/>
                      <a:pt x="9848" y="1619"/>
                    </a:cubicBezTo>
                    <a:cubicBezTo>
                      <a:pt x="9899" y="1619"/>
                      <a:pt x="9950" y="1645"/>
                      <a:pt x="10001" y="1645"/>
                    </a:cubicBezTo>
                    <a:cubicBezTo>
                      <a:pt x="10024" y="1648"/>
                      <a:pt x="10046" y="1650"/>
                      <a:pt x="10069" y="1650"/>
                    </a:cubicBezTo>
                    <a:cubicBezTo>
                      <a:pt x="10224" y="1650"/>
                      <a:pt x="10370" y="1571"/>
                      <a:pt x="10437" y="1414"/>
                    </a:cubicBezTo>
                    <a:cubicBezTo>
                      <a:pt x="10528" y="1164"/>
                      <a:pt x="10337" y="914"/>
                      <a:pt x="10096" y="914"/>
                    </a:cubicBezTo>
                    <a:close/>
                    <a:moveTo>
                      <a:pt x="4839" y="1534"/>
                    </a:moveTo>
                    <a:cubicBezTo>
                      <a:pt x="4695" y="1534"/>
                      <a:pt x="4554" y="1605"/>
                      <a:pt x="4540" y="1748"/>
                    </a:cubicBezTo>
                    <a:cubicBezTo>
                      <a:pt x="4540" y="1799"/>
                      <a:pt x="4540" y="1824"/>
                      <a:pt x="4540" y="1876"/>
                    </a:cubicBezTo>
                    <a:cubicBezTo>
                      <a:pt x="4591" y="2030"/>
                      <a:pt x="4719" y="2158"/>
                      <a:pt x="4873" y="2183"/>
                    </a:cubicBezTo>
                    <a:cubicBezTo>
                      <a:pt x="5129" y="2183"/>
                      <a:pt x="5309" y="1876"/>
                      <a:pt x="5129" y="1671"/>
                    </a:cubicBezTo>
                    <a:cubicBezTo>
                      <a:pt x="5072" y="1579"/>
                      <a:pt x="4955" y="1534"/>
                      <a:pt x="4839" y="1534"/>
                    </a:cubicBezTo>
                    <a:close/>
                    <a:moveTo>
                      <a:pt x="7873" y="1434"/>
                    </a:moveTo>
                    <a:cubicBezTo>
                      <a:pt x="7815" y="1434"/>
                      <a:pt x="7755" y="1444"/>
                      <a:pt x="7694" y="1465"/>
                    </a:cubicBezTo>
                    <a:cubicBezTo>
                      <a:pt x="7309" y="1542"/>
                      <a:pt x="7104" y="2183"/>
                      <a:pt x="7488" y="2414"/>
                    </a:cubicBezTo>
                    <a:lnTo>
                      <a:pt x="7514" y="2414"/>
                    </a:lnTo>
                    <a:cubicBezTo>
                      <a:pt x="7565" y="2440"/>
                      <a:pt x="7642" y="2466"/>
                      <a:pt x="7694" y="2491"/>
                    </a:cubicBezTo>
                    <a:cubicBezTo>
                      <a:pt x="7715" y="2493"/>
                      <a:pt x="7737" y="2494"/>
                      <a:pt x="7759" y="2494"/>
                    </a:cubicBezTo>
                    <a:cubicBezTo>
                      <a:pt x="7992" y="2494"/>
                      <a:pt x="8217" y="2369"/>
                      <a:pt x="8335" y="2158"/>
                    </a:cubicBezTo>
                    <a:cubicBezTo>
                      <a:pt x="8489" y="1805"/>
                      <a:pt x="8227" y="1434"/>
                      <a:pt x="7873" y="1434"/>
                    </a:cubicBezTo>
                    <a:close/>
                    <a:moveTo>
                      <a:pt x="12521" y="1809"/>
                    </a:moveTo>
                    <a:cubicBezTo>
                      <a:pt x="12477" y="1809"/>
                      <a:pt x="12432" y="1814"/>
                      <a:pt x="12386" y="1824"/>
                    </a:cubicBezTo>
                    <a:cubicBezTo>
                      <a:pt x="12002" y="1927"/>
                      <a:pt x="11796" y="2568"/>
                      <a:pt x="12181" y="2799"/>
                    </a:cubicBezTo>
                    <a:cubicBezTo>
                      <a:pt x="12232" y="2825"/>
                      <a:pt x="12309" y="2850"/>
                      <a:pt x="12386" y="2850"/>
                    </a:cubicBezTo>
                    <a:cubicBezTo>
                      <a:pt x="12424" y="2858"/>
                      <a:pt x="12461" y="2861"/>
                      <a:pt x="12498" y="2861"/>
                    </a:cubicBezTo>
                    <a:cubicBezTo>
                      <a:pt x="12709" y="2861"/>
                      <a:pt x="12896" y="2739"/>
                      <a:pt x="13027" y="2542"/>
                    </a:cubicBezTo>
                    <a:cubicBezTo>
                      <a:pt x="13165" y="2175"/>
                      <a:pt x="12892" y="1809"/>
                      <a:pt x="12521" y="1809"/>
                    </a:cubicBezTo>
                    <a:close/>
                    <a:moveTo>
                      <a:pt x="10496" y="2693"/>
                    </a:moveTo>
                    <a:cubicBezTo>
                      <a:pt x="10485" y="2693"/>
                      <a:pt x="10474" y="2694"/>
                      <a:pt x="10463" y="2696"/>
                    </a:cubicBezTo>
                    <a:cubicBezTo>
                      <a:pt x="10335" y="2722"/>
                      <a:pt x="10258" y="2953"/>
                      <a:pt x="10386" y="3030"/>
                    </a:cubicBezTo>
                    <a:cubicBezTo>
                      <a:pt x="10412" y="3055"/>
                      <a:pt x="10412" y="3055"/>
                      <a:pt x="10437" y="3055"/>
                    </a:cubicBezTo>
                    <a:cubicBezTo>
                      <a:pt x="10540" y="3055"/>
                      <a:pt x="10617" y="3030"/>
                      <a:pt x="10668" y="2953"/>
                    </a:cubicBezTo>
                    <a:cubicBezTo>
                      <a:pt x="10715" y="2812"/>
                      <a:pt x="10612" y="2693"/>
                      <a:pt x="10496" y="2693"/>
                    </a:cubicBezTo>
                    <a:close/>
                    <a:moveTo>
                      <a:pt x="3134" y="3127"/>
                    </a:moveTo>
                    <a:cubicBezTo>
                      <a:pt x="3124" y="3127"/>
                      <a:pt x="3114" y="3129"/>
                      <a:pt x="3104" y="3132"/>
                    </a:cubicBezTo>
                    <a:cubicBezTo>
                      <a:pt x="3027" y="3158"/>
                      <a:pt x="3001" y="3260"/>
                      <a:pt x="3078" y="3312"/>
                    </a:cubicBezTo>
                    <a:lnTo>
                      <a:pt x="3078" y="3337"/>
                    </a:lnTo>
                    <a:lnTo>
                      <a:pt x="3104" y="3337"/>
                    </a:lnTo>
                    <a:cubicBezTo>
                      <a:pt x="3155" y="3337"/>
                      <a:pt x="3206" y="3312"/>
                      <a:pt x="3232" y="3260"/>
                    </a:cubicBezTo>
                    <a:cubicBezTo>
                      <a:pt x="3254" y="3194"/>
                      <a:pt x="3199" y="3127"/>
                      <a:pt x="3134" y="3127"/>
                    </a:cubicBezTo>
                    <a:close/>
                    <a:moveTo>
                      <a:pt x="6219" y="3536"/>
                    </a:moveTo>
                    <a:cubicBezTo>
                      <a:pt x="6072" y="3536"/>
                      <a:pt x="5928" y="3614"/>
                      <a:pt x="5899" y="3773"/>
                    </a:cubicBezTo>
                    <a:lnTo>
                      <a:pt x="5924" y="3773"/>
                    </a:lnTo>
                    <a:cubicBezTo>
                      <a:pt x="5924" y="3799"/>
                      <a:pt x="5924" y="3850"/>
                      <a:pt x="5924" y="3902"/>
                    </a:cubicBezTo>
                    <a:cubicBezTo>
                      <a:pt x="5950" y="4055"/>
                      <a:pt x="6078" y="4158"/>
                      <a:pt x="6232" y="4184"/>
                    </a:cubicBezTo>
                    <a:cubicBezTo>
                      <a:pt x="6243" y="4185"/>
                      <a:pt x="6254" y="4185"/>
                      <a:pt x="6265" y="4185"/>
                    </a:cubicBezTo>
                    <a:cubicBezTo>
                      <a:pt x="6526" y="4185"/>
                      <a:pt x="6662" y="3892"/>
                      <a:pt x="6514" y="3671"/>
                    </a:cubicBezTo>
                    <a:cubicBezTo>
                      <a:pt x="6447" y="3582"/>
                      <a:pt x="6332" y="3536"/>
                      <a:pt x="6219" y="3536"/>
                    </a:cubicBezTo>
                    <a:close/>
                    <a:moveTo>
                      <a:pt x="3009" y="4870"/>
                    </a:moveTo>
                    <a:cubicBezTo>
                      <a:pt x="2866" y="4870"/>
                      <a:pt x="2722" y="4947"/>
                      <a:pt x="2693" y="5107"/>
                    </a:cubicBezTo>
                    <a:lnTo>
                      <a:pt x="2719" y="5107"/>
                    </a:lnTo>
                    <a:cubicBezTo>
                      <a:pt x="2693" y="5158"/>
                      <a:pt x="2693" y="5184"/>
                      <a:pt x="2719" y="5235"/>
                    </a:cubicBezTo>
                    <a:cubicBezTo>
                      <a:pt x="2745" y="5389"/>
                      <a:pt x="2873" y="5517"/>
                      <a:pt x="3027" y="5517"/>
                    </a:cubicBezTo>
                    <a:cubicBezTo>
                      <a:pt x="3038" y="5518"/>
                      <a:pt x="3049" y="5518"/>
                      <a:pt x="3059" y="5518"/>
                    </a:cubicBezTo>
                    <a:cubicBezTo>
                      <a:pt x="3320" y="5518"/>
                      <a:pt x="3456" y="5226"/>
                      <a:pt x="3283" y="5004"/>
                    </a:cubicBezTo>
                    <a:cubicBezTo>
                      <a:pt x="3228" y="4915"/>
                      <a:pt x="3119" y="4870"/>
                      <a:pt x="3009" y="4870"/>
                    </a:cubicBezTo>
                    <a:close/>
                    <a:moveTo>
                      <a:pt x="6277" y="5340"/>
                    </a:moveTo>
                    <a:cubicBezTo>
                      <a:pt x="6229" y="5340"/>
                      <a:pt x="6179" y="5348"/>
                      <a:pt x="6129" y="5363"/>
                    </a:cubicBezTo>
                    <a:cubicBezTo>
                      <a:pt x="5745" y="5466"/>
                      <a:pt x="5540" y="6107"/>
                      <a:pt x="5924" y="6312"/>
                    </a:cubicBezTo>
                    <a:cubicBezTo>
                      <a:pt x="5976" y="6363"/>
                      <a:pt x="6053" y="6363"/>
                      <a:pt x="6129" y="6389"/>
                    </a:cubicBezTo>
                    <a:cubicBezTo>
                      <a:pt x="6151" y="6391"/>
                      <a:pt x="6173" y="6392"/>
                      <a:pt x="6194" y="6392"/>
                    </a:cubicBezTo>
                    <a:cubicBezTo>
                      <a:pt x="6424" y="6392"/>
                      <a:pt x="6630" y="6267"/>
                      <a:pt x="6771" y="6055"/>
                    </a:cubicBezTo>
                    <a:cubicBezTo>
                      <a:pt x="6906" y="5718"/>
                      <a:pt x="6625" y="5340"/>
                      <a:pt x="6277" y="5340"/>
                    </a:cubicBezTo>
                    <a:close/>
                    <a:moveTo>
                      <a:pt x="1163" y="6898"/>
                    </a:moveTo>
                    <a:cubicBezTo>
                      <a:pt x="1152" y="6898"/>
                      <a:pt x="1140" y="6899"/>
                      <a:pt x="1129" y="6902"/>
                    </a:cubicBezTo>
                    <a:cubicBezTo>
                      <a:pt x="1001" y="6927"/>
                      <a:pt x="924" y="7158"/>
                      <a:pt x="1052" y="7235"/>
                    </a:cubicBezTo>
                    <a:cubicBezTo>
                      <a:pt x="1078" y="7235"/>
                      <a:pt x="1104" y="7261"/>
                      <a:pt x="1129" y="7261"/>
                    </a:cubicBezTo>
                    <a:cubicBezTo>
                      <a:pt x="1206" y="7261"/>
                      <a:pt x="1283" y="7235"/>
                      <a:pt x="1334" y="7132"/>
                    </a:cubicBezTo>
                    <a:cubicBezTo>
                      <a:pt x="1381" y="7015"/>
                      <a:pt x="1278" y="6898"/>
                      <a:pt x="1163" y="6898"/>
                    </a:cubicBezTo>
                    <a:close/>
                    <a:moveTo>
                      <a:pt x="5001" y="7850"/>
                    </a:moveTo>
                    <a:cubicBezTo>
                      <a:pt x="4924" y="7876"/>
                      <a:pt x="4899" y="8004"/>
                      <a:pt x="4950" y="8056"/>
                    </a:cubicBezTo>
                    <a:lnTo>
                      <a:pt x="5001" y="8056"/>
                    </a:lnTo>
                    <a:cubicBezTo>
                      <a:pt x="5052" y="8056"/>
                      <a:pt x="5104" y="8030"/>
                      <a:pt x="5129" y="8004"/>
                    </a:cubicBezTo>
                    <a:cubicBezTo>
                      <a:pt x="5155" y="7927"/>
                      <a:pt x="5078" y="7850"/>
                      <a:pt x="5001" y="7850"/>
                    </a:cubicBezTo>
                    <a:close/>
                    <a:moveTo>
                      <a:pt x="2940" y="7598"/>
                    </a:moveTo>
                    <a:cubicBezTo>
                      <a:pt x="2902" y="7598"/>
                      <a:pt x="2862" y="7605"/>
                      <a:pt x="2822" y="7620"/>
                    </a:cubicBezTo>
                    <a:cubicBezTo>
                      <a:pt x="2565" y="7697"/>
                      <a:pt x="2437" y="8107"/>
                      <a:pt x="2693" y="8235"/>
                    </a:cubicBezTo>
                    <a:cubicBezTo>
                      <a:pt x="2719" y="8261"/>
                      <a:pt x="2770" y="8286"/>
                      <a:pt x="2822" y="8286"/>
                    </a:cubicBezTo>
                    <a:cubicBezTo>
                      <a:pt x="2838" y="8289"/>
                      <a:pt x="2854" y="8290"/>
                      <a:pt x="2870" y="8290"/>
                    </a:cubicBezTo>
                    <a:cubicBezTo>
                      <a:pt x="3007" y="8290"/>
                      <a:pt x="3137" y="8196"/>
                      <a:pt x="3206" y="8081"/>
                    </a:cubicBezTo>
                    <a:cubicBezTo>
                      <a:pt x="3338" y="7840"/>
                      <a:pt x="3169" y="7598"/>
                      <a:pt x="2940" y="7598"/>
                    </a:cubicBezTo>
                    <a:close/>
                    <a:moveTo>
                      <a:pt x="6698" y="7919"/>
                    </a:moveTo>
                    <a:cubicBezTo>
                      <a:pt x="6554" y="7919"/>
                      <a:pt x="6414" y="7990"/>
                      <a:pt x="6386" y="8133"/>
                    </a:cubicBezTo>
                    <a:lnTo>
                      <a:pt x="6412" y="8133"/>
                    </a:lnTo>
                    <a:cubicBezTo>
                      <a:pt x="6412" y="8184"/>
                      <a:pt x="6412" y="8235"/>
                      <a:pt x="6412" y="8261"/>
                    </a:cubicBezTo>
                    <a:cubicBezTo>
                      <a:pt x="6437" y="8415"/>
                      <a:pt x="6565" y="8543"/>
                      <a:pt x="6745" y="8568"/>
                    </a:cubicBezTo>
                    <a:cubicBezTo>
                      <a:pt x="7001" y="8568"/>
                      <a:pt x="7181" y="8261"/>
                      <a:pt x="7001" y="8056"/>
                    </a:cubicBezTo>
                    <a:cubicBezTo>
                      <a:pt x="6933" y="7964"/>
                      <a:pt x="6814" y="7919"/>
                      <a:pt x="6698" y="7919"/>
                    </a:cubicBezTo>
                    <a:close/>
                    <a:moveTo>
                      <a:pt x="4317" y="9878"/>
                    </a:moveTo>
                    <a:cubicBezTo>
                      <a:pt x="4265" y="9878"/>
                      <a:pt x="4210" y="9886"/>
                      <a:pt x="4155" y="9902"/>
                    </a:cubicBezTo>
                    <a:cubicBezTo>
                      <a:pt x="3770" y="9979"/>
                      <a:pt x="3565" y="10645"/>
                      <a:pt x="3950" y="10851"/>
                    </a:cubicBezTo>
                    <a:cubicBezTo>
                      <a:pt x="4001" y="10876"/>
                      <a:pt x="4078" y="10902"/>
                      <a:pt x="4129" y="10928"/>
                    </a:cubicBezTo>
                    <a:cubicBezTo>
                      <a:pt x="4153" y="10930"/>
                      <a:pt x="4177" y="10931"/>
                      <a:pt x="4200" y="10931"/>
                    </a:cubicBezTo>
                    <a:cubicBezTo>
                      <a:pt x="4454" y="10931"/>
                      <a:pt x="4677" y="10805"/>
                      <a:pt x="4770" y="10594"/>
                    </a:cubicBezTo>
                    <a:cubicBezTo>
                      <a:pt x="4927" y="10236"/>
                      <a:pt x="4673" y="9878"/>
                      <a:pt x="4317" y="9878"/>
                    </a:cubicBezTo>
                    <a:close/>
                    <a:moveTo>
                      <a:pt x="746" y="10289"/>
                    </a:moveTo>
                    <a:cubicBezTo>
                      <a:pt x="696" y="10289"/>
                      <a:pt x="644" y="10297"/>
                      <a:pt x="591" y="10312"/>
                    </a:cubicBezTo>
                    <a:cubicBezTo>
                      <a:pt x="206" y="10415"/>
                      <a:pt x="1" y="11056"/>
                      <a:pt x="386" y="11287"/>
                    </a:cubicBezTo>
                    <a:lnTo>
                      <a:pt x="386" y="11261"/>
                    </a:lnTo>
                    <a:cubicBezTo>
                      <a:pt x="437" y="11312"/>
                      <a:pt x="514" y="11338"/>
                      <a:pt x="565" y="11338"/>
                    </a:cubicBezTo>
                    <a:cubicBezTo>
                      <a:pt x="589" y="11340"/>
                      <a:pt x="613" y="11341"/>
                      <a:pt x="636" y="11341"/>
                    </a:cubicBezTo>
                    <a:cubicBezTo>
                      <a:pt x="889" y="11341"/>
                      <a:pt x="1112" y="11216"/>
                      <a:pt x="1206" y="11004"/>
                    </a:cubicBezTo>
                    <a:cubicBezTo>
                      <a:pt x="1364" y="10667"/>
                      <a:pt x="1106" y="10289"/>
                      <a:pt x="746" y="10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4" name="Google Shape;584;p65"/>
              <p:cNvSpPr/>
              <p:nvPr/>
            </p:nvSpPr>
            <p:spPr>
              <a:xfrm>
                <a:off x="-1809250" y="2563500"/>
                <a:ext cx="247275" cy="1438900"/>
              </a:xfrm>
              <a:custGeom>
                <a:avLst/>
                <a:gdLst/>
                <a:ahLst/>
                <a:cxnLst/>
                <a:rect l="l" t="t" r="r" b="b"/>
                <a:pathLst>
                  <a:path w="9891" h="57556" extrusionOk="0">
                    <a:moveTo>
                      <a:pt x="9445" y="0"/>
                    </a:moveTo>
                    <a:cubicBezTo>
                      <a:pt x="9304" y="0"/>
                      <a:pt x="9164" y="81"/>
                      <a:pt x="9104" y="270"/>
                    </a:cubicBezTo>
                    <a:cubicBezTo>
                      <a:pt x="4617" y="13912"/>
                      <a:pt x="1" y="34913"/>
                      <a:pt x="3386" y="57247"/>
                    </a:cubicBezTo>
                    <a:cubicBezTo>
                      <a:pt x="3411" y="57427"/>
                      <a:pt x="3565" y="57555"/>
                      <a:pt x="3745" y="57555"/>
                    </a:cubicBezTo>
                    <a:lnTo>
                      <a:pt x="3822" y="57555"/>
                    </a:lnTo>
                    <a:cubicBezTo>
                      <a:pt x="4027" y="57530"/>
                      <a:pt x="4155" y="57324"/>
                      <a:pt x="4129" y="57119"/>
                    </a:cubicBezTo>
                    <a:cubicBezTo>
                      <a:pt x="796" y="34939"/>
                      <a:pt x="5360" y="14091"/>
                      <a:pt x="9796" y="501"/>
                    </a:cubicBezTo>
                    <a:cubicBezTo>
                      <a:pt x="9890" y="202"/>
                      <a:pt x="9667" y="0"/>
                      <a:pt x="9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85" name="Google Shape;585;p65"/>
          <p:cNvGrpSpPr/>
          <p:nvPr/>
        </p:nvGrpSpPr>
        <p:grpSpPr>
          <a:xfrm rot="5170076">
            <a:off x="7747652" y="3954174"/>
            <a:ext cx="1827621" cy="1923738"/>
            <a:chOff x="1526600" y="450800"/>
            <a:chExt cx="4540675" cy="4779475"/>
          </a:xfrm>
        </p:grpSpPr>
        <p:sp>
          <p:nvSpPr>
            <p:cNvPr id="586" name="Google Shape;586;p65"/>
            <p:cNvSpPr/>
            <p:nvPr/>
          </p:nvSpPr>
          <p:spPr>
            <a:xfrm>
              <a:off x="1610100" y="473575"/>
              <a:ext cx="4457175" cy="4689450"/>
            </a:xfrm>
            <a:custGeom>
              <a:avLst/>
              <a:gdLst/>
              <a:ahLst/>
              <a:cxnLst/>
              <a:rect l="l" t="t" r="r" b="b"/>
              <a:pathLst>
                <a:path w="178287" h="187578" extrusionOk="0">
                  <a:moveTo>
                    <a:pt x="95602" y="1"/>
                  </a:moveTo>
                  <a:cubicBezTo>
                    <a:pt x="95141" y="1"/>
                    <a:pt x="94676" y="129"/>
                    <a:pt x="94258" y="394"/>
                  </a:cubicBezTo>
                  <a:lnTo>
                    <a:pt x="0" y="63859"/>
                  </a:lnTo>
                  <a:lnTo>
                    <a:pt x="79645" y="185257"/>
                  </a:lnTo>
                  <a:cubicBezTo>
                    <a:pt x="80631" y="186769"/>
                    <a:pt x="82280" y="187578"/>
                    <a:pt x="83965" y="187578"/>
                  </a:cubicBezTo>
                  <a:cubicBezTo>
                    <a:pt x="84955" y="187578"/>
                    <a:pt x="85959" y="187298"/>
                    <a:pt x="86847" y="186719"/>
                  </a:cubicBezTo>
                  <a:lnTo>
                    <a:pt x="176826" y="126176"/>
                  </a:lnTo>
                  <a:cubicBezTo>
                    <a:pt x="177974" y="125393"/>
                    <a:pt x="178287" y="123880"/>
                    <a:pt x="177504" y="122732"/>
                  </a:cubicBezTo>
                  <a:lnTo>
                    <a:pt x="97703" y="1125"/>
                  </a:lnTo>
                  <a:cubicBezTo>
                    <a:pt x="97205" y="394"/>
                    <a:pt x="96410" y="1"/>
                    <a:pt x="95602" y="1"/>
                  </a:cubicBezTo>
                  <a:close/>
                </a:path>
              </a:pathLst>
            </a:custGeom>
            <a:solidFill>
              <a:srgbClr val="119B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65"/>
            <p:cNvSpPr/>
            <p:nvPr/>
          </p:nvSpPr>
          <p:spPr>
            <a:xfrm>
              <a:off x="1616625" y="450800"/>
              <a:ext cx="4391950" cy="4645025"/>
            </a:xfrm>
            <a:custGeom>
              <a:avLst/>
              <a:gdLst/>
              <a:ahLst/>
              <a:cxnLst/>
              <a:rect l="l" t="t" r="r" b="b"/>
              <a:pathLst>
                <a:path w="175678" h="185801" extrusionOk="0">
                  <a:moveTo>
                    <a:pt x="93162" y="0"/>
                  </a:moveTo>
                  <a:lnTo>
                    <a:pt x="0" y="61587"/>
                  </a:lnTo>
                  <a:lnTo>
                    <a:pt x="80323" y="184028"/>
                  </a:lnTo>
                  <a:cubicBezTo>
                    <a:pt x="81085" y="185187"/>
                    <a:pt x="82329" y="185800"/>
                    <a:pt x="83604" y="185800"/>
                  </a:cubicBezTo>
                  <a:cubicBezTo>
                    <a:pt x="84339" y="185800"/>
                    <a:pt x="85083" y="185597"/>
                    <a:pt x="85751" y="185177"/>
                  </a:cubicBezTo>
                  <a:lnTo>
                    <a:pt x="175677" y="125782"/>
                  </a:lnTo>
                  <a:lnTo>
                    <a:pt x="9316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65"/>
            <p:cNvSpPr/>
            <p:nvPr/>
          </p:nvSpPr>
          <p:spPr>
            <a:xfrm>
              <a:off x="3931325" y="462525"/>
              <a:ext cx="2064200" cy="3145900"/>
            </a:xfrm>
            <a:custGeom>
              <a:avLst/>
              <a:gdLst/>
              <a:ahLst/>
              <a:cxnLst/>
              <a:rect l="l" t="t" r="r" b="b"/>
              <a:pathLst>
                <a:path w="82568" h="125836" fill="none" extrusionOk="0">
                  <a:moveTo>
                    <a:pt x="0" y="1"/>
                  </a:moveTo>
                  <a:lnTo>
                    <a:pt x="82567" y="125835"/>
                  </a:lnTo>
                </a:path>
              </a:pathLst>
            </a:custGeom>
            <a:noFill/>
            <a:ln w="11750" cap="flat" cmpd="sng">
              <a:solidFill>
                <a:schemeClr val="dk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65"/>
            <p:cNvSpPr/>
            <p:nvPr/>
          </p:nvSpPr>
          <p:spPr>
            <a:xfrm>
              <a:off x="3898700" y="482100"/>
              <a:ext cx="2065500" cy="3145900"/>
            </a:xfrm>
            <a:custGeom>
              <a:avLst/>
              <a:gdLst/>
              <a:ahLst/>
              <a:cxnLst/>
              <a:rect l="l" t="t" r="r" b="b"/>
              <a:pathLst>
                <a:path w="82620" h="125836" fill="none" extrusionOk="0">
                  <a:moveTo>
                    <a:pt x="1" y="1"/>
                  </a:moveTo>
                  <a:lnTo>
                    <a:pt x="82620" y="125835"/>
                  </a:lnTo>
                </a:path>
              </a:pathLst>
            </a:custGeom>
            <a:noFill/>
            <a:ln w="11750" cap="flat" cmpd="sng">
              <a:solidFill>
                <a:schemeClr val="dk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65"/>
            <p:cNvSpPr/>
            <p:nvPr/>
          </p:nvSpPr>
          <p:spPr>
            <a:xfrm>
              <a:off x="3742125" y="4138150"/>
              <a:ext cx="842925" cy="1092125"/>
            </a:xfrm>
            <a:custGeom>
              <a:avLst/>
              <a:gdLst/>
              <a:ahLst/>
              <a:cxnLst/>
              <a:rect l="l" t="t" r="r" b="b"/>
              <a:pathLst>
                <a:path w="33717" h="43685" extrusionOk="0">
                  <a:moveTo>
                    <a:pt x="9604" y="0"/>
                  </a:moveTo>
                  <a:lnTo>
                    <a:pt x="1" y="6159"/>
                  </a:lnTo>
                  <a:lnTo>
                    <a:pt x="24113" y="43685"/>
                  </a:lnTo>
                  <a:lnTo>
                    <a:pt x="25679" y="35595"/>
                  </a:lnTo>
                  <a:lnTo>
                    <a:pt x="33716" y="37526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65"/>
            <p:cNvSpPr/>
            <p:nvPr/>
          </p:nvSpPr>
          <p:spPr>
            <a:xfrm>
              <a:off x="1526600" y="464775"/>
              <a:ext cx="4343675" cy="4627200"/>
            </a:xfrm>
            <a:custGeom>
              <a:avLst/>
              <a:gdLst/>
              <a:ahLst/>
              <a:cxnLst/>
              <a:rect l="l" t="t" r="r" b="b"/>
              <a:pathLst>
                <a:path w="173747" h="185088" extrusionOk="0">
                  <a:moveTo>
                    <a:pt x="91115" y="1"/>
                  </a:moveTo>
                  <a:cubicBezTo>
                    <a:pt x="90634" y="1"/>
                    <a:pt x="90147" y="140"/>
                    <a:pt x="89718" y="433"/>
                  </a:cubicBezTo>
                  <a:lnTo>
                    <a:pt x="0" y="59357"/>
                  </a:lnTo>
                  <a:lnTo>
                    <a:pt x="82515" y="185087"/>
                  </a:lnTo>
                  <a:lnTo>
                    <a:pt x="172285" y="126163"/>
                  </a:lnTo>
                  <a:cubicBezTo>
                    <a:pt x="173433" y="125380"/>
                    <a:pt x="173746" y="123866"/>
                    <a:pt x="172963" y="122718"/>
                  </a:cubicBezTo>
                  <a:lnTo>
                    <a:pt x="93162" y="1111"/>
                  </a:lnTo>
                  <a:cubicBezTo>
                    <a:pt x="92705" y="392"/>
                    <a:pt x="91920" y="1"/>
                    <a:pt x="91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65"/>
            <p:cNvSpPr/>
            <p:nvPr/>
          </p:nvSpPr>
          <p:spPr>
            <a:xfrm>
              <a:off x="1636200" y="1843000"/>
              <a:ext cx="2130750" cy="3199400"/>
            </a:xfrm>
            <a:custGeom>
              <a:avLst/>
              <a:gdLst/>
              <a:ahLst/>
              <a:cxnLst/>
              <a:rect l="l" t="t" r="r" b="b"/>
              <a:pathLst>
                <a:path w="85230" h="127976" extrusionOk="0">
                  <a:moveTo>
                    <a:pt x="2506" y="1"/>
                  </a:moveTo>
                  <a:lnTo>
                    <a:pt x="0" y="1619"/>
                  </a:lnTo>
                  <a:lnTo>
                    <a:pt x="82724" y="127975"/>
                  </a:lnTo>
                  <a:lnTo>
                    <a:pt x="85229" y="126357"/>
                  </a:lnTo>
                  <a:lnTo>
                    <a:pt x="25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65"/>
            <p:cNvSpPr/>
            <p:nvPr/>
          </p:nvSpPr>
          <p:spPr>
            <a:xfrm>
              <a:off x="2647400" y="1567700"/>
              <a:ext cx="2116400" cy="2399550"/>
            </a:xfrm>
            <a:custGeom>
              <a:avLst/>
              <a:gdLst/>
              <a:ahLst/>
              <a:cxnLst/>
              <a:rect l="l" t="t" r="r" b="b"/>
              <a:pathLst>
                <a:path w="84656" h="95982" fill="none" extrusionOk="0">
                  <a:moveTo>
                    <a:pt x="82777" y="71347"/>
                  </a:moveTo>
                  <a:cubicBezTo>
                    <a:pt x="82777" y="69937"/>
                    <a:pt x="83507" y="68633"/>
                    <a:pt x="84656" y="67850"/>
                  </a:cubicBezTo>
                  <a:lnTo>
                    <a:pt x="40919" y="1201"/>
                  </a:lnTo>
                  <a:cubicBezTo>
                    <a:pt x="38988" y="2453"/>
                    <a:pt x="36431" y="1932"/>
                    <a:pt x="35178" y="0"/>
                  </a:cubicBezTo>
                  <a:lnTo>
                    <a:pt x="1149" y="22286"/>
                  </a:lnTo>
                  <a:cubicBezTo>
                    <a:pt x="2454" y="24217"/>
                    <a:pt x="1932" y="26827"/>
                    <a:pt x="1" y="28080"/>
                  </a:cubicBezTo>
                  <a:lnTo>
                    <a:pt x="43737" y="94729"/>
                  </a:lnTo>
                  <a:cubicBezTo>
                    <a:pt x="45668" y="93476"/>
                    <a:pt x="48226" y="94050"/>
                    <a:pt x="49478" y="95981"/>
                  </a:cubicBezTo>
                  <a:lnTo>
                    <a:pt x="83455" y="73643"/>
                  </a:lnTo>
                  <a:cubicBezTo>
                    <a:pt x="82985" y="72965"/>
                    <a:pt x="82777" y="72182"/>
                    <a:pt x="82777" y="71347"/>
                  </a:cubicBezTo>
                  <a:close/>
                </a:path>
              </a:pathLst>
            </a:custGeom>
            <a:solidFill>
              <a:schemeClr val="lt1"/>
            </a:solidFill>
            <a:ln w="14350" cap="flat" cmpd="sng">
              <a:solidFill>
                <a:schemeClr val="lt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6"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" name="Google Shape;595;p6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6600" y="-27325"/>
            <a:ext cx="9257201" cy="5253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6" name="Google Shape;596;p66"/>
          <p:cNvGrpSpPr/>
          <p:nvPr/>
        </p:nvGrpSpPr>
        <p:grpSpPr>
          <a:xfrm rot="-1529531" flipH="1">
            <a:off x="-954998" y="-633994"/>
            <a:ext cx="2743840" cy="2699548"/>
            <a:chOff x="7235136" y="-718586"/>
            <a:chExt cx="3031098" cy="2982169"/>
          </a:xfrm>
        </p:grpSpPr>
        <p:grpSp>
          <p:nvGrpSpPr>
            <p:cNvPr id="597" name="Google Shape;597;p66"/>
            <p:cNvGrpSpPr/>
            <p:nvPr/>
          </p:nvGrpSpPr>
          <p:grpSpPr>
            <a:xfrm rot="-4962260" flipH="1">
              <a:off x="7958573" y="-653239"/>
              <a:ext cx="596905" cy="1865484"/>
              <a:chOff x="-1858600" y="2385325"/>
              <a:chExt cx="523125" cy="1635025"/>
            </a:xfrm>
          </p:grpSpPr>
          <p:sp>
            <p:nvSpPr>
              <p:cNvPr id="598" name="Google Shape;598;p66"/>
              <p:cNvSpPr/>
              <p:nvPr/>
            </p:nvSpPr>
            <p:spPr>
              <a:xfrm>
                <a:off x="-1804750" y="2385325"/>
                <a:ext cx="469275" cy="16350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401" extrusionOk="0">
                    <a:moveTo>
                      <a:pt x="12062" y="1"/>
                    </a:moveTo>
                    <a:cubicBezTo>
                      <a:pt x="9693" y="1"/>
                      <a:pt x="7259" y="1264"/>
                      <a:pt x="5667" y="3115"/>
                    </a:cubicBezTo>
                    <a:cubicBezTo>
                      <a:pt x="3462" y="5679"/>
                      <a:pt x="2513" y="9064"/>
                      <a:pt x="1872" y="12397"/>
                    </a:cubicBezTo>
                    <a:lnTo>
                      <a:pt x="1872" y="12372"/>
                    </a:lnTo>
                    <a:cubicBezTo>
                      <a:pt x="129" y="21270"/>
                      <a:pt x="0" y="30373"/>
                      <a:pt x="975" y="39373"/>
                    </a:cubicBezTo>
                    <a:cubicBezTo>
                      <a:pt x="1308" y="42476"/>
                      <a:pt x="1308" y="44861"/>
                      <a:pt x="1462" y="47989"/>
                    </a:cubicBezTo>
                    <a:cubicBezTo>
                      <a:pt x="1795" y="54796"/>
                      <a:pt x="6238" y="62496"/>
                      <a:pt x="6079" y="65382"/>
                    </a:cubicBezTo>
                    <a:lnTo>
                      <a:pt x="6079" y="65382"/>
                    </a:lnTo>
                    <a:cubicBezTo>
                      <a:pt x="6979" y="50077"/>
                      <a:pt x="11644" y="31239"/>
                      <a:pt x="16694" y="16756"/>
                    </a:cubicBezTo>
                    <a:cubicBezTo>
                      <a:pt x="17694" y="13936"/>
                      <a:pt x="18771" y="11064"/>
                      <a:pt x="18745" y="8089"/>
                    </a:cubicBezTo>
                    <a:cubicBezTo>
                      <a:pt x="18745" y="5089"/>
                      <a:pt x="17412" y="1909"/>
                      <a:pt x="14719" y="602"/>
                    </a:cubicBezTo>
                    <a:cubicBezTo>
                      <a:pt x="13878" y="188"/>
                      <a:pt x="12974" y="1"/>
                      <a:pt x="12062" y="1"/>
                    </a:cubicBezTo>
                    <a:close/>
                    <a:moveTo>
                      <a:pt x="6079" y="65382"/>
                    </a:moveTo>
                    <a:lnTo>
                      <a:pt x="6079" y="65382"/>
                    </a:lnTo>
                    <a:cubicBezTo>
                      <a:pt x="6078" y="65388"/>
                      <a:pt x="6078" y="65394"/>
                      <a:pt x="6078" y="65400"/>
                    </a:cubicBezTo>
                    <a:cubicBezTo>
                      <a:pt x="6078" y="65394"/>
                      <a:pt x="6078" y="65388"/>
                      <a:pt x="6079" y="653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9" name="Google Shape;599;p66"/>
              <p:cNvSpPr/>
              <p:nvPr/>
            </p:nvSpPr>
            <p:spPr>
              <a:xfrm>
                <a:off x="-1858600" y="2385425"/>
                <a:ext cx="469275" cy="16349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397" extrusionOk="0">
                    <a:moveTo>
                      <a:pt x="12088" y="1"/>
                    </a:moveTo>
                    <a:cubicBezTo>
                      <a:pt x="9704" y="1"/>
                      <a:pt x="7263" y="1274"/>
                      <a:pt x="5667" y="3111"/>
                    </a:cubicBezTo>
                    <a:cubicBezTo>
                      <a:pt x="3462" y="5649"/>
                      <a:pt x="2513" y="9060"/>
                      <a:pt x="1872" y="12393"/>
                    </a:cubicBezTo>
                    <a:lnTo>
                      <a:pt x="1872" y="12368"/>
                    </a:lnTo>
                    <a:cubicBezTo>
                      <a:pt x="129" y="21266"/>
                      <a:pt x="0" y="30369"/>
                      <a:pt x="975" y="39369"/>
                    </a:cubicBezTo>
                    <a:cubicBezTo>
                      <a:pt x="1308" y="42472"/>
                      <a:pt x="1308" y="44857"/>
                      <a:pt x="1462" y="47985"/>
                    </a:cubicBezTo>
                    <a:cubicBezTo>
                      <a:pt x="1795" y="54792"/>
                      <a:pt x="6239" y="62492"/>
                      <a:pt x="6079" y="65378"/>
                    </a:cubicBezTo>
                    <a:lnTo>
                      <a:pt x="6079" y="65378"/>
                    </a:lnTo>
                    <a:cubicBezTo>
                      <a:pt x="6979" y="50073"/>
                      <a:pt x="11670" y="31235"/>
                      <a:pt x="16694" y="16752"/>
                    </a:cubicBezTo>
                    <a:cubicBezTo>
                      <a:pt x="17694" y="13932"/>
                      <a:pt x="18771" y="11060"/>
                      <a:pt x="18771" y="8085"/>
                    </a:cubicBezTo>
                    <a:cubicBezTo>
                      <a:pt x="18745" y="5085"/>
                      <a:pt x="17412" y="1905"/>
                      <a:pt x="14745" y="598"/>
                    </a:cubicBezTo>
                    <a:cubicBezTo>
                      <a:pt x="13901" y="187"/>
                      <a:pt x="12999" y="1"/>
                      <a:pt x="12088" y="1"/>
                    </a:cubicBezTo>
                    <a:close/>
                    <a:moveTo>
                      <a:pt x="6079" y="65378"/>
                    </a:moveTo>
                    <a:cubicBezTo>
                      <a:pt x="6078" y="65384"/>
                      <a:pt x="6078" y="65390"/>
                      <a:pt x="6078" y="65396"/>
                    </a:cubicBezTo>
                    <a:cubicBezTo>
                      <a:pt x="6078" y="65390"/>
                      <a:pt x="6078" y="65384"/>
                      <a:pt x="6079" y="65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0" name="Google Shape;600;p66"/>
              <p:cNvSpPr/>
              <p:nvPr/>
            </p:nvSpPr>
            <p:spPr>
              <a:xfrm>
                <a:off x="-1766300" y="2414375"/>
                <a:ext cx="329125" cy="283550"/>
              </a:xfrm>
              <a:custGeom>
                <a:avLst/>
                <a:gdLst/>
                <a:ahLst/>
                <a:cxnLst/>
                <a:rect l="l" t="t" r="r" b="b"/>
                <a:pathLst>
                  <a:path w="13165" h="11342" extrusionOk="0">
                    <a:moveTo>
                      <a:pt x="7214" y="1"/>
                    </a:moveTo>
                    <a:cubicBezTo>
                      <a:pt x="7203" y="1"/>
                      <a:pt x="7192" y="2"/>
                      <a:pt x="7181" y="4"/>
                    </a:cubicBezTo>
                    <a:cubicBezTo>
                      <a:pt x="7053" y="55"/>
                      <a:pt x="6976" y="260"/>
                      <a:pt x="7104" y="337"/>
                    </a:cubicBezTo>
                    <a:cubicBezTo>
                      <a:pt x="7130" y="363"/>
                      <a:pt x="7155" y="363"/>
                      <a:pt x="7181" y="363"/>
                    </a:cubicBezTo>
                    <a:cubicBezTo>
                      <a:pt x="7258" y="363"/>
                      <a:pt x="7335" y="337"/>
                      <a:pt x="7386" y="260"/>
                    </a:cubicBezTo>
                    <a:cubicBezTo>
                      <a:pt x="7433" y="120"/>
                      <a:pt x="7330" y="1"/>
                      <a:pt x="7214" y="1"/>
                    </a:cubicBezTo>
                    <a:close/>
                    <a:moveTo>
                      <a:pt x="10096" y="914"/>
                    </a:moveTo>
                    <a:cubicBezTo>
                      <a:pt x="10065" y="914"/>
                      <a:pt x="10033" y="918"/>
                      <a:pt x="10001" y="927"/>
                    </a:cubicBezTo>
                    <a:cubicBezTo>
                      <a:pt x="9719" y="1004"/>
                      <a:pt x="9591" y="1440"/>
                      <a:pt x="9848" y="1619"/>
                    </a:cubicBezTo>
                    <a:cubicBezTo>
                      <a:pt x="9899" y="1619"/>
                      <a:pt x="9950" y="1645"/>
                      <a:pt x="10001" y="1645"/>
                    </a:cubicBezTo>
                    <a:cubicBezTo>
                      <a:pt x="10024" y="1648"/>
                      <a:pt x="10046" y="1650"/>
                      <a:pt x="10069" y="1650"/>
                    </a:cubicBezTo>
                    <a:cubicBezTo>
                      <a:pt x="10224" y="1650"/>
                      <a:pt x="10370" y="1571"/>
                      <a:pt x="10437" y="1414"/>
                    </a:cubicBezTo>
                    <a:cubicBezTo>
                      <a:pt x="10528" y="1164"/>
                      <a:pt x="10337" y="914"/>
                      <a:pt x="10096" y="914"/>
                    </a:cubicBezTo>
                    <a:close/>
                    <a:moveTo>
                      <a:pt x="4839" y="1534"/>
                    </a:moveTo>
                    <a:cubicBezTo>
                      <a:pt x="4695" y="1534"/>
                      <a:pt x="4554" y="1605"/>
                      <a:pt x="4540" y="1748"/>
                    </a:cubicBezTo>
                    <a:cubicBezTo>
                      <a:pt x="4540" y="1799"/>
                      <a:pt x="4540" y="1824"/>
                      <a:pt x="4540" y="1876"/>
                    </a:cubicBezTo>
                    <a:cubicBezTo>
                      <a:pt x="4591" y="2030"/>
                      <a:pt x="4719" y="2158"/>
                      <a:pt x="4873" y="2183"/>
                    </a:cubicBezTo>
                    <a:cubicBezTo>
                      <a:pt x="5129" y="2183"/>
                      <a:pt x="5309" y="1876"/>
                      <a:pt x="5129" y="1671"/>
                    </a:cubicBezTo>
                    <a:cubicBezTo>
                      <a:pt x="5072" y="1579"/>
                      <a:pt x="4955" y="1534"/>
                      <a:pt x="4839" y="1534"/>
                    </a:cubicBezTo>
                    <a:close/>
                    <a:moveTo>
                      <a:pt x="7873" y="1434"/>
                    </a:moveTo>
                    <a:cubicBezTo>
                      <a:pt x="7815" y="1434"/>
                      <a:pt x="7755" y="1444"/>
                      <a:pt x="7694" y="1465"/>
                    </a:cubicBezTo>
                    <a:cubicBezTo>
                      <a:pt x="7309" y="1542"/>
                      <a:pt x="7104" y="2183"/>
                      <a:pt x="7488" y="2414"/>
                    </a:cubicBezTo>
                    <a:lnTo>
                      <a:pt x="7514" y="2414"/>
                    </a:lnTo>
                    <a:cubicBezTo>
                      <a:pt x="7565" y="2440"/>
                      <a:pt x="7642" y="2466"/>
                      <a:pt x="7694" y="2491"/>
                    </a:cubicBezTo>
                    <a:cubicBezTo>
                      <a:pt x="7715" y="2493"/>
                      <a:pt x="7737" y="2494"/>
                      <a:pt x="7759" y="2494"/>
                    </a:cubicBezTo>
                    <a:cubicBezTo>
                      <a:pt x="7992" y="2494"/>
                      <a:pt x="8217" y="2369"/>
                      <a:pt x="8335" y="2158"/>
                    </a:cubicBezTo>
                    <a:cubicBezTo>
                      <a:pt x="8489" y="1805"/>
                      <a:pt x="8227" y="1434"/>
                      <a:pt x="7873" y="1434"/>
                    </a:cubicBezTo>
                    <a:close/>
                    <a:moveTo>
                      <a:pt x="12521" y="1809"/>
                    </a:moveTo>
                    <a:cubicBezTo>
                      <a:pt x="12477" y="1809"/>
                      <a:pt x="12432" y="1814"/>
                      <a:pt x="12386" y="1824"/>
                    </a:cubicBezTo>
                    <a:cubicBezTo>
                      <a:pt x="12002" y="1927"/>
                      <a:pt x="11796" y="2568"/>
                      <a:pt x="12181" y="2799"/>
                    </a:cubicBezTo>
                    <a:cubicBezTo>
                      <a:pt x="12232" y="2825"/>
                      <a:pt x="12309" y="2850"/>
                      <a:pt x="12386" y="2850"/>
                    </a:cubicBezTo>
                    <a:cubicBezTo>
                      <a:pt x="12424" y="2858"/>
                      <a:pt x="12461" y="2861"/>
                      <a:pt x="12498" y="2861"/>
                    </a:cubicBezTo>
                    <a:cubicBezTo>
                      <a:pt x="12709" y="2861"/>
                      <a:pt x="12896" y="2739"/>
                      <a:pt x="13027" y="2542"/>
                    </a:cubicBezTo>
                    <a:cubicBezTo>
                      <a:pt x="13165" y="2175"/>
                      <a:pt x="12892" y="1809"/>
                      <a:pt x="12521" y="1809"/>
                    </a:cubicBezTo>
                    <a:close/>
                    <a:moveTo>
                      <a:pt x="10496" y="2693"/>
                    </a:moveTo>
                    <a:cubicBezTo>
                      <a:pt x="10485" y="2693"/>
                      <a:pt x="10474" y="2694"/>
                      <a:pt x="10463" y="2696"/>
                    </a:cubicBezTo>
                    <a:cubicBezTo>
                      <a:pt x="10335" y="2722"/>
                      <a:pt x="10258" y="2953"/>
                      <a:pt x="10386" y="3030"/>
                    </a:cubicBezTo>
                    <a:cubicBezTo>
                      <a:pt x="10412" y="3055"/>
                      <a:pt x="10412" y="3055"/>
                      <a:pt x="10437" y="3055"/>
                    </a:cubicBezTo>
                    <a:cubicBezTo>
                      <a:pt x="10540" y="3055"/>
                      <a:pt x="10617" y="3030"/>
                      <a:pt x="10668" y="2953"/>
                    </a:cubicBezTo>
                    <a:cubicBezTo>
                      <a:pt x="10715" y="2812"/>
                      <a:pt x="10612" y="2693"/>
                      <a:pt x="10496" y="2693"/>
                    </a:cubicBezTo>
                    <a:close/>
                    <a:moveTo>
                      <a:pt x="3134" y="3127"/>
                    </a:moveTo>
                    <a:cubicBezTo>
                      <a:pt x="3124" y="3127"/>
                      <a:pt x="3114" y="3129"/>
                      <a:pt x="3104" y="3132"/>
                    </a:cubicBezTo>
                    <a:cubicBezTo>
                      <a:pt x="3027" y="3158"/>
                      <a:pt x="3001" y="3260"/>
                      <a:pt x="3078" y="3312"/>
                    </a:cubicBezTo>
                    <a:lnTo>
                      <a:pt x="3078" y="3337"/>
                    </a:lnTo>
                    <a:lnTo>
                      <a:pt x="3104" y="3337"/>
                    </a:lnTo>
                    <a:cubicBezTo>
                      <a:pt x="3155" y="3337"/>
                      <a:pt x="3206" y="3312"/>
                      <a:pt x="3232" y="3260"/>
                    </a:cubicBezTo>
                    <a:cubicBezTo>
                      <a:pt x="3254" y="3194"/>
                      <a:pt x="3199" y="3127"/>
                      <a:pt x="3134" y="3127"/>
                    </a:cubicBezTo>
                    <a:close/>
                    <a:moveTo>
                      <a:pt x="6219" y="3536"/>
                    </a:moveTo>
                    <a:cubicBezTo>
                      <a:pt x="6072" y="3536"/>
                      <a:pt x="5928" y="3614"/>
                      <a:pt x="5899" y="3773"/>
                    </a:cubicBezTo>
                    <a:lnTo>
                      <a:pt x="5924" y="3773"/>
                    </a:lnTo>
                    <a:cubicBezTo>
                      <a:pt x="5924" y="3799"/>
                      <a:pt x="5924" y="3850"/>
                      <a:pt x="5924" y="3902"/>
                    </a:cubicBezTo>
                    <a:cubicBezTo>
                      <a:pt x="5950" y="4055"/>
                      <a:pt x="6078" y="4158"/>
                      <a:pt x="6232" y="4184"/>
                    </a:cubicBezTo>
                    <a:cubicBezTo>
                      <a:pt x="6243" y="4185"/>
                      <a:pt x="6254" y="4185"/>
                      <a:pt x="6265" y="4185"/>
                    </a:cubicBezTo>
                    <a:cubicBezTo>
                      <a:pt x="6526" y="4185"/>
                      <a:pt x="6662" y="3892"/>
                      <a:pt x="6514" y="3671"/>
                    </a:cubicBezTo>
                    <a:cubicBezTo>
                      <a:pt x="6447" y="3582"/>
                      <a:pt x="6332" y="3536"/>
                      <a:pt x="6219" y="3536"/>
                    </a:cubicBezTo>
                    <a:close/>
                    <a:moveTo>
                      <a:pt x="3009" y="4870"/>
                    </a:moveTo>
                    <a:cubicBezTo>
                      <a:pt x="2866" y="4870"/>
                      <a:pt x="2722" y="4947"/>
                      <a:pt x="2693" y="5107"/>
                    </a:cubicBezTo>
                    <a:lnTo>
                      <a:pt x="2719" y="5107"/>
                    </a:lnTo>
                    <a:cubicBezTo>
                      <a:pt x="2693" y="5158"/>
                      <a:pt x="2693" y="5184"/>
                      <a:pt x="2719" y="5235"/>
                    </a:cubicBezTo>
                    <a:cubicBezTo>
                      <a:pt x="2745" y="5389"/>
                      <a:pt x="2873" y="5517"/>
                      <a:pt x="3027" y="5517"/>
                    </a:cubicBezTo>
                    <a:cubicBezTo>
                      <a:pt x="3038" y="5518"/>
                      <a:pt x="3049" y="5518"/>
                      <a:pt x="3059" y="5518"/>
                    </a:cubicBezTo>
                    <a:cubicBezTo>
                      <a:pt x="3320" y="5518"/>
                      <a:pt x="3456" y="5226"/>
                      <a:pt x="3283" y="5004"/>
                    </a:cubicBezTo>
                    <a:cubicBezTo>
                      <a:pt x="3228" y="4915"/>
                      <a:pt x="3119" y="4870"/>
                      <a:pt x="3009" y="4870"/>
                    </a:cubicBezTo>
                    <a:close/>
                    <a:moveTo>
                      <a:pt x="6277" y="5340"/>
                    </a:moveTo>
                    <a:cubicBezTo>
                      <a:pt x="6229" y="5340"/>
                      <a:pt x="6179" y="5348"/>
                      <a:pt x="6129" y="5363"/>
                    </a:cubicBezTo>
                    <a:cubicBezTo>
                      <a:pt x="5745" y="5466"/>
                      <a:pt x="5540" y="6107"/>
                      <a:pt x="5924" y="6312"/>
                    </a:cubicBezTo>
                    <a:cubicBezTo>
                      <a:pt x="5976" y="6363"/>
                      <a:pt x="6053" y="6363"/>
                      <a:pt x="6129" y="6389"/>
                    </a:cubicBezTo>
                    <a:cubicBezTo>
                      <a:pt x="6151" y="6391"/>
                      <a:pt x="6173" y="6392"/>
                      <a:pt x="6194" y="6392"/>
                    </a:cubicBezTo>
                    <a:cubicBezTo>
                      <a:pt x="6424" y="6392"/>
                      <a:pt x="6630" y="6267"/>
                      <a:pt x="6771" y="6055"/>
                    </a:cubicBezTo>
                    <a:cubicBezTo>
                      <a:pt x="6906" y="5718"/>
                      <a:pt x="6625" y="5340"/>
                      <a:pt x="6277" y="5340"/>
                    </a:cubicBezTo>
                    <a:close/>
                    <a:moveTo>
                      <a:pt x="1163" y="6898"/>
                    </a:moveTo>
                    <a:cubicBezTo>
                      <a:pt x="1152" y="6898"/>
                      <a:pt x="1140" y="6899"/>
                      <a:pt x="1129" y="6902"/>
                    </a:cubicBezTo>
                    <a:cubicBezTo>
                      <a:pt x="1001" y="6927"/>
                      <a:pt x="924" y="7158"/>
                      <a:pt x="1052" y="7235"/>
                    </a:cubicBezTo>
                    <a:cubicBezTo>
                      <a:pt x="1078" y="7235"/>
                      <a:pt x="1104" y="7261"/>
                      <a:pt x="1129" y="7261"/>
                    </a:cubicBezTo>
                    <a:cubicBezTo>
                      <a:pt x="1206" y="7261"/>
                      <a:pt x="1283" y="7235"/>
                      <a:pt x="1334" y="7132"/>
                    </a:cubicBezTo>
                    <a:cubicBezTo>
                      <a:pt x="1381" y="7015"/>
                      <a:pt x="1278" y="6898"/>
                      <a:pt x="1163" y="6898"/>
                    </a:cubicBezTo>
                    <a:close/>
                    <a:moveTo>
                      <a:pt x="5001" y="7850"/>
                    </a:moveTo>
                    <a:cubicBezTo>
                      <a:pt x="4924" y="7876"/>
                      <a:pt x="4899" y="8004"/>
                      <a:pt x="4950" y="8056"/>
                    </a:cubicBezTo>
                    <a:lnTo>
                      <a:pt x="5001" y="8056"/>
                    </a:lnTo>
                    <a:cubicBezTo>
                      <a:pt x="5052" y="8056"/>
                      <a:pt x="5104" y="8030"/>
                      <a:pt x="5129" y="8004"/>
                    </a:cubicBezTo>
                    <a:cubicBezTo>
                      <a:pt x="5155" y="7927"/>
                      <a:pt x="5078" y="7850"/>
                      <a:pt x="5001" y="7850"/>
                    </a:cubicBezTo>
                    <a:close/>
                    <a:moveTo>
                      <a:pt x="2940" y="7598"/>
                    </a:moveTo>
                    <a:cubicBezTo>
                      <a:pt x="2902" y="7598"/>
                      <a:pt x="2862" y="7605"/>
                      <a:pt x="2822" y="7620"/>
                    </a:cubicBezTo>
                    <a:cubicBezTo>
                      <a:pt x="2565" y="7697"/>
                      <a:pt x="2437" y="8107"/>
                      <a:pt x="2693" y="8235"/>
                    </a:cubicBezTo>
                    <a:cubicBezTo>
                      <a:pt x="2719" y="8261"/>
                      <a:pt x="2770" y="8286"/>
                      <a:pt x="2822" y="8286"/>
                    </a:cubicBezTo>
                    <a:cubicBezTo>
                      <a:pt x="2838" y="8289"/>
                      <a:pt x="2854" y="8290"/>
                      <a:pt x="2870" y="8290"/>
                    </a:cubicBezTo>
                    <a:cubicBezTo>
                      <a:pt x="3007" y="8290"/>
                      <a:pt x="3137" y="8196"/>
                      <a:pt x="3206" y="8081"/>
                    </a:cubicBezTo>
                    <a:cubicBezTo>
                      <a:pt x="3338" y="7840"/>
                      <a:pt x="3169" y="7598"/>
                      <a:pt x="2940" y="7598"/>
                    </a:cubicBezTo>
                    <a:close/>
                    <a:moveTo>
                      <a:pt x="6698" y="7919"/>
                    </a:moveTo>
                    <a:cubicBezTo>
                      <a:pt x="6554" y="7919"/>
                      <a:pt x="6414" y="7990"/>
                      <a:pt x="6386" y="8133"/>
                    </a:cubicBezTo>
                    <a:lnTo>
                      <a:pt x="6412" y="8133"/>
                    </a:lnTo>
                    <a:cubicBezTo>
                      <a:pt x="6412" y="8184"/>
                      <a:pt x="6412" y="8235"/>
                      <a:pt x="6412" y="8261"/>
                    </a:cubicBezTo>
                    <a:cubicBezTo>
                      <a:pt x="6437" y="8415"/>
                      <a:pt x="6565" y="8543"/>
                      <a:pt x="6745" y="8568"/>
                    </a:cubicBezTo>
                    <a:cubicBezTo>
                      <a:pt x="7001" y="8568"/>
                      <a:pt x="7181" y="8261"/>
                      <a:pt x="7001" y="8056"/>
                    </a:cubicBezTo>
                    <a:cubicBezTo>
                      <a:pt x="6933" y="7964"/>
                      <a:pt x="6814" y="7919"/>
                      <a:pt x="6698" y="7919"/>
                    </a:cubicBezTo>
                    <a:close/>
                    <a:moveTo>
                      <a:pt x="4317" y="9878"/>
                    </a:moveTo>
                    <a:cubicBezTo>
                      <a:pt x="4265" y="9878"/>
                      <a:pt x="4210" y="9886"/>
                      <a:pt x="4155" y="9902"/>
                    </a:cubicBezTo>
                    <a:cubicBezTo>
                      <a:pt x="3770" y="9979"/>
                      <a:pt x="3565" y="10645"/>
                      <a:pt x="3950" y="10851"/>
                    </a:cubicBezTo>
                    <a:cubicBezTo>
                      <a:pt x="4001" y="10876"/>
                      <a:pt x="4078" y="10902"/>
                      <a:pt x="4129" y="10928"/>
                    </a:cubicBezTo>
                    <a:cubicBezTo>
                      <a:pt x="4153" y="10930"/>
                      <a:pt x="4177" y="10931"/>
                      <a:pt x="4200" y="10931"/>
                    </a:cubicBezTo>
                    <a:cubicBezTo>
                      <a:pt x="4454" y="10931"/>
                      <a:pt x="4677" y="10805"/>
                      <a:pt x="4770" y="10594"/>
                    </a:cubicBezTo>
                    <a:cubicBezTo>
                      <a:pt x="4927" y="10236"/>
                      <a:pt x="4673" y="9878"/>
                      <a:pt x="4317" y="9878"/>
                    </a:cubicBezTo>
                    <a:close/>
                    <a:moveTo>
                      <a:pt x="746" y="10289"/>
                    </a:moveTo>
                    <a:cubicBezTo>
                      <a:pt x="696" y="10289"/>
                      <a:pt x="644" y="10297"/>
                      <a:pt x="591" y="10312"/>
                    </a:cubicBezTo>
                    <a:cubicBezTo>
                      <a:pt x="206" y="10415"/>
                      <a:pt x="1" y="11056"/>
                      <a:pt x="386" y="11287"/>
                    </a:cubicBezTo>
                    <a:lnTo>
                      <a:pt x="386" y="11261"/>
                    </a:lnTo>
                    <a:cubicBezTo>
                      <a:pt x="437" y="11312"/>
                      <a:pt x="514" y="11338"/>
                      <a:pt x="565" y="11338"/>
                    </a:cubicBezTo>
                    <a:cubicBezTo>
                      <a:pt x="589" y="11340"/>
                      <a:pt x="613" y="11341"/>
                      <a:pt x="636" y="11341"/>
                    </a:cubicBezTo>
                    <a:cubicBezTo>
                      <a:pt x="889" y="11341"/>
                      <a:pt x="1112" y="11216"/>
                      <a:pt x="1206" y="11004"/>
                    </a:cubicBezTo>
                    <a:cubicBezTo>
                      <a:pt x="1364" y="10667"/>
                      <a:pt x="1106" y="10289"/>
                      <a:pt x="746" y="10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1" name="Google Shape;601;p66"/>
              <p:cNvSpPr/>
              <p:nvPr/>
            </p:nvSpPr>
            <p:spPr>
              <a:xfrm>
                <a:off x="-1809250" y="2563500"/>
                <a:ext cx="247275" cy="1438900"/>
              </a:xfrm>
              <a:custGeom>
                <a:avLst/>
                <a:gdLst/>
                <a:ahLst/>
                <a:cxnLst/>
                <a:rect l="l" t="t" r="r" b="b"/>
                <a:pathLst>
                  <a:path w="9891" h="57556" extrusionOk="0">
                    <a:moveTo>
                      <a:pt x="9445" y="0"/>
                    </a:moveTo>
                    <a:cubicBezTo>
                      <a:pt x="9304" y="0"/>
                      <a:pt x="9164" y="81"/>
                      <a:pt x="9104" y="270"/>
                    </a:cubicBezTo>
                    <a:cubicBezTo>
                      <a:pt x="4617" y="13912"/>
                      <a:pt x="1" y="34913"/>
                      <a:pt x="3386" y="57247"/>
                    </a:cubicBezTo>
                    <a:cubicBezTo>
                      <a:pt x="3411" y="57427"/>
                      <a:pt x="3565" y="57555"/>
                      <a:pt x="3745" y="57555"/>
                    </a:cubicBezTo>
                    <a:lnTo>
                      <a:pt x="3822" y="57555"/>
                    </a:lnTo>
                    <a:cubicBezTo>
                      <a:pt x="4027" y="57530"/>
                      <a:pt x="4155" y="57324"/>
                      <a:pt x="4129" y="57119"/>
                    </a:cubicBezTo>
                    <a:cubicBezTo>
                      <a:pt x="796" y="34939"/>
                      <a:pt x="5360" y="14091"/>
                      <a:pt x="9796" y="501"/>
                    </a:cubicBezTo>
                    <a:cubicBezTo>
                      <a:pt x="9890" y="202"/>
                      <a:pt x="9667" y="0"/>
                      <a:pt x="9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02" name="Google Shape;602;p66"/>
            <p:cNvGrpSpPr/>
            <p:nvPr/>
          </p:nvGrpSpPr>
          <p:grpSpPr>
            <a:xfrm rot="-4962260" flipH="1">
              <a:off x="7743302" y="-357136"/>
              <a:ext cx="1178407" cy="2061785"/>
              <a:chOff x="-1779100" y="2408800"/>
              <a:chExt cx="1032750" cy="1807075"/>
            </a:xfrm>
          </p:grpSpPr>
          <p:sp>
            <p:nvSpPr>
              <p:cNvPr id="603" name="Google Shape;603;p66"/>
              <p:cNvSpPr/>
              <p:nvPr/>
            </p:nvSpPr>
            <p:spPr>
              <a:xfrm>
                <a:off x="-1779100" y="2498825"/>
                <a:ext cx="1032750" cy="1717050"/>
              </a:xfrm>
              <a:custGeom>
                <a:avLst/>
                <a:gdLst/>
                <a:ahLst/>
                <a:cxnLst/>
                <a:rect l="l" t="t" r="r" b="b"/>
                <a:pathLst>
                  <a:path w="41310" h="68682" extrusionOk="0">
                    <a:moveTo>
                      <a:pt x="32843" y="0"/>
                    </a:moveTo>
                    <a:cubicBezTo>
                      <a:pt x="31194" y="0"/>
                      <a:pt x="29516" y="392"/>
                      <a:pt x="28053" y="1113"/>
                    </a:cubicBezTo>
                    <a:cubicBezTo>
                      <a:pt x="24489" y="2883"/>
                      <a:pt x="21924" y="6139"/>
                      <a:pt x="19719" y="9421"/>
                    </a:cubicBezTo>
                    <a:lnTo>
                      <a:pt x="19719" y="9396"/>
                    </a:lnTo>
                    <a:cubicBezTo>
                      <a:pt x="13744" y="18242"/>
                      <a:pt x="9436" y="27987"/>
                      <a:pt x="6385" y="38167"/>
                    </a:cubicBezTo>
                    <a:cubicBezTo>
                      <a:pt x="5308" y="41705"/>
                      <a:pt x="4231" y="44270"/>
                      <a:pt x="2949" y="47731"/>
                    </a:cubicBezTo>
                    <a:cubicBezTo>
                      <a:pt x="205" y="55244"/>
                      <a:pt x="1487" y="65630"/>
                      <a:pt x="0" y="68681"/>
                    </a:cubicBezTo>
                    <a:cubicBezTo>
                      <a:pt x="7975" y="52526"/>
                      <a:pt x="21642" y="34269"/>
                      <a:pt x="33745" y="20935"/>
                    </a:cubicBezTo>
                    <a:cubicBezTo>
                      <a:pt x="36105" y="18319"/>
                      <a:pt x="38566" y="15704"/>
                      <a:pt x="39951" y="12473"/>
                    </a:cubicBezTo>
                    <a:cubicBezTo>
                      <a:pt x="41310" y="9242"/>
                      <a:pt x="41310" y="5190"/>
                      <a:pt x="39002" y="2549"/>
                    </a:cubicBezTo>
                    <a:cubicBezTo>
                      <a:pt x="37468" y="790"/>
                      <a:pt x="35184" y="0"/>
                      <a:pt x="328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4" name="Google Shape;604;p66"/>
              <p:cNvSpPr/>
              <p:nvPr/>
            </p:nvSpPr>
            <p:spPr>
              <a:xfrm>
                <a:off x="-1776550" y="2408800"/>
                <a:ext cx="973150" cy="1753225"/>
              </a:xfrm>
              <a:custGeom>
                <a:avLst/>
                <a:gdLst/>
                <a:ahLst/>
                <a:cxnLst/>
                <a:rect l="l" t="t" r="r" b="b"/>
                <a:pathLst>
                  <a:path w="38926" h="70129" extrusionOk="0">
                    <a:moveTo>
                      <a:pt x="30542" y="0"/>
                    </a:moveTo>
                    <a:cubicBezTo>
                      <a:pt x="28732" y="0"/>
                      <a:pt x="26881" y="482"/>
                      <a:pt x="25310" y="1355"/>
                    </a:cubicBezTo>
                    <a:cubicBezTo>
                      <a:pt x="21848" y="3253"/>
                      <a:pt x="19438" y="6637"/>
                      <a:pt x="17361" y="10022"/>
                    </a:cubicBezTo>
                    <a:cubicBezTo>
                      <a:pt x="11822" y="19100"/>
                      <a:pt x="7975" y="29049"/>
                      <a:pt x="5386" y="39357"/>
                    </a:cubicBezTo>
                    <a:cubicBezTo>
                      <a:pt x="4488" y="42947"/>
                      <a:pt x="3514" y="45537"/>
                      <a:pt x="2411" y="49076"/>
                    </a:cubicBezTo>
                    <a:cubicBezTo>
                      <a:pt x="1" y="56717"/>
                      <a:pt x="1770" y="67025"/>
                      <a:pt x="411" y="70128"/>
                    </a:cubicBezTo>
                    <a:cubicBezTo>
                      <a:pt x="7642" y="53640"/>
                      <a:pt x="20463" y="34767"/>
                      <a:pt x="31925" y="20869"/>
                    </a:cubicBezTo>
                    <a:cubicBezTo>
                      <a:pt x="34156" y="18177"/>
                      <a:pt x="36515" y="15433"/>
                      <a:pt x="37721" y="12151"/>
                    </a:cubicBezTo>
                    <a:cubicBezTo>
                      <a:pt x="38926" y="8843"/>
                      <a:pt x="38772" y="4791"/>
                      <a:pt x="36336" y="2253"/>
                    </a:cubicBezTo>
                    <a:cubicBezTo>
                      <a:pt x="34837" y="698"/>
                      <a:pt x="32720" y="0"/>
                      <a:pt x="30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5" name="Google Shape;605;p66"/>
              <p:cNvSpPr/>
              <p:nvPr/>
            </p:nvSpPr>
            <p:spPr>
              <a:xfrm>
                <a:off x="-1311125" y="2430900"/>
                <a:ext cx="402150" cy="319125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2765" extrusionOk="0">
                    <a:moveTo>
                      <a:pt x="9413" y="1"/>
                    </a:moveTo>
                    <a:cubicBezTo>
                      <a:pt x="9396" y="1"/>
                      <a:pt x="9378" y="3"/>
                      <a:pt x="9359" y="10"/>
                    </a:cubicBezTo>
                    <a:cubicBezTo>
                      <a:pt x="9206" y="35"/>
                      <a:pt x="9103" y="266"/>
                      <a:pt x="9231" y="369"/>
                    </a:cubicBezTo>
                    <a:cubicBezTo>
                      <a:pt x="9257" y="394"/>
                      <a:pt x="9283" y="394"/>
                      <a:pt x="9308" y="394"/>
                    </a:cubicBezTo>
                    <a:cubicBezTo>
                      <a:pt x="9332" y="400"/>
                      <a:pt x="9357" y="403"/>
                      <a:pt x="9380" y="403"/>
                    </a:cubicBezTo>
                    <a:cubicBezTo>
                      <a:pt x="9458" y="403"/>
                      <a:pt x="9531" y="370"/>
                      <a:pt x="9590" y="292"/>
                    </a:cubicBezTo>
                    <a:cubicBezTo>
                      <a:pt x="9635" y="156"/>
                      <a:pt x="9541" y="1"/>
                      <a:pt x="9413" y="1"/>
                    </a:cubicBezTo>
                    <a:close/>
                    <a:moveTo>
                      <a:pt x="12560" y="1256"/>
                    </a:moveTo>
                    <a:cubicBezTo>
                      <a:pt x="12528" y="1256"/>
                      <a:pt x="12496" y="1259"/>
                      <a:pt x="12462" y="1266"/>
                    </a:cubicBezTo>
                    <a:cubicBezTo>
                      <a:pt x="12154" y="1317"/>
                      <a:pt x="11949" y="1856"/>
                      <a:pt x="12257" y="2061"/>
                    </a:cubicBezTo>
                    <a:cubicBezTo>
                      <a:pt x="12283" y="2087"/>
                      <a:pt x="12360" y="2112"/>
                      <a:pt x="12411" y="2112"/>
                    </a:cubicBezTo>
                    <a:cubicBezTo>
                      <a:pt x="12447" y="2121"/>
                      <a:pt x="12482" y="2125"/>
                      <a:pt x="12518" y="2125"/>
                    </a:cubicBezTo>
                    <a:cubicBezTo>
                      <a:pt x="12685" y="2125"/>
                      <a:pt x="12844" y="2030"/>
                      <a:pt x="12949" y="1881"/>
                    </a:cubicBezTo>
                    <a:cubicBezTo>
                      <a:pt x="13089" y="1579"/>
                      <a:pt x="12870" y="1256"/>
                      <a:pt x="12560" y="1256"/>
                    </a:cubicBezTo>
                    <a:close/>
                    <a:moveTo>
                      <a:pt x="6402" y="1567"/>
                    </a:moveTo>
                    <a:cubicBezTo>
                      <a:pt x="6244" y="1567"/>
                      <a:pt x="6092" y="1644"/>
                      <a:pt x="6052" y="1805"/>
                    </a:cubicBezTo>
                    <a:cubicBezTo>
                      <a:pt x="6026" y="1856"/>
                      <a:pt x="6026" y="1907"/>
                      <a:pt x="6052" y="1958"/>
                    </a:cubicBezTo>
                    <a:cubicBezTo>
                      <a:pt x="6077" y="2138"/>
                      <a:pt x="6231" y="2292"/>
                      <a:pt x="6411" y="2317"/>
                    </a:cubicBezTo>
                    <a:cubicBezTo>
                      <a:pt x="6431" y="2321"/>
                      <a:pt x="6450" y="2322"/>
                      <a:pt x="6470" y="2322"/>
                    </a:cubicBezTo>
                    <a:cubicBezTo>
                      <a:pt x="6747" y="2322"/>
                      <a:pt x="6937" y="1993"/>
                      <a:pt x="6770" y="1753"/>
                    </a:cubicBezTo>
                    <a:cubicBezTo>
                      <a:pt x="6696" y="1631"/>
                      <a:pt x="6547" y="1567"/>
                      <a:pt x="6402" y="1567"/>
                    </a:cubicBezTo>
                    <a:close/>
                    <a:moveTo>
                      <a:pt x="9895" y="1689"/>
                    </a:moveTo>
                    <a:cubicBezTo>
                      <a:pt x="9854" y="1689"/>
                      <a:pt x="9812" y="1693"/>
                      <a:pt x="9770" y="1702"/>
                    </a:cubicBezTo>
                    <a:cubicBezTo>
                      <a:pt x="9308" y="1779"/>
                      <a:pt x="9000" y="2523"/>
                      <a:pt x="9436" y="2830"/>
                    </a:cubicBezTo>
                    <a:cubicBezTo>
                      <a:pt x="9513" y="2856"/>
                      <a:pt x="9590" y="2907"/>
                      <a:pt x="9667" y="2907"/>
                    </a:cubicBezTo>
                    <a:cubicBezTo>
                      <a:pt x="9721" y="2921"/>
                      <a:pt x="9775" y="2927"/>
                      <a:pt x="9828" y="2927"/>
                    </a:cubicBezTo>
                    <a:cubicBezTo>
                      <a:pt x="10078" y="2927"/>
                      <a:pt x="10310" y="2785"/>
                      <a:pt x="10436" y="2574"/>
                    </a:cubicBezTo>
                    <a:cubicBezTo>
                      <a:pt x="10647" y="2153"/>
                      <a:pt x="10324" y="1689"/>
                      <a:pt x="9895" y="1689"/>
                    </a:cubicBezTo>
                    <a:close/>
                    <a:moveTo>
                      <a:pt x="4359" y="3369"/>
                    </a:moveTo>
                    <a:cubicBezTo>
                      <a:pt x="4257" y="3369"/>
                      <a:pt x="4205" y="3523"/>
                      <a:pt x="4282" y="3599"/>
                    </a:cubicBezTo>
                    <a:lnTo>
                      <a:pt x="4334" y="3599"/>
                    </a:lnTo>
                    <a:cubicBezTo>
                      <a:pt x="4347" y="3606"/>
                      <a:pt x="4363" y="3610"/>
                      <a:pt x="4379" y="3610"/>
                    </a:cubicBezTo>
                    <a:cubicBezTo>
                      <a:pt x="4422" y="3610"/>
                      <a:pt x="4469" y="3586"/>
                      <a:pt x="4487" y="3548"/>
                    </a:cubicBezTo>
                    <a:cubicBezTo>
                      <a:pt x="4513" y="3446"/>
                      <a:pt x="4436" y="3369"/>
                      <a:pt x="4359" y="3369"/>
                    </a:cubicBezTo>
                    <a:close/>
                    <a:moveTo>
                      <a:pt x="15337" y="2484"/>
                    </a:moveTo>
                    <a:cubicBezTo>
                      <a:pt x="15295" y="2484"/>
                      <a:pt x="15251" y="2488"/>
                      <a:pt x="15206" y="2497"/>
                    </a:cubicBezTo>
                    <a:cubicBezTo>
                      <a:pt x="14744" y="2574"/>
                      <a:pt x="14462" y="3317"/>
                      <a:pt x="14898" y="3599"/>
                    </a:cubicBezTo>
                    <a:cubicBezTo>
                      <a:pt x="14950" y="3651"/>
                      <a:pt x="15026" y="3676"/>
                      <a:pt x="15129" y="3702"/>
                    </a:cubicBezTo>
                    <a:cubicBezTo>
                      <a:pt x="15170" y="3710"/>
                      <a:pt x="15212" y="3713"/>
                      <a:pt x="15254" y="3713"/>
                    </a:cubicBezTo>
                    <a:cubicBezTo>
                      <a:pt x="15498" y="3713"/>
                      <a:pt x="15745" y="3588"/>
                      <a:pt x="15898" y="3369"/>
                    </a:cubicBezTo>
                    <a:cubicBezTo>
                      <a:pt x="16085" y="2948"/>
                      <a:pt x="15782" y="2484"/>
                      <a:pt x="15337" y="2484"/>
                    </a:cubicBezTo>
                    <a:close/>
                    <a:moveTo>
                      <a:pt x="13055" y="3385"/>
                    </a:moveTo>
                    <a:cubicBezTo>
                      <a:pt x="13037" y="3385"/>
                      <a:pt x="13019" y="3388"/>
                      <a:pt x="13001" y="3394"/>
                    </a:cubicBezTo>
                    <a:cubicBezTo>
                      <a:pt x="12847" y="3420"/>
                      <a:pt x="12744" y="3676"/>
                      <a:pt x="12898" y="3779"/>
                    </a:cubicBezTo>
                    <a:cubicBezTo>
                      <a:pt x="12898" y="3779"/>
                      <a:pt x="12924" y="3779"/>
                      <a:pt x="12975" y="3805"/>
                    </a:cubicBezTo>
                    <a:cubicBezTo>
                      <a:pt x="12993" y="3809"/>
                      <a:pt x="13010" y="3811"/>
                      <a:pt x="13028" y="3811"/>
                    </a:cubicBezTo>
                    <a:cubicBezTo>
                      <a:pt x="13111" y="3811"/>
                      <a:pt x="13189" y="3761"/>
                      <a:pt x="13231" y="3676"/>
                    </a:cubicBezTo>
                    <a:cubicBezTo>
                      <a:pt x="13299" y="3541"/>
                      <a:pt x="13188" y="3385"/>
                      <a:pt x="13055" y="3385"/>
                    </a:cubicBezTo>
                    <a:close/>
                    <a:moveTo>
                      <a:pt x="7890" y="4029"/>
                    </a:moveTo>
                    <a:cubicBezTo>
                      <a:pt x="7731" y="4029"/>
                      <a:pt x="7579" y="4105"/>
                      <a:pt x="7539" y="4266"/>
                    </a:cubicBezTo>
                    <a:cubicBezTo>
                      <a:pt x="7513" y="4317"/>
                      <a:pt x="7513" y="4369"/>
                      <a:pt x="7539" y="4420"/>
                    </a:cubicBezTo>
                    <a:cubicBezTo>
                      <a:pt x="7565" y="4625"/>
                      <a:pt x="7718" y="4779"/>
                      <a:pt x="7898" y="4805"/>
                    </a:cubicBezTo>
                    <a:cubicBezTo>
                      <a:pt x="7908" y="4806"/>
                      <a:pt x="7919" y="4806"/>
                      <a:pt x="7929" y="4806"/>
                    </a:cubicBezTo>
                    <a:cubicBezTo>
                      <a:pt x="8221" y="4806"/>
                      <a:pt x="8430" y="4463"/>
                      <a:pt x="8257" y="4215"/>
                    </a:cubicBezTo>
                    <a:cubicBezTo>
                      <a:pt x="8183" y="4093"/>
                      <a:pt x="8034" y="4029"/>
                      <a:pt x="7890" y="4029"/>
                    </a:cubicBezTo>
                    <a:close/>
                    <a:moveTo>
                      <a:pt x="4081" y="5358"/>
                    </a:moveTo>
                    <a:cubicBezTo>
                      <a:pt x="3918" y="5358"/>
                      <a:pt x="3759" y="5435"/>
                      <a:pt x="3718" y="5600"/>
                    </a:cubicBezTo>
                    <a:cubicBezTo>
                      <a:pt x="3693" y="5651"/>
                      <a:pt x="3693" y="5702"/>
                      <a:pt x="3718" y="5753"/>
                    </a:cubicBezTo>
                    <a:cubicBezTo>
                      <a:pt x="3744" y="5933"/>
                      <a:pt x="3898" y="6087"/>
                      <a:pt x="4077" y="6112"/>
                    </a:cubicBezTo>
                    <a:cubicBezTo>
                      <a:pt x="4088" y="6113"/>
                      <a:pt x="4099" y="6114"/>
                      <a:pt x="4110" y="6114"/>
                    </a:cubicBezTo>
                    <a:cubicBezTo>
                      <a:pt x="4401" y="6114"/>
                      <a:pt x="4609" y="5794"/>
                      <a:pt x="4436" y="5523"/>
                    </a:cubicBezTo>
                    <a:cubicBezTo>
                      <a:pt x="4365" y="5416"/>
                      <a:pt x="4222" y="5358"/>
                      <a:pt x="4081" y="5358"/>
                    </a:cubicBezTo>
                    <a:close/>
                    <a:moveTo>
                      <a:pt x="7747" y="6125"/>
                    </a:moveTo>
                    <a:cubicBezTo>
                      <a:pt x="7705" y="6125"/>
                      <a:pt x="7661" y="6129"/>
                      <a:pt x="7616" y="6138"/>
                    </a:cubicBezTo>
                    <a:cubicBezTo>
                      <a:pt x="7154" y="6215"/>
                      <a:pt x="6872" y="6959"/>
                      <a:pt x="7308" y="7266"/>
                    </a:cubicBezTo>
                    <a:cubicBezTo>
                      <a:pt x="7359" y="7292"/>
                      <a:pt x="7436" y="7343"/>
                      <a:pt x="7539" y="7343"/>
                    </a:cubicBezTo>
                    <a:cubicBezTo>
                      <a:pt x="7588" y="7357"/>
                      <a:pt x="7639" y="7363"/>
                      <a:pt x="7691" y="7363"/>
                    </a:cubicBezTo>
                    <a:cubicBezTo>
                      <a:pt x="7932" y="7363"/>
                      <a:pt x="8181" y="7221"/>
                      <a:pt x="8308" y="7010"/>
                    </a:cubicBezTo>
                    <a:cubicBezTo>
                      <a:pt x="8495" y="6589"/>
                      <a:pt x="8191" y="6125"/>
                      <a:pt x="7747" y="6125"/>
                    </a:cubicBezTo>
                    <a:close/>
                    <a:moveTo>
                      <a:pt x="1797" y="7616"/>
                    </a:moveTo>
                    <a:cubicBezTo>
                      <a:pt x="1780" y="7616"/>
                      <a:pt x="1762" y="7619"/>
                      <a:pt x="1744" y="7625"/>
                    </a:cubicBezTo>
                    <a:cubicBezTo>
                      <a:pt x="1590" y="7651"/>
                      <a:pt x="1487" y="7882"/>
                      <a:pt x="1615" y="7984"/>
                    </a:cubicBezTo>
                    <a:lnTo>
                      <a:pt x="1615" y="8010"/>
                    </a:lnTo>
                    <a:cubicBezTo>
                      <a:pt x="1641" y="8010"/>
                      <a:pt x="1667" y="8010"/>
                      <a:pt x="1692" y="8036"/>
                    </a:cubicBezTo>
                    <a:cubicBezTo>
                      <a:pt x="1795" y="8036"/>
                      <a:pt x="1898" y="8010"/>
                      <a:pt x="1974" y="7907"/>
                    </a:cubicBezTo>
                    <a:cubicBezTo>
                      <a:pt x="2020" y="7772"/>
                      <a:pt x="1926" y="7616"/>
                      <a:pt x="1797" y="7616"/>
                    </a:cubicBezTo>
                    <a:close/>
                    <a:moveTo>
                      <a:pt x="6237" y="9057"/>
                    </a:moveTo>
                    <a:cubicBezTo>
                      <a:pt x="6227" y="9057"/>
                      <a:pt x="6216" y="9059"/>
                      <a:pt x="6205" y="9061"/>
                    </a:cubicBezTo>
                    <a:cubicBezTo>
                      <a:pt x="6129" y="9087"/>
                      <a:pt x="6077" y="9215"/>
                      <a:pt x="6154" y="9292"/>
                    </a:cubicBezTo>
                    <a:lnTo>
                      <a:pt x="6205" y="9292"/>
                    </a:lnTo>
                    <a:cubicBezTo>
                      <a:pt x="6219" y="9299"/>
                      <a:pt x="6233" y="9302"/>
                      <a:pt x="6246" y="9302"/>
                    </a:cubicBezTo>
                    <a:cubicBezTo>
                      <a:pt x="6282" y="9302"/>
                      <a:pt x="6315" y="9278"/>
                      <a:pt x="6334" y="9241"/>
                    </a:cubicBezTo>
                    <a:cubicBezTo>
                      <a:pt x="6380" y="9149"/>
                      <a:pt x="6323" y="9057"/>
                      <a:pt x="6237" y="9057"/>
                    </a:cubicBezTo>
                    <a:close/>
                    <a:moveTo>
                      <a:pt x="3654" y="8563"/>
                    </a:moveTo>
                    <a:cubicBezTo>
                      <a:pt x="3625" y="8563"/>
                      <a:pt x="3595" y="8566"/>
                      <a:pt x="3564" y="8574"/>
                    </a:cubicBezTo>
                    <a:cubicBezTo>
                      <a:pt x="3282" y="8625"/>
                      <a:pt x="3077" y="9087"/>
                      <a:pt x="3359" y="9292"/>
                    </a:cubicBezTo>
                    <a:cubicBezTo>
                      <a:pt x="3410" y="9318"/>
                      <a:pt x="3462" y="9318"/>
                      <a:pt x="3513" y="9343"/>
                    </a:cubicBezTo>
                    <a:cubicBezTo>
                      <a:pt x="3535" y="9347"/>
                      <a:pt x="3558" y="9348"/>
                      <a:pt x="3581" y="9348"/>
                    </a:cubicBezTo>
                    <a:cubicBezTo>
                      <a:pt x="3742" y="9348"/>
                      <a:pt x="3910" y="9270"/>
                      <a:pt x="4000" y="9113"/>
                    </a:cubicBezTo>
                    <a:cubicBezTo>
                      <a:pt x="4116" y="8859"/>
                      <a:pt x="3919" y="8563"/>
                      <a:pt x="3654" y="8563"/>
                    </a:cubicBezTo>
                    <a:close/>
                    <a:moveTo>
                      <a:pt x="8158" y="9205"/>
                    </a:moveTo>
                    <a:cubicBezTo>
                      <a:pt x="7996" y="9205"/>
                      <a:pt x="7837" y="9281"/>
                      <a:pt x="7795" y="9446"/>
                    </a:cubicBezTo>
                    <a:cubicBezTo>
                      <a:pt x="7795" y="9497"/>
                      <a:pt x="7795" y="9549"/>
                      <a:pt x="7795" y="9600"/>
                    </a:cubicBezTo>
                    <a:cubicBezTo>
                      <a:pt x="7821" y="9779"/>
                      <a:pt x="7975" y="9933"/>
                      <a:pt x="8154" y="9959"/>
                    </a:cubicBezTo>
                    <a:cubicBezTo>
                      <a:pt x="8166" y="9960"/>
                      <a:pt x="8178" y="9960"/>
                      <a:pt x="8190" y="9960"/>
                    </a:cubicBezTo>
                    <a:cubicBezTo>
                      <a:pt x="8502" y="9960"/>
                      <a:pt x="8686" y="9641"/>
                      <a:pt x="8513" y="9369"/>
                    </a:cubicBezTo>
                    <a:cubicBezTo>
                      <a:pt x="8442" y="9262"/>
                      <a:pt x="8299" y="9205"/>
                      <a:pt x="8158" y="9205"/>
                    </a:cubicBezTo>
                    <a:close/>
                    <a:moveTo>
                      <a:pt x="5080" y="11305"/>
                    </a:moveTo>
                    <a:cubicBezTo>
                      <a:pt x="5038" y="11305"/>
                      <a:pt x="4994" y="11309"/>
                      <a:pt x="4949" y="11318"/>
                    </a:cubicBezTo>
                    <a:cubicBezTo>
                      <a:pt x="4487" y="11395"/>
                      <a:pt x="4205" y="12138"/>
                      <a:pt x="4641" y="12446"/>
                    </a:cubicBezTo>
                    <a:cubicBezTo>
                      <a:pt x="4693" y="12472"/>
                      <a:pt x="4769" y="12523"/>
                      <a:pt x="4872" y="12523"/>
                    </a:cubicBezTo>
                    <a:cubicBezTo>
                      <a:pt x="4921" y="12537"/>
                      <a:pt x="4972" y="12543"/>
                      <a:pt x="5022" y="12543"/>
                    </a:cubicBezTo>
                    <a:cubicBezTo>
                      <a:pt x="5258" y="12543"/>
                      <a:pt x="5493" y="12401"/>
                      <a:pt x="5641" y="12190"/>
                    </a:cubicBezTo>
                    <a:cubicBezTo>
                      <a:pt x="5829" y="11769"/>
                      <a:pt x="5525" y="11305"/>
                      <a:pt x="5080" y="11305"/>
                    </a:cubicBezTo>
                    <a:close/>
                    <a:moveTo>
                      <a:pt x="897" y="11529"/>
                    </a:moveTo>
                    <a:cubicBezTo>
                      <a:pt x="847" y="11529"/>
                      <a:pt x="796" y="11536"/>
                      <a:pt x="744" y="11549"/>
                    </a:cubicBezTo>
                    <a:cubicBezTo>
                      <a:pt x="282" y="11626"/>
                      <a:pt x="0" y="12369"/>
                      <a:pt x="436" y="12651"/>
                    </a:cubicBezTo>
                    <a:cubicBezTo>
                      <a:pt x="513" y="12703"/>
                      <a:pt x="590" y="12728"/>
                      <a:pt x="667" y="12754"/>
                    </a:cubicBezTo>
                    <a:cubicBezTo>
                      <a:pt x="712" y="12761"/>
                      <a:pt x="756" y="12765"/>
                      <a:pt x="801" y="12765"/>
                    </a:cubicBezTo>
                    <a:cubicBezTo>
                      <a:pt x="1061" y="12765"/>
                      <a:pt x="1305" y="12640"/>
                      <a:pt x="1436" y="12420"/>
                    </a:cubicBezTo>
                    <a:cubicBezTo>
                      <a:pt x="1643" y="12006"/>
                      <a:pt x="1333" y="11529"/>
                      <a:pt x="897" y="115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6" name="Google Shape;606;p66"/>
              <p:cNvSpPr/>
              <p:nvPr/>
            </p:nvSpPr>
            <p:spPr>
              <a:xfrm>
                <a:off x="-1775275" y="2546100"/>
                <a:ext cx="795475" cy="1591550"/>
              </a:xfrm>
              <a:custGeom>
                <a:avLst/>
                <a:gdLst/>
                <a:ahLst/>
                <a:cxnLst/>
                <a:rect l="l" t="t" r="r" b="b"/>
                <a:pathLst>
                  <a:path w="31819" h="63662" extrusionOk="0">
                    <a:moveTo>
                      <a:pt x="31286" y="1"/>
                    </a:moveTo>
                    <a:cubicBezTo>
                      <a:pt x="31186" y="1"/>
                      <a:pt x="31084" y="43"/>
                      <a:pt x="31003" y="145"/>
                    </a:cubicBezTo>
                    <a:cubicBezTo>
                      <a:pt x="15822" y="19300"/>
                      <a:pt x="4258" y="42891"/>
                      <a:pt x="52" y="63200"/>
                    </a:cubicBezTo>
                    <a:cubicBezTo>
                      <a:pt x="1" y="63405"/>
                      <a:pt x="129" y="63610"/>
                      <a:pt x="334" y="63662"/>
                    </a:cubicBezTo>
                    <a:lnTo>
                      <a:pt x="411" y="63662"/>
                    </a:lnTo>
                    <a:cubicBezTo>
                      <a:pt x="591" y="63662"/>
                      <a:pt x="745" y="63534"/>
                      <a:pt x="796" y="63354"/>
                    </a:cubicBezTo>
                    <a:cubicBezTo>
                      <a:pt x="4976" y="43148"/>
                      <a:pt x="16489" y="19685"/>
                      <a:pt x="31592" y="607"/>
                    </a:cubicBezTo>
                    <a:cubicBezTo>
                      <a:pt x="31818" y="325"/>
                      <a:pt x="31560" y="1"/>
                      <a:pt x="312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07" name="Google Shape;607;p66"/>
            <p:cNvGrpSpPr/>
            <p:nvPr/>
          </p:nvGrpSpPr>
          <p:grpSpPr>
            <a:xfrm rot="-3828478" flipH="1">
              <a:off x="7664521" y="-324334"/>
              <a:ext cx="2244381" cy="2193664"/>
              <a:chOff x="-623748" y="407947"/>
              <a:chExt cx="2317256" cy="2264579"/>
            </a:xfrm>
          </p:grpSpPr>
          <p:grpSp>
            <p:nvGrpSpPr>
              <p:cNvPr id="608" name="Google Shape;608;p66"/>
              <p:cNvGrpSpPr/>
              <p:nvPr/>
            </p:nvGrpSpPr>
            <p:grpSpPr>
              <a:xfrm rot="1413719">
                <a:off x="-360763" y="695549"/>
                <a:ext cx="1791287" cy="1689375"/>
                <a:chOff x="-2055400" y="3174000"/>
                <a:chExt cx="1520600" cy="1434200"/>
              </a:xfrm>
            </p:grpSpPr>
            <p:sp>
              <p:nvSpPr>
                <p:cNvPr id="609" name="Google Shape;609;p66"/>
                <p:cNvSpPr/>
                <p:nvPr/>
              </p:nvSpPr>
              <p:spPr>
                <a:xfrm>
                  <a:off x="-2007975" y="3215025"/>
                  <a:ext cx="147317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7" h="55727" extrusionOk="0">
                      <a:moveTo>
                        <a:pt x="49062" y="0"/>
                      </a:moveTo>
                      <a:cubicBezTo>
                        <a:pt x="48551" y="0"/>
                        <a:pt x="48041" y="36"/>
                        <a:pt x="47542" y="108"/>
                      </a:cubicBezTo>
                      <a:cubicBezTo>
                        <a:pt x="43618" y="698"/>
                        <a:pt x="40182" y="3005"/>
                        <a:pt x="37054" y="5441"/>
                      </a:cubicBezTo>
                      <a:cubicBezTo>
                        <a:pt x="28669" y="11980"/>
                        <a:pt x="21566" y="19955"/>
                        <a:pt x="15489" y="28674"/>
                      </a:cubicBezTo>
                      <a:cubicBezTo>
                        <a:pt x="13386" y="31725"/>
                        <a:pt x="11591" y="33828"/>
                        <a:pt x="9309" y="36725"/>
                      </a:cubicBezTo>
                      <a:cubicBezTo>
                        <a:pt x="4366" y="43026"/>
                        <a:pt x="2390" y="53266"/>
                        <a:pt x="9" y="55718"/>
                      </a:cubicBezTo>
                      <a:lnTo>
                        <a:pt x="9" y="55718"/>
                      </a:lnTo>
                      <a:cubicBezTo>
                        <a:pt x="12574" y="42822"/>
                        <a:pt x="31237" y="29697"/>
                        <a:pt x="46849" y="20724"/>
                      </a:cubicBezTo>
                      <a:cubicBezTo>
                        <a:pt x="49901" y="18981"/>
                        <a:pt x="53055" y="17237"/>
                        <a:pt x="55363" y="14596"/>
                      </a:cubicBezTo>
                      <a:cubicBezTo>
                        <a:pt x="57645" y="11955"/>
                        <a:pt x="58927" y="8083"/>
                        <a:pt x="57542" y="4852"/>
                      </a:cubicBezTo>
                      <a:cubicBezTo>
                        <a:pt x="56177" y="1674"/>
                        <a:pt x="52567" y="0"/>
                        <a:pt x="49062" y="0"/>
                      </a:cubicBezTo>
                      <a:close/>
                      <a:moveTo>
                        <a:pt x="9" y="55718"/>
                      </a:moveTo>
                      <a:lnTo>
                        <a:pt x="9" y="55718"/>
                      </a:lnTo>
                      <a:cubicBezTo>
                        <a:pt x="6" y="55720"/>
                        <a:pt x="4" y="55723"/>
                        <a:pt x="1" y="55726"/>
                      </a:cubicBezTo>
                      <a:cubicBezTo>
                        <a:pt x="4" y="55723"/>
                        <a:pt x="6" y="55720"/>
                        <a:pt x="9" y="557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0" name="Google Shape;610;p66"/>
                <p:cNvSpPr/>
                <p:nvPr/>
              </p:nvSpPr>
              <p:spPr>
                <a:xfrm>
                  <a:off x="-2055400" y="3174000"/>
                  <a:ext cx="147252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01" h="55727" extrusionOk="0">
                      <a:moveTo>
                        <a:pt x="49036" y="0"/>
                      </a:moveTo>
                      <a:cubicBezTo>
                        <a:pt x="48525" y="0"/>
                        <a:pt x="48015" y="36"/>
                        <a:pt x="47516" y="108"/>
                      </a:cubicBezTo>
                      <a:cubicBezTo>
                        <a:pt x="43592" y="697"/>
                        <a:pt x="40156" y="3005"/>
                        <a:pt x="37028" y="5441"/>
                      </a:cubicBezTo>
                      <a:lnTo>
                        <a:pt x="37053" y="5441"/>
                      </a:lnTo>
                      <a:cubicBezTo>
                        <a:pt x="28643" y="11980"/>
                        <a:pt x="21540" y="19955"/>
                        <a:pt x="15488" y="28673"/>
                      </a:cubicBezTo>
                      <a:cubicBezTo>
                        <a:pt x="13386" y="31725"/>
                        <a:pt x="11565" y="33828"/>
                        <a:pt x="9283" y="36725"/>
                      </a:cubicBezTo>
                      <a:cubicBezTo>
                        <a:pt x="4334" y="43033"/>
                        <a:pt x="2359" y="53290"/>
                        <a:pt x="0" y="55726"/>
                      </a:cubicBezTo>
                      <a:cubicBezTo>
                        <a:pt x="12565" y="42828"/>
                        <a:pt x="31207" y="29699"/>
                        <a:pt x="46823" y="20724"/>
                      </a:cubicBezTo>
                      <a:cubicBezTo>
                        <a:pt x="49875" y="18981"/>
                        <a:pt x="53029" y="17237"/>
                        <a:pt x="55336" y="14596"/>
                      </a:cubicBezTo>
                      <a:cubicBezTo>
                        <a:pt x="57619" y="11955"/>
                        <a:pt x="58901" y="8083"/>
                        <a:pt x="57516" y="4852"/>
                      </a:cubicBezTo>
                      <a:cubicBezTo>
                        <a:pt x="56151" y="1674"/>
                        <a:pt x="52541" y="0"/>
                        <a:pt x="4903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1" name="Google Shape;611;p66"/>
                <p:cNvSpPr/>
                <p:nvPr/>
              </p:nvSpPr>
              <p:spPr>
                <a:xfrm>
                  <a:off x="-1083325" y="3219875"/>
                  <a:ext cx="461350" cy="20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54" h="8139" extrusionOk="0">
                      <a:moveTo>
                        <a:pt x="8731" y="282"/>
                      </a:moveTo>
                      <a:cubicBezTo>
                        <a:pt x="8661" y="282"/>
                        <a:pt x="8587" y="347"/>
                        <a:pt x="8607" y="427"/>
                      </a:cubicBezTo>
                      <a:cubicBezTo>
                        <a:pt x="8607" y="452"/>
                        <a:pt x="8633" y="452"/>
                        <a:pt x="8633" y="478"/>
                      </a:cubicBezTo>
                      <a:cubicBezTo>
                        <a:pt x="8669" y="496"/>
                        <a:pt x="8705" y="514"/>
                        <a:pt x="8741" y="514"/>
                      </a:cubicBezTo>
                      <a:cubicBezTo>
                        <a:pt x="8756" y="514"/>
                        <a:pt x="8771" y="511"/>
                        <a:pt x="8786" y="504"/>
                      </a:cubicBezTo>
                      <a:cubicBezTo>
                        <a:pt x="8889" y="452"/>
                        <a:pt x="8889" y="350"/>
                        <a:pt x="8786" y="298"/>
                      </a:cubicBezTo>
                      <a:cubicBezTo>
                        <a:pt x="8770" y="287"/>
                        <a:pt x="8750" y="282"/>
                        <a:pt x="8731" y="282"/>
                      </a:cubicBezTo>
                      <a:close/>
                      <a:moveTo>
                        <a:pt x="11359" y="1"/>
                      </a:moveTo>
                      <a:cubicBezTo>
                        <a:pt x="11294" y="1"/>
                        <a:pt x="11229" y="21"/>
                        <a:pt x="11171" y="68"/>
                      </a:cubicBezTo>
                      <a:cubicBezTo>
                        <a:pt x="11120" y="119"/>
                        <a:pt x="11094" y="145"/>
                        <a:pt x="11069" y="196"/>
                      </a:cubicBezTo>
                      <a:cubicBezTo>
                        <a:pt x="10992" y="375"/>
                        <a:pt x="11017" y="581"/>
                        <a:pt x="11145" y="709"/>
                      </a:cubicBezTo>
                      <a:cubicBezTo>
                        <a:pt x="11221" y="785"/>
                        <a:pt x="11314" y="819"/>
                        <a:pt x="11405" y="819"/>
                      </a:cubicBezTo>
                      <a:cubicBezTo>
                        <a:pt x="11590" y="819"/>
                        <a:pt x="11769" y="676"/>
                        <a:pt x="11787" y="452"/>
                      </a:cubicBezTo>
                      <a:cubicBezTo>
                        <a:pt x="11806" y="234"/>
                        <a:pt x="11581" y="1"/>
                        <a:pt x="11359" y="1"/>
                      </a:cubicBezTo>
                      <a:close/>
                      <a:moveTo>
                        <a:pt x="14759" y="611"/>
                      </a:moveTo>
                      <a:cubicBezTo>
                        <a:pt x="14635" y="611"/>
                        <a:pt x="14488" y="737"/>
                        <a:pt x="14530" y="863"/>
                      </a:cubicBezTo>
                      <a:cubicBezTo>
                        <a:pt x="14530" y="888"/>
                        <a:pt x="14556" y="914"/>
                        <a:pt x="14556" y="940"/>
                      </a:cubicBezTo>
                      <a:cubicBezTo>
                        <a:pt x="14606" y="989"/>
                        <a:pt x="14666" y="1017"/>
                        <a:pt x="14730" y="1017"/>
                      </a:cubicBezTo>
                      <a:cubicBezTo>
                        <a:pt x="14765" y="1017"/>
                        <a:pt x="14802" y="1009"/>
                        <a:pt x="14838" y="991"/>
                      </a:cubicBezTo>
                      <a:cubicBezTo>
                        <a:pt x="14992" y="914"/>
                        <a:pt x="14992" y="709"/>
                        <a:pt x="14838" y="632"/>
                      </a:cubicBezTo>
                      <a:cubicBezTo>
                        <a:pt x="14814" y="618"/>
                        <a:pt x="14787" y="611"/>
                        <a:pt x="14759" y="611"/>
                      </a:cubicBezTo>
                      <a:close/>
                      <a:moveTo>
                        <a:pt x="7128" y="1616"/>
                      </a:moveTo>
                      <a:cubicBezTo>
                        <a:pt x="7063" y="1616"/>
                        <a:pt x="6998" y="1637"/>
                        <a:pt x="6940" y="1683"/>
                      </a:cubicBezTo>
                      <a:cubicBezTo>
                        <a:pt x="6889" y="1709"/>
                        <a:pt x="6863" y="1760"/>
                        <a:pt x="6838" y="1811"/>
                      </a:cubicBezTo>
                      <a:cubicBezTo>
                        <a:pt x="6761" y="1965"/>
                        <a:pt x="6786" y="2170"/>
                        <a:pt x="6914" y="2324"/>
                      </a:cubicBezTo>
                      <a:cubicBezTo>
                        <a:pt x="6987" y="2389"/>
                        <a:pt x="7075" y="2418"/>
                        <a:pt x="7161" y="2418"/>
                      </a:cubicBezTo>
                      <a:cubicBezTo>
                        <a:pt x="7351" y="2418"/>
                        <a:pt x="7538" y="2279"/>
                        <a:pt x="7556" y="2068"/>
                      </a:cubicBezTo>
                      <a:cubicBezTo>
                        <a:pt x="7575" y="1850"/>
                        <a:pt x="7350" y="1616"/>
                        <a:pt x="7128" y="1616"/>
                      </a:cubicBezTo>
                      <a:close/>
                      <a:moveTo>
                        <a:pt x="4071" y="2071"/>
                      </a:moveTo>
                      <a:cubicBezTo>
                        <a:pt x="3935" y="2071"/>
                        <a:pt x="3797" y="2181"/>
                        <a:pt x="3837" y="2324"/>
                      </a:cubicBezTo>
                      <a:cubicBezTo>
                        <a:pt x="3863" y="2350"/>
                        <a:pt x="3863" y="2376"/>
                        <a:pt x="3889" y="2401"/>
                      </a:cubicBezTo>
                      <a:cubicBezTo>
                        <a:pt x="3938" y="2451"/>
                        <a:pt x="3999" y="2479"/>
                        <a:pt x="4063" y="2479"/>
                      </a:cubicBezTo>
                      <a:cubicBezTo>
                        <a:pt x="4098" y="2479"/>
                        <a:pt x="4134" y="2471"/>
                        <a:pt x="4171" y="2452"/>
                      </a:cubicBezTo>
                      <a:cubicBezTo>
                        <a:pt x="4325" y="2376"/>
                        <a:pt x="4325" y="2170"/>
                        <a:pt x="4171" y="2093"/>
                      </a:cubicBezTo>
                      <a:cubicBezTo>
                        <a:pt x="4140" y="2078"/>
                        <a:pt x="4105" y="2071"/>
                        <a:pt x="4071" y="2071"/>
                      </a:cubicBezTo>
                      <a:close/>
                      <a:moveTo>
                        <a:pt x="13880" y="2168"/>
                      </a:moveTo>
                      <a:cubicBezTo>
                        <a:pt x="13496" y="2168"/>
                        <a:pt x="13071" y="2519"/>
                        <a:pt x="13197" y="2940"/>
                      </a:cubicBezTo>
                      <a:lnTo>
                        <a:pt x="13171" y="2914"/>
                      </a:lnTo>
                      <a:lnTo>
                        <a:pt x="13171" y="2914"/>
                      </a:lnTo>
                      <a:cubicBezTo>
                        <a:pt x="13197" y="3017"/>
                        <a:pt x="13248" y="3068"/>
                        <a:pt x="13299" y="3145"/>
                      </a:cubicBezTo>
                      <a:cubicBezTo>
                        <a:pt x="13438" y="3300"/>
                        <a:pt x="13634" y="3386"/>
                        <a:pt x="13834" y="3386"/>
                      </a:cubicBezTo>
                      <a:cubicBezTo>
                        <a:pt x="13931" y="3386"/>
                        <a:pt x="14028" y="3366"/>
                        <a:pt x="14120" y="3324"/>
                      </a:cubicBezTo>
                      <a:cubicBezTo>
                        <a:pt x="14582" y="3119"/>
                        <a:pt x="14582" y="2452"/>
                        <a:pt x="14120" y="2222"/>
                      </a:cubicBezTo>
                      <a:cubicBezTo>
                        <a:pt x="14046" y="2185"/>
                        <a:pt x="13964" y="2168"/>
                        <a:pt x="13880" y="2168"/>
                      </a:cubicBezTo>
                      <a:close/>
                      <a:moveTo>
                        <a:pt x="11052" y="2873"/>
                      </a:moveTo>
                      <a:cubicBezTo>
                        <a:pt x="10986" y="2873"/>
                        <a:pt x="10922" y="2893"/>
                        <a:pt x="10863" y="2940"/>
                      </a:cubicBezTo>
                      <a:cubicBezTo>
                        <a:pt x="10812" y="2965"/>
                        <a:pt x="10786" y="3017"/>
                        <a:pt x="10761" y="3068"/>
                      </a:cubicBezTo>
                      <a:cubicBezTo>
                        <a:pt x="10658" y="3222"/>
                        <a:pt x="10710" y="3427"/>
                        <a:pt x="10838" y="3581"/>
                      </a:cubicBezTo>
                      <a:cubicBezTo>
                        <a:pt x="10910" y="3645"/>
                        <a:pt x="10998" y="3674"/>
                        <a:pt x="11085" y="3674"/>
                      </a:cubicBezTo>
                      <a:cubicBezTo>
                        <a:pt x="11275" y="3674"/>
                        <a:pt x="11461" y="3535"/>
                        <a:pt x="11479" y="3324"/>
                      </a:cubicBezTo>
                      <a:cubicBezTo>
                        <a:pt x="11499" y="3106"/>
                        <a:pt x="11273" y="2873"/>
                        <a:pt x="11052" y="2873"/>
                      </a:cubicBezTo>
                      <a:close/>
                      <a:moveTo>
                        <a:pt x="16379" y="3486"/>
                      </a:moveTo>
                      <a:cubicBezTo>
                        <a:pt x="16118" y="3486"/>
                        <a:pt x="15832" y="3726"/>
                        <a:pt x="15915" y="4017"/>
                      </a:cubicBezTo>
                      <a:cubicBezTo>
                        <a:pt x="15915" y="4068"/>
                        <a:pt x="15941" y="4119"/>
                        <a:pt x="15992" y="4170"/>
                      </a:cubicBezTo>
                      <a:cubicBezTo>
                        <a:pt x="16098" y="4277"/>
                        <a:pt x="16241" y="4334"/>
                        <a:pt x="16378" y="4334"/>
                      </a:cubicBezTo>
                      <a:cubicBezTo>
                        <a:pt x="16440" y="4334"/>
                        <a:pt x="16500" y="4323"/>
                        <a:pt x="16556" y="4299"/>
                      </a:cubicBezTo>
                      <a:cubicBezTo>
                        <a:pt x="16889" y="4145"/>
                        <a:pt x="16889" y="3683"/>
                        <a:pt x="16556" y="3529"/>
                      </a:cubicBezTo>
                      <a:cubicBezTo>
                        <a:pt x="16502" y="3500"/>
                        <a:pt x="16441" y="3486"/>
                        <a:pt x="16379" y="3486"/>
                      </a:cubicBezTo>
                      <a:close/>
                      <a:moveTo>
                        <a:pt x="4904" y="3922"/>
                      </a:moveTo>
                      <a:cubicBezTo>
                        <a:pt x="4663" y="3922"/>
                        <a:pt x="4396" y="4153"/>
                        <a:pt x="4478" y="4401"/>
                      </a:cubicBezTo>
                      <a:cubicBezTo>
                        <a:pt x="4478" y="4453"/>
                        <a:pt x="4504" y="4504"/>
                        <a:pt x="4555" y="4529"/>
                      </a:cubicBezTo>
                      <a:cubicBezTo>
                        <a:pt x="4644" y="4636"/>
                        <a:pt x="4769" y="4693"/>
                        <a:pt x="4897" y="4693"/>
                      </a:cubicBezTo>
                      <a:cubicBezTo>
                        <a:pt x="4955" y="4693"/>
                        <a:pt x="5013" y="4681"/>
                        <a:pt x="5068" y="4658"/>
                      </a:cubicBezTo>
                      <a:cubicBezTo>
                        <a:pt x="5376" y="4529"/>
                        <a:pt x="5376" y="4094"/>
                        <a:pt x="5068" y="3965"/>
                      </a:cubicBezTo>
                      <a:cubicBezTo>
                        <a:pt x="5018" y="3935"/>
                        <a:pt x="4962" y="3922"/>
                        <a:pt x="4904" y="3922"/>
                      </a:cubicBezTo>
                      <a:close/>
                      <a:moveTo>
                        <a:pt x="9543" y="4424"/>
                      </a:moveTo>
                      <a:cubicBezTo>
                        <a:pt x="9154" y="4424"/>
                        <a:pt x="8716" y="4772"/>
                        <a:pt x="8863" y="5171"/>
                      </a:cubicBezTo>
                      <a:lnTo>
                        <a:pt x="8838" y="5171"/>
                      </a:lnTo>
                      <a:cubicBezTo>
                        <a:pt x="8863" y="5247"/>
                        <a:pt x="8915" y="5324"/>
                        <a:pt x="8966" y="5376"/>
                      </a:cubicBezTo>
                      <a:cubicBezTo>
                        <a:pt x="9111" y="5539"/>
                        <a:pt x="9321" y="5625"/>
                        <a:pt x="9531" y="5625"/>
                      </a:cubicBezTo>
                      <a:cubicBezTo>
                        <a:pt x="9617" y="5625"/>
                        <a:pt x="9704" y="5611"/>
                        <a:pt x="9786" y="5581"/>
                      </a:cubicBezTo>
                      <a:cubicBezTo>
                        <a:pt x="10248" y="5350"/>
                        <a:pt x="10248" y="4709"/>
                        <a:pt x="9786" y="4478"/>
                      </a:cubicBezTo>
                      <a:cubicBezTo>
                        <a:pt x="9712" y="4441"/>
                        <a:pt x="9629" y="4424"/>
                        <a:pt x="9543" y="4424"/>
                      </a:cubicBezTo>
                      <a:close/>
                      <a:moveTo>
                        <a:pt x="803" y="4566"/>
                      </a:moveTo>
                      <a:cubicBezTo>
                        <a:pt x="420" y="4566"/>
                        <a:pt x="1" y="4912"/>
                        <a:pt x="145" y="5324"/>
                      </a:cubicBezTo>
                      <a:lnTo>
                        <a:pt x="119" y="5324"/>
                      </a:lnTo>
                      <a:cubicBezTo>
                        <a:pt x="145" y="5401"/>
                        <a:pt x="196" y="5478"/>
                        <a:pt x="247" y="5530"/>
                      </a:cubicBezTo>
                      <a:cubicBezTo>
                        <a:pt x="393" y="5693"/>
                        <a:pt x="602" y="5779"/>
                        <a:pt x="812" y="5779"/>
                      </a:cubicBezTo>
                      <a:cubicBezTo>
                        <a:pt x="899" y="5779"/>
                        <a:pt x="986" y="5765"/>
                        <a:pt x="1068" y="5735"/>
                      </a:cubicBezTo>
                      <a:cubicBezTo>
                        <a:pt x="1530" y="5504"/>
                        <a:pt x="1530" y="4837"/>
                        <a:pt x="1068" y="4632"/>
                      </a:cubicBezTo>
                      <a:cubicBezTo>
                        <a:pt x="988" y="4587"/>
                        <a:pt x="896" y="4566"/>
                        <a:pt x="803" y="4566"/>
                      </a:cubicBezTo>
                      <a:close/>
                      <a:moveTo>
                        <a:pt x="15597" y="5507"/>
                      </a:moveTo>
                      <a:cubicBezTo>
                        <a:pt x="15474" y="5507"/>
                        <a:pt x="15336" y="5617"/>
                        <a:pt x="15376" y="5760"/>
                      </a:cubicBezTo>
                      <a:cubicBezTo>
                        <a:pt x="15376" y="5786"/>
                        <a:pt x="15402" y="5812"/>
                        <a:pt x="15428" y="5837"/>
                      </a:cubicBezTo>
                      <a:cubicBezTo>
                        <a:pt x="15461" y="5887"/>
                        <a:pt x="15515" y="5915"/>
                        <a:pt x="15577" y="5915"/>
                      </a:cubicBezTo>
                      <a:cubicBezTo>
                        <a:pt x="15612" y="5915"/>
                        <a:pt x="15648" y="5907"/>
                        <a:pt x="15684" y="5889"/>
                      </a:cubicBezTo>
                      <a:cubicBezTo>
                        <a:pt x="15838" y="5812"/>
                        <a:pt x="15838" y="5606"/>
                        <a:pt x="15684" y="5530"/>
                      </a:cubicBezTo>
                      <a:cubicBezTo>
                        <a:pt x="15658" y="5514"/>
                        <a:pt x="15628" y="5507"/>
                        <a:pt x="15597" y="5507"/>
                      </a:cubicBezTo>
                      <a:close/>
                      <a:moveTo>
                        <a:pt x="6804" y="5935"/>
                      </a:moveTo>
                      <a:cubicBezTo>
                        <a:pt x="6729" y="5935"/>
                        <a:pt x="6636" y="6001"/>
                        <a:pt x="6658" y="6068"/>
                      </a:cubicBezTo>
                      <a:cubicBezTo>
                        <a:pt x="6658" y="6094"/>
                        <a:pt x="6684" y="6094"/>
                        <a:pt x="6684" y="6119"/>
                      </a:cubicBezTo>
                      <a:cubicBezTo>
                        <a:pt x="6702" y="6137"/>
                        <a:pt x="6746" y="6156"/>
                        <a:pt x="6788" y="6156"/>
                      </a:cubicBezTo>
                      <a:cubicBezTo>
                        <a:pt x="6805" y="6156"/>
                        <a:pt x="6823" y="6152"/>
                        <a:pt x="6838" y="6145"/>
                      </a:cubicBezTo>
                      <a:cubicBezTo>
                        <a:pt x="6914" y="6119"/>
                        <a:pt x="6914" y="5991"/>
                        <a:pt x="6838" y="5940"/>
                      </a:cubicBezTo>
                      <a:cubicBezTo>
                        <a:pt x="6827" y="5936"/>
                        <a:pt x="6816" y="5935"/>
                        <a:pt x="6804" y="5935"/>
                      </a:cubicBezTo>
                      <a:close/>
                      <a:moveTo>
                        <a:pt x="17748" y="6091"/>
                      </a:moveTo>
                      <a:cubicBezTo>
                        <a:pt x="17360" y="6091"/>
                        <a:pt x="16922" y="6438"/>
                        <a:pt x="17069" y="6837"/>
                      </a:cubicBezTo>
                      <a:lnTo>
                        <a:pt x="17043" y="6837"/>
                      </a:lnTo>
                      <a:cubicBezTo>
                        <a:pt x="17069" y="6914"/>
                        <a:pt x="17120" y="6991"/>
                        <a:pt x="17171" y="7068"/>
                      </a:cubicBezTo>
                      <a:cubicBezTo>
                        <a:pt x="17310" y="7224"/>
                        <a:pt x="17506" y="7309"/>
                        <a:pt x="17706" y="7309"/>
                      </a:cubicBezTo>
                      <a:cubicBezTo>
                        <a:pt x="17803" y="7309"/>
                        <a:pt x="17900" y="7289"/>
                        <a:pt x="17992" y="7248"/>
                      </a:cubicBezTo>
                      <a:cubicBezTo>
                        <a:pt x="18454" y="7042"/>
                        <a:pt x="18454" y="6376"/>
                        <a:pt x="17992" y="6145"/>
                      </a:cubicBezTo>
                      <a:cubicBezTo>
                        <a:pt x="17918" y="6108"/>
                        <a:pt x="17834" y="6091"/>
                        <a:pt x="17748" y="6091"/>
                      </a:cubicBezTo>
                      <a:close/>
                      <a:moveTo>
                        <a:pt x="8075" y="7152"/>
                      </a:moveTo>
                      <a:cubicBezTo>
                        <a:pt x="8008" y="7152"/>
                        <a:pt x="7944" y="7173"/>
                        <a:pt x="7889" y="7222"/>
                      </a:cubicBezTo>
                      <a:lnTo>
                        <a:pt x="7863" y="7222"/>
                      </a:lnTo>
                      <a:cubicBezTo>
                        <a:pt x="7838" y="7248"/>
                        <a:pt x="7812" y="7273"/>
                        <a:pt x="7786" y="7324"/>
                      </a:cubicBezTo>
                      <a:cubicBezTo>
                        <a:pt x="7684" y="7504"/>
                        <a:pt x="7709" y="7709"/>
                        <a:pt x="7838" y="7837"/>
                      </a:cubicBezTo>
                      <a:cubicBezTo>
                        <a:pt x="7923" y="7914"/>
                        <a:pt x="8023" y="7948"/>
                        <a:pt x="8118" y="7948"/>
                      </a:cubicBezTo>
                      <a:cubicBezTo>
                        <a:pt x="8308" y="7948"/>
                        <a:pt x="8479" y="7812"/>
                        <a:pt x="8479" y="7607"/>
                      </a:cubicBezTo>
                      <a:cubicBezTo>
                        <a:pt x="8518" y="7372"/>
                        <a:pt x="8288" y="7152"/>
                        <a:pt x="8075" y="7152"/>
                      </a:cubicBezTo>
                      <a:close/>
                      <a:moveTo>
                        <a:pt x="4203" y="6925"/>
                      </a:moveTo>
                      <a:cubicBezTo>
                        <a:pt x="3813" y="6925"/>
                        <a:pt x="3406" y="7271"/>
                        <a:pt x="3530" y="7683"/>
                      </a:cubicBezTo>
                      <a:cubicBezTo>
                        <a:pt x="3555" y="7760"/>
                        <a:pt x="3607" y="7837"/>
                        <a:pt x="3658" y="7889"/>
                      </a:cubicBezTo>
                      <a:cubicBezTo>
                        <a:pt x="3803" y="8052"/>
                        <a:pt x="4013" y="8138"/>
                        <a:pt x="4223" y="8138"/>
                      </a:cubicBezTo>
                      <a:cubicBezTo>
                        <a:pt x="4309" y="8138"/>
                        <a:pt x="4396" y="8124"/>
                        <a:pt x="4478" y="8094"/>
                      </a:cubicBezTo>
                      <a:cubicBezTo>
                        <a:pt x="4940" y="7863"/>
                        <a:pt x="4940" y="7196"/>
                        <a:pt x="4478" y="6991"/>
                      </a:cubicBezTo>
                      <a:cubicBezTo>
                        <a:pt x="4393" y="6946"/>
                        <a:pt x="4299" y="6925"/>
                        <a:pt x="4203" y="692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12" name="Google Shape;612;p66"/>
              <p:cNvSpPr/>
              <p:nvPr/>
            </p:nvSpPr>
            <p:spPr>
              <a:xfrm rot="1413719">
                <a:off x="-379186" y="861403"/>
                <a:ext cx="1464476" cy="1377667"/>
              </a:xfrm>
              <a:custGeom>
                <a:avLst/>
                <a:gdLst/>
                <a:ahLst/>
                <a:cxnLst/>
                <a:rect l="l" t="t" r="r" b="b"/>
                <a:pathLst>
                  <a:path w="49727" h="46783" extrusionOk="0">
                    <a:moveTo>
                      <a:pt x="49209" y="0"/>
                    </a:moveTo>
                    <a:cubicBezTo>
                      <a:pt x="49160" y="0"/>
                      <a:pt x="49108" y="11"/>
                      <a:pt x="49055" y="36"/>
                    </a:cubicBezTo>
                    <a:cubicBezTo>
                      <a:pt x="34592" y="8729"/>
                      <a:pt x="14361" y="23807"/>
                      <a:pt x="180" y="46218"/>
                    </a:cubicBezTo>
                    <a:cubicBezTo>
                      <a:pt x="1" y="46449"/>
                      <a:pt x="206" y="46782"/>
                      <a:pt x="488" y="46782"/>
                    </a:cubicBezTo>
                    <a:cubicBezTo>
                      <a:pt x="616" y="46782"/>
                      <a:pt x="744" y="46705"/>
                      <a:pt x="796" y="46603"/>
                    </a:cubicBezTo>
                    <a:cubicBezTo>
                      <a:pt x="14899" y="24320"/>
                      <a:pt x="35028" y="9319"/>
                      <a:pt x="49439" y="677"/>
                    </a:cubicBezTo>
                    <a:cubicBezTo>
                      <a:pt x="49727" y="434"/>
                      <a:pt x="49519" y="0"/>
                      <a:pt x="492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13" name="Google Shape;613;p66"/>
          <p:cNvGrpSpPr/>
          <p:nvPr/>
        </p:nvGrpSpPr>
        <p:grpSpPr>
          <a:xfrm rot="6549583">
            <a:off x="8069153" y="-193178"/>
            <a:ext cx="1855790" cy="1819887"/>
            <a:chOff x="7928300" y="-514224"/>
            <a:chExt cx="1855805" cy="1819901"/>
          </a:xfrm>
        </p:grpSpPr>
        <p:sp>
          <p:nvSpPr>
            <p:cNvPr id="614" name="Google Shape;614;p66"/>
            <p:cNvSpPr/>
            <p:nvPr/>
          </p:nvSpPr>
          <p:spPr>
            <a:xfrm>
              <a:off x="7928300" y="-454883"/>
              <a:ext cx="1760560" cy="1748943"/>
            </a:xfrm>
            <a:custGeom>
              <a:avLst/>
              <a:gdLst/>
              <a:ahLst/>
              <a:cxnLst/>
              <a:rect l="l" t="t" r="r" b="b"/>
              <a:pathLst>
                <a:path w="63046" h="62630" extrusionOk="0">
                  <a:moveTo>
                    <a:pt x="36994" y="0"/>
                  </a:moveTo>
                  <a:lnTo>
                    <a:pt x="1035" y="26386"/>
                  </a:lnTo>
                  <a:cubicBezTo>
                    <a:pt x="168" y="27019"/>
                    <a:pt x="1" y="28220"/>
                    <a:pt x="635" y="29088"/>
                  </a:cubicBezTo>
                  <a:lnTo>
                    <a:pt x="24952" y="62245"/>
                  </a:lnTo>
                  <a:cubicBezTo>
                    <a:pt x="25130" y="62501"/>
                    <a:pt x="25412" y="62629"/>
                    <a:pt x="25702" y="62629"/>
                  </a:cubicBezTo>
                  <a:cubicBezTo>
                    <a:pt x="25904" y="62629"/>
                    <a:pt x="26109" y="62568"/>
                    <a:pt x="26286" y="62445"/>
                  </a:cubicBezTo>
                  <a:lnTo>
                    <a:pt x="63046" y="35492"/>
                  </a:lnTo>
                  <a:lnTo>
                    <a:pt x="3699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66"/>
            <p:cNvSpPr/>
            <p:nvPr/>
          </p:nvSpPr>
          <p:spPr>
            <a:xfrm>
              <a:off x="7969294" y="272619"/>
              <a:ext cx="748027" cy="970813"/>
            </a:xfrm>
            <a:custGeom>
              <a:avLst/>
              <a:gdLst/>
              <a:ahLst/>
              <a:cxnLst/>
              <a:rect l="l" t="t" r="r" b="b"/>
              <a:pathLst>
                <a:path w="26787" h="34765" extrusionOk="0">
                  <a:moveTo>
                    <a:pt x="2469" y="0"/>
                  </a:moveTo>
                  <a:lnTo>
                    <a:pt x="568" y="1401"/>
                  </a:lnTo>
                  <a:cubicBezTo>
                    <a:pt x="101" y="1768"/>
                    <a:pt x="1" y="2435"/>
                    <a:pt x="368" y="2902"/>
                  </a:cubicBezTo>
                  <a:lnTo>
                    <a:pt x="23417" y="34358"/>
                  </a:lnTo>
                  <a:cubicBezTo>
                    <a:pt x="23622" y="34624"/>
                    <a:pt x="23939" y="34764"/>
                    <a:pt x="24253" y="34764"/>
                  </a:cubicBezTo>
                  <a:cubicBezTo>
                    <a:pt x="24452" y="34764"/>
                    <a:pt x="24650" y="34708"/>
                    <a:pt x="24818" y="34592"/>
                  </a:cubicBezTo>
                  <a:lnTo>
                    <a:pt x="26786" y="33124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66"/>
            <p:cNvSpPr/>
            <p:nvPr/>
          </p:nvSpPr>
          <p:spPr>
            <a:xfrm>
              <a:off x="7974879" y="316378"/>
              <a:ext cx="683744" cy="926887"/>
            </a:xfrm>
            <a:custGeom>
              <a:avLst/>
              <a:gdLst/>
              <a:ahLst/>
              <a:cxnLst/>
              <a:rect l="l" t="t" r="r" b="b"/>
              <a:pathLst>
                <a:path w="24485" h="33192" extrusionOk="0">
                  <a:moveTo>
                    <a:pt x="201" y="1"/>
                  </a:moveTo>
                  <a:cubicBezTo>
                    <a:pt x="134" y="101"/>
                    <a:pt x="68" y="201"/>
                    <a:pt x="1" y="334"/>
                  </a:cubicBezTo>
                  <a:lnTo>
                    <a:pt x="24118" y="33191"/>
                  </a:lnTo>
                  <a:cubicBezTo>
                    <a:pt x="24251" y="33191"/>
                    <a:pt x="24385" y="33158"/>
                    <a:pt x="24485" y="33091"/>
                  </a:cubicBezTo>
                  <a:lnTo>
                    <a:pt x="2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66"/>
            <p:cNvSpPr/>
            <p:nvPr/>
          </p:nvSpPr>
          <p:spPr>
            <a:xfrm>
              <a:off x="8024251" y="-514224"/>
              <a:ext cx="1757767" cy="1745368"/>
            </a:xfrm>
            <a:custGeom>
              <a:avLst/>
              <a:gdLst/>
              <a:ahLst/>
              <a:cxnLst/>
              <a:rect l="l" t="t" r="r" b="b"/>
              <a:pathLst>
                <a:path w="62946" h="62502" extrusionOk="0">
                  <a:moveTo>
                    <a:pt x="36883" y="0"/>
                  </a:moveTo>
                  <a:cubicBezTo>
                    <a:pt x="36619" y="0"/>
                    <a:pt x="36354" y="83"/>
                    <a:pt x="36127" y="257"/>
                  </a:cubicBezTo>
                  <a:lnTo>
                    <a:pt x="735" y="26209"/>
                  </a:lnTo>
                  <a:cubicBezTo>
                    <a:pt x="134" y="26643"/>
                    <a:pt x="1" y="27477"/>
                    <a:pt x="434" y="28077"/>
                  </a:cubicBezTo>
                  <a:lnTo>
                    <a:pt x="25686" y="62502"/>
                  </a:lnTo>
                  <a:lnTo>
                    <a:pt x="62412" y="35549"/>
                  </a:lnTo>
                  <a:cubicBezTo>
                    <a:pt x="62846" y="35215"/>
                    <a:pt x="62946" y="34615"/>
                    <a:pt x="62612" y="34215"/>
                  </a:cubicBezTo>
                  <a:lnTo>
                    <a:pt x="37928" y="524"/>
                  </a:lnTo>
                  <a:cubicBezTo>
                    <a:pt x="37668" y="184"/>
                    <a:pt x="37277" y="0"/>
                    <a:pt x="368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66"/>
            <p:cNvSpPr/>
            <p:nvPr/>
          </p:nvSpPr>
          <p:spPr>
            <a:xfrm>
              <a:off x="8538436" y="77926"/>
              <a:ext cx="581287" cy="715411"/>
            </a:xfrm>
            <a:custGeom>
              <a:avLst/>
              <a:gdLst/>
              <a:ahLst/>
              <a:cxnLst/>
              <a:rect l="l" t="t" r="r" b="b"/>
              <a:pathLst>
                <a:path w="20816" h="25619" fill="none" extrusionOk="0">
                  <a:moveTo>
                    <a:pt x="18047" y="25619"/>
                  </a:moveTo>
                  <a:lnTo>
                    <a:pt x="1" y="1034"/>
                  </a:lnTo>
                  <a:moveTo>
                    <a:pt x="19448" y="24618"/>
                  </a:moveTo>
                  <a:lnTo>
                    <a:pt x="1369" y="0"/>
                  </a:lnTo>
                  <a:moveTo>
                    <a:pt x="20816" y="23584"/>
                  </a:moveTo>
                  <a:lnTo>
                    <a:pt x="4471" y="1301"/>
                  </a:lnTo>
                </a:path>
              </a:pathLst>
            </a:custGeom>
            <a:solidFill>
              <a:schemeClr val="accent4"/>
            </a:solidFill>
            <a:ln w="19050" cap="flat" cmpd="sng">
              <a:solidFill>
                <a:srgbClr val="FFFFFF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66"/>
            <p:cNvSpPr/>
            <p:nvPr/>
          </p:nvSpPr>
          <p:spPr>
            <a:xfrm>
              <a:off x="8014952" y="272619"/>
              <a:ext cx="702370" cy="942692"/>
            </a:xfrm>
            <a:custGeom>
              <a:avLst/>
              <a:gdLst/>
              <a:ahLst/>
              <a:cxnLst/>
              <a:rect l="l" t="t" r="r" b="b"/>
              <a:pathLst>
                <a:path w="25152" h="33758" extrusionOk="0">
                  <a:moveTo>
                    <a:pt x="834" y="0"/>
                  </a:moveTo>
                  <a:lnTo>
                    <a:pt x="0" y="634"/>
                  </a:lnTo>
                  <a:lnTo>
                    <a:pt x="24318" y="33758"/>
                  </a:lnTo>
                  <a:lnTo>
                    <a:pt x="25151" y="33124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66"/>
            <p:cNvSpPr/>
            <p:nvPr/>
          </p:nvSpPr>
          <p:spPr>
            <a:xfrm>
              <a:off x="8435979" y="1124918"/>
              <a:ext cx="204020" cy="180759"/>
            </a:xfrm>
            <a:custGeom>
              <a:avLst/>
              <a:gdLst/>
              <a:ahLst/>
              <a:cxnLst/>
              <a:rect l="l" t="t" r="r" b="b"/>
              <a:pathLst>
                <a:path w="7306" h="6473" extrusionOk="0">
                  <a:moveTo>
                    <a:pt x="5571" y="1"/>
                  </a:moveTo>
                  <a:lnTo>
                    <a:pt x="1" y="4104"/>
                  </a:lnTo>
                  <a:lnTo>
                    <a:pt x="1535" y="4804"/>
                  </a:lnTo>
                  <a:lnTo>
                    <a:pt x="1769" y="6472"/>
                  </a:lnTo>
                  <a:lnTo>
                    <a:pt x="7306" y="2403"/>
                  </a:lnTo>
                  <a:lnTo>
                    <a:pt x="557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66"/>
            <p:cNvSpPr/>
            <p:nvPr/>
          </p:nvSpPr>
          <p:spPr>
            <a:xfrm>
              <a:off x="7991662" y="298701"/>
              <a:ext cx="691200" cy="933393"/>
            </a:xfrm>
            <a:custGeom>
              <a:avLst/>
              <a:gdLst/>
              <a:ahLst/>
              <a:cxnLst/>
              <a:rect l="l" t="t" r="r" b="b"/>
              <a:pathLst>
                <a:path w="24752" h="33425" extrusionOk="0">
                  <a:moveTo>
                    <a:pt x="434" y="0"/>
                  </a:moveTo>
                  <a:lnTo>
                    <a:pt x="0" y="300"/>
                  </a:lnTo>
                  <a:lnTo>
                    <a:pt x="24318" y="33424"/>
                  </a:lnTo>
                  <a:lnTo>
                    <a:pt x="24751" y="33090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66"/>
            <p:cNvSpPr/>
            <p:nvPr/>
          </p:nvSpPr>
          <p:spPr>
            <a:xfrm>
              <a:off x="8681179" y="383867"/>
              <a:ext cx="1102926" cy="853276"/>
            </a:xfrm>
            <a:custGeom>
              <a:avLst/>
              <a:gdLst/>
              <a:ahLst/>
              <a:cxnLst/>
              <a:rect l="l" t="t" r="r" b="b"/>
              <a:pathLst>
                <a:path w="39496" h="30556" extrusionOk="0">
                  <a:moveTo>
                    <a:pt x="37528" y="0"/>
                  </a:moveTo>
                  <a:lnTo>
                    <a:pt x="1" y="27520"/>
                  </a:lnTo>
                  <a:lnTo>
                    <a:pt x="2236" y="30556"/>
                  </a:lnTo>
                  <a:lnTo>
                    <a:pt x="38962" y="3603"/>
                  </a:lnTo>
                  <a:cubicBezTo>
                    <a:pt x="39396" y="3269"/>
                    <a:pt x="39496" y="2669"/>
                    <a:pt x="39162" y="2235"/>
                  </a:cubicBezTo>
                  <a:lnTo>
                    <a:pt x="37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3" name="Google Shape;623;p66"/>
          <p:cNvGrpSpPr/>
          <p:nvPr/>
        </p:nvGrpSpPr>
        <p:grpSpPr>
          <a:xfrm rot="495391">
            <a:off x="8039094" y="971709"/>
            <a:ext cx="1916588" cy="2062600"/>
            <a:chOff x="-700138" y="3808702"/>
            <a:chExt cx="1916656" cy="2062674"/>
          </a:xfrm>
        </p:grpSpPr>
        <p:sp>
          <p:nvSpPr>
            <p:cNvPr id="624" name="Google Shape;624;p66"/>
            <p:cNvSpPr/>
            <p:nvPr/>
          </p:nvSpPr>
          <p:spPr>
            <a:xfrm rot="-1128775">
              <a:off x="-425908" y="4068745"/>
              <a:ext cx="1419635" cy="1616920"/>
            </a:xfrm>
            <a:custGeom>
              <a:avLst/>
              <a:gdLst/>
              <a:ahLst/>
              <a:cxnLst/>
              <a:rect l="l" t="t" r="r" b="b"/>
              <a:pathLst>
                <a:path w="39095" h="44528" extrusionOk="0">
                  <a:moveTo>
                    <a:pt x="26633" y="0"/>
                  </a:moveTo>
                  <a:cubicBezTo>
                    <a:pt x="26552" y="0"/>
                    <a:pt x="26469" y="13"/>
                    <a:pt x="26386" y="38"/>
                  </a:cubicBezTo>
                  <a:lnTo>
                    <a:pt x="0" y="8878"/>
                  </a:lnTo>
                  <a:lnTo>
                    <a:pt x="11575" y="43436"/>
                  </a:lnTo>
                  <a:cubicBezTo>
                    <a:pt x="11787" y="44097"/>
                    <a:pt x="12397" y="44528"/>
                    <a:pt x="13057" y="44528"/>
                  </a:cubicBezTo>
                  <a:cubicBezTo>
                    <a:pt x="13229" y="44528"/>
                    <a:pt x="13404" y="44499"/>
                    <a:pt x="13577" y="44437"/>
                  </a:cubicBezTo>
                  <a:lnTo>
                    <a:pt x="38494" y="36097"/>
                  </a:lnTo>
                  <a:cubicBezTo>
                    <a:pt x="38861" y="35964"/>
                    <a:pt x="39095" y="35530"/>
                    <a:pt x="38961" y="35130"/>
                  </a:cubicBezTo>
                  <a:lnTo>
                    <a:pt x="27386" y="538"/>
                  </a:lnTo>
                  <a:cubicBezTo>
                    <a:pt x="27279" y="215"/>
                    <a:pt x="26975" y="0"/>
                    <a:pt x="266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66"/>
            <p:cNvSpPr/>
            <p:nvPr/>
          </p:nvSpPr>
          <p:spPr>
            <a:xfrm rot="-1128775">
              <a:off x="-474625" y="3993204"/>
              <a:ext cx="1414805" cy="1633006"/>
            </a:xfrm>
            <a:custGeom>
              <a:avLst/>
              <a:gdLst/>
              <a:ahLst/>
              <a:cxnLst/>
              <a:rect l="l" t="t" r="r" b="b"/>
              <a:pathLst>
                <a:path w="38962" h="44971" extrusionOk="0">
                  <a:moveTo>
                    <a:pt x="26500" y="0"/>
                  </a:moveTo>
                  <a:cubicBezTo>
                    <a:pt x="26418" y="0"/>
                    <a:pt x="26335" y="12"/>
                    <a:pt x="26252" y="38"/>
                  </a:cubicBezTo>
                  <a:lnTo>
                    <a:pt x="867" y="8544"/>
                  </a:lnTo>
                  <a:cubicBezTo>
                    <a:pt x="300" y="8744"/>
                    <a:pt x="0" y="9345"/>
                    <a:pt x="200" y="9912"/>
                  </a:cubicBezTo>
                  <a:lnTo>
                    <a:pt x="11942" y="44970"/>
                  </a:lnTo>
                  <a:lnTo>
                    <a:pt x="38327" y="36131"/>
                  </a:lnTo>
                  <a:cubicBezTo>
                    <a:pt x="38761" y="35997"/>
                    <a:pt x="38961" y="35563"/>
                    <a:pt x="38828" y="35163"/>
                  </a:cubicBezTo>
                  <a:lnTo>
                    <a:pt x="27253" y="538"/>
                  </a:lnTo>
                  <a:cubicBezTo>
                    <a:pt x="27145" y="215"/>
                    <a:pt x="26841" y="0"/>
                    <a:pt x="265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66"/>
            <p:cNvSpPr/>
            <p:nvPr/>
          </p:nvSpPr>
          <p:spPr>
            <a:xfrm rot="-1128775">
              <a:off x="411142" y="5063464"/>
              <a:ext cx="300449" cy="167182"/>
            </a:xfrm>
            <a:custGeom>
              <a:avLst/>
              <a:gdLst/>
              <a:ahLst/>
              <a:cxnLst/>
              <a:rect l="l" t="t" r="r" b="b"/>
              <a:pathLst>
                <a:path w="8274" h="4604" fill="none" extrusionOk="0">
                  <a:moveTo>
                    <a:pt x="835" y="1935"/>
                  </a:moveTo>
                  <a:lnTo>
                    <a:pt x="6539" y="0"/>
                  </a:lnTo>
                  <a:moveTo>
                    <a:pt x="1" y="3202"/>
                  </a:moveTo>
                  <a:lnTo>
                    <a:pt x="7973" y="534"/>
                  </a:lnTo>
                  <a:moveTo>
                    <a:pt x="335" y="4103"/>
                  </a:moveTo>
                  <a:lnTo>
                    <a:pt x="8274" y="1435"/>
                  </a:lnTo>
                  <a:moveTo>
                    <a:pt x="1736" y="4603"/>
                  </a:moveTo>
                  <a:lnTo>
                    <a:pt x="7440" y="2702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66"/>
            <p:cNvSpPr/>
            <p:nvPr/>
          </p:nvSpPr>
          <p:spPr>
            <a:xfrm rot="-1128775">
              <a:off x="206184" y="5200882"/>
              <a:ext cx="918160" cy="352049"/>
            </a:xfrm>
            <a:custGeom>
              <a:avLst/>
              <a:gdLst/>
              <a:ahLst/>
              <a:cxnLst/>
              <a:rect l="l" t="t" r="r" b="b"/>
              <a:pathLst>
                <a:path w="25285" h="9695" extrusionOk="0">
                  <a:moveTo>
                    <a:pt x="24884" y="1"/>
                  </a:moveTo>
                  <a:lnTo>
                    <a:pt x="0" y="8340"/>
                  </a:lnTo>
                  <a:lnTo>
                    <a:pt x="267" y="9107"/>
                  </a:lnTo>
                  <a:cubicBezTo>
                    <a:pt x="371" y="9473"/>
                    <a:pt x="700" y="9695"/>
                    <a:pt x="1061" y="9695"/>
                  </a:cubicBezTo>
                  <a:cubicBezTo>
                    <a:pt x="1162" y="9695"/>
                    <a:pt x="1266" y="9678"/>
                    <a:pt x="1368" y="9641"/>
                  </a:cubicBezTo>
                  <a:lnTo>
                    <a:pt x="24618" y="1869"/>
                  </a:lnTo>
                  <a:cubicBezTo>
                    <a:pt x="25051" y="1736"/>
                    <a:pt x="25285" y="1235"/>
                    <a:pt x="25151" y="835"/>
                  </a:cubicBezTo>
                  <a:lnTo>
                    <a:pt x="2488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66"/>
            <p:cNvSpPr/>
            <p:nvPr/>
          </p:nvSpPr>
          <p:spPr>
            <a:xfrm rot="-1128775">
              <a:off x="-404925" y="4413984"/>
              <a:ext cx="539022" cy="1345775"/>
            </a:xfrm>
            <a:custGeom>
              <a:avLst/>
              <a:gdLst/>
              <a:ahLst/>
              <a:cxnLst/>
              <a:rect l="l" t="t" r="r" b="b"/>
              <a:pathLst>
                <a:path w="14844" h="37061" extrusionOk="0">
                  <a:moveTo>
                    <a:pt x="2769" y="0"/>
                  </a:moveTo>
                  <a:lnTo>
                    <a:pt x="867" y="634"/>
                  </a:lnTo>
                  <a:cubicBezTo>
                    <a:pt x="300" y="834"/>
                    <a:pt x="0" y="1435"/>
                    <a:pt x="200" y="2002"/>
                  </a:cubicBezTo>
                  <a:lnTo>
                    <a:pt x="11942" y="37060"/>
                  </a:lnTo>
                  <a:lnTo>
                    <a:pt x="14844" y="36093"/>
                  </a:lnTo>
                  <a:lnTo>
                    <a:pt x="276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66"/>
            <p:cNvSpPr/>
            <p:nvPr/>
          </p:nvSpPr>
          <p:spPr>
            <a:xfrm rot="-1128775">
              <a:off x="-276077" y="4234377"/>
              <a:ext cx="661395" cy="495483"/>
            </a:xfrm>
            <a:custGeom>
              <a:avLst/>
              <a:gdLst/>
              <a:ahLst/>
              <a:cxnLst/>
              <a:rect l="l" t="t" r="r" b="b"/>
              <a:pathLst>
                <a:path w="18214" h="13645" fill="none" extrusionOk="0">
                  <a:moveTo>
                    <a:pt x="18214" y="7373"/>
                  </a:moveTo>
                  <a:lnTo>
                    <a:pt x="16045" y="935"/>
                  </a:lnTo>
                  <a:cubicBezTo>
                    <a:pt x="15278" y="1202"/>
                    <a:pt x="14444" y="802"/>
                    <a:pt x="14177" y="1"/>
                  </a:cubicBezTo>
                  <a:lnTo>
                    <a:pt x="935" y="4437"/>
                  </a:lnTo>
                  <a:cubicBezTo>
                    <a:pt x="1201" y="5205"/>
                    <a:pt x="801" y="6039"/>
                    <a:pt x="1" y="6305"/>
                  </a:cubicBezTo>
                  <a:lnTo>
                    <a:pt x="2169" y="12743"/>
                  </a:lnTo>
                  <a:cubicBezTo>
                    <a:pt x="2936" y="12477"/>
                    <a:pt x="3770" y="12877"/>
                    <a:pt x="4037" y="13644"/>
                  </a:cubicBezTo>
                  <a:lnTo>
                    <a:pt x="17280" y="9241"/>
                  </a:lnTo>
                  <a:cubicBezTo>
                    <a:pt x="17013" y="8440"/>
                    <a:pt x="17413" y="7606"/>
                    <a:pt x="18214" y="7373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66"/>
            <p:cNvSpPr/>
            <p:nvPr/>
          </p:nvSpPr>
          <p:spPr>
            <a:xfrm rot="-1128775">
              <a:off x="201603" y="5203043"/>
              <a:ext cx="909699" cy="322237"/>
            </a:xfrm>
            <a:custGeom>
              <a:avLst/>
              <a:gdLst/>
              <a:ahLst/>
              <a:cxnLst/>
              <a:rect l="l" t="t" r="r" b="b"/>
              <a:pathLst>
                <a:path w="25052" h="8874" extrusionOk="0">
                  <a:moveTo>
                    <a:pt x="24884" y="1"/>
                  </a:moveTo>
                  <a:lnTo>
                    <a:pt x="0" y="8340"/>
                  </a:lnTo>
                  <a:lnTo>
                    <a:pt x="200" y="8874"/>
                  </a:lnTo>
                  <a:lnTo>
                    <a:pt x="25051" y="568"/>
                  </a:lnTo>
                  <a:lnTo>
                    <a:pt x="2488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66"/>
            <p:cNvSpPr/>
            <p:nvPr/>
          </p:nvSpPr>
          <p:spPr>
            <a:xfrm rot="-1128775">
              <a:off x="222822" y="5233880"/>
              <a:ext cx="902437" cy="311343"/>
            </a:xfrm>
            <a:custGeom>
              <a:avLst/>
              <a:gdLst/>
              <a:ahLst/>
              <a:cxnLst/>
              <a:rect l="l" t="t" r="r" b="b"/>
              <a:pathLst>
                <a:path w="24852" h="8574" extrusionOk="0">
                  <a:moveTo>
                    <a:pt x="24852" y="0"/>
                  </a:moveTo>
                  <a:lnTo>
                    <a:pt x="1" y="8340"/>
                  </a:lnTo>
                  <a:cubicBezTo>
                    <a:pt x="34" y="8406"/>
                    <a:pt x="134" y="8506"/>
                    <a:pt x="201" y="8573"/>
                  </a:cubicBezTo>
                  <a:lnTo>
                    <a:pt x="24818" y="334"/>
                  </a:lnTo>
                  <a:cubicBezTo>
                    <a:pt x="24852" y="200"/>
                    <a:pt x="24852" y="100"/>
                    <a:pt x="248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66"/>
            <p:cNvSpPr/>
            <p:nvPr/>
          </p:nvSpPr>
          <p:spPr>
            <a:xfrm rot="-1128775">
              <a:off x="421575" y="5546080"/>
              <a:ext cx="96954" cy="205964"/>
            </a:xfrm>
            <a:custGeom>
              <a:avLst/>
              <a:gdLst/>
              <a:ahLst/>
              <a:cxnLst/>
              <a:rect l="l" t="t" r="r" b="b"/>
              <a:pathLst>
                <a:path w="2670" h="5672" extrusionOk="0">
                  <a:moveTo>
                    <a:pt x="901" y="1"/>
                  </a:moveTo>
                  <a:lnTo>
                    <a:pt x="1" y="301"/>
                  </a:lnTo>
                  <a:lnTo>
                    <a:pt x="1769" y="5672"/>
                  </a:lnTo>
                  <a:lnTo>
                    <a:pt x="2002" y="4871"/>
                  </a:lnTo>
                  <a:lnTo>
                    <a:pt x="2669" y="5371"/>
                  </a:lnTo>
                  <a:lnTo>
                    <a:pt x="90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3" name="Google Shape;633;p66"/>
          <p:cNvGrpSpPr/>
          <p:nvPr/>
        </p:nvGrpSpPr>
        <p:grpSpPr>
          <a:xfrm rot="1625577">
            <a:off x="-734614" y="3481965"/>
            <a:ext cx="1810844" cy="1871626"/>
            <a:chOff x="334100" y="971800"/>
            <a:chExt cx="1810984" cy="1871771"/>
          </a:xfrm>
        </p:grpSpPr>
        <p:sp>
          <p:nvSpPr>
            <p:cNvPr id="634" name="Google Shape;634;p66"/>
            <p:cNvSpPr/>
            <p:nvPr/>
          </p:nvSpPr>
          <p:spPr>
            <a:xfrm>
              <a:off x="341909" y="971800"/>
              <a:ext cx="1803175" cy="1871771"/>
            </a:xfrm>
            <a:custGeom>
              <a:avLst/>
              <a:gdLst/>
              <a:ahLst/>
              <a:cxnLst/>
              <a:rect l="l" t="t" r="r" b="b"/>
              <a:pathLst>
                <a:path w="88903" h="92285" extrusionOk="0">
                  <a:moveTo>
                    <a:pt x="44583" y="1"/>
                  </a:moveTo>
                  <a:cubicBezTo>
                    <a:pt x="44328" y="1"/>
                    <a:pt x="44071" y="83"/>
                    <a:pt x="43849" y="252"/>
                  </a:cubicBezTo>
                  <a:lnTo>
                    <a:pt x="0" y="33408"/>
                  </a:lnTo>
                  <a:lnTo>
                    <a:pt x="43131" y="91437"/>
                  </a:lnTo>
                  <a:cubicBezTo>
                    <a:pt x="43514" y="91989"/>
                    <a:pt x="44136" y="92284"/>
                    <a:pt x="44766" y="92284"/>
                  </a:cubicBezTo>
                  <a:cubicBezTo>
                    <a:pt x="45190" y="92284"/>
                    <a:pt x="45617" y="92151"/>
                    <a:pt x="45977" y="91873"/>
                  </a:cubicBezTo>
                  <a:lnTo>
                    <a:pt x="88261" y="59204"/>
                  </a:lnTo>
                  <a:cubicBezTo>
                    <a:pt x="88800" y="58794"/>
                    <a:pt x="88903" y="58050"/>
                    <a:pt x="88492" y="57512"/>
                  </a:cubicBezTo>
                  <a:lnTo>
                    <a:pt x="45541" y="483"/>
                  </a:lnTo>
                  <a:cubicBezTo>
                    <a:pt x="45300" y="167"/>
                    <a:pt x="44944" y="1"/>
                    <a:pt x="445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66"/>
            <p:cNvSpPr/>
            <p:nvPr/>
          </p:nvSpPr>
          <p:spPr>
            <a:xfrm>
              <a:off x="336189" y="976911"/>
              <a:ext cx="1795894" cy="1820273"/>
            </a:xfrm>
            <a:custGeom>
              <a:avLst/>
              <a:gdLst/>
              <a:ahLst/>
              <a:cxnLst/>
              <a:rect l="l" t="t" r="r" b="b"/>
              <a:pathLst>
                <a:path w="88544" h="89746" extrusionOk="0">
                  <a:moveTo>
                    <a:pt x="44131" y="0"/>
                  </a:moveTo>
                  <a:lnTo>
                    <a:pt x="0" y="33258"/>
                  </a:lnTo>
                  <a:lnTo>
                    <a:pt x="46208" y="89415"/>
                  </a:lnTo>
                  <a:cubicBezTo>
                    <a:pt x="46378" y="89632"/>
                    <a:pt x="46632" y="89746"/>
                    <a:pt x="46886" y="89746"/>
                  </a:cubicBezTo>
                  <a:cubicBezTo>
                    <a:pt x="47053" y="89746"/>
                    <a:pt x="47219" y="89697"/>
                    <a:pt x="47362" y="89595"/>
                  </a:cubicBezTo>
                  <a:lnTo>
                    <a:pt x="88543" y="58952"/>
                  </a:lnTo>
                  <a:lnTo>
                    <a:pt x="4413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36" name="Google Shape;636;p66"/>
            <p:cNvGrpSpPr/>
            <p:nvPr/>
          </p:nvGrpSpPr>
          <p:grpSpPr>
            <a:xfrm>
              <a:off x="1214129" y="978980"/>
              <a:ext cx="913829" cy="1211840"/>
              <a:chOff x="1214129" y="978980"/>
              <a:chExt cx="913829" cy="1211840"/>
            </a:xfrm>
          </p:grpSpPr>
          <p:sp>
            <p:nvSpPr>
              <p:cNvPr id="637" name="Google Shape;637;p66"/>
              <p:cNvSpPr/>
              <p:nvPr/>
            </p:nvSpPr>
            <p:spPr>
              <a:xfrm>
                <a:off x="1222973" y="978980"/>
                <a:ext cx="904985" cy="1199365"/>
              </a:xfrm>
              <a:custGeom>
                <a:avLst/>
                <a:gdLst/>
                <a:ahLst/>
                <a:cxnLst/>
                <a:rect l="l" t="t" r="r" b="b"/>
                <a:pathLst>
                  <a:path w="44619" h="59133" extrusionOk="0">
                    <a:moveTo>
                      <a:pt x="206" y="1"/>
                    </a:moveTo>
                    <a:lnTo>
                      <a:pt x="1" y="129"/>
                    </a:lnTo>
                    <a:lnTo>
                      <a:pt x="44439" y="59132"/>
                    </a:lnTo>
                    <a:lnTo>
                      <a:pt x="44618" y="58978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8" name="Google Shape;638;p66"/>
              <p:cNvSpPr/>
              <p:nvPr/>
            </p:nvSpPr>
            <p:spPr>
              <a:xfrm>
                <a:off x="1214129" y="991475"/>
                <a:ext cx="904985" cy="1199345"/>
              </a:xfrm>
              <a:custGeom>
                <a:avLst/>
                <a:gdLst/>
                <a:ahLst/>
                <a:cxnLst/>
                <a:rect l="l" t="t" r="r" b="b"/>
                <a:pathLst>
                  <a:path w="44619" h="59132" extrusionOk="0">
                    <a:moveTo>
                      <a:pt x="206" y="0"/>
                    </a:moveTo>
                    <a:lnTo>
                      <a:pt x="1" y="154"/>
                    </a:lnTo>
                    <a:lnTo>
                      <a:pt x="44439" y="59132"/>
                    </a:lnTo>
                    <a:lnTo>
                      <a:pt x="44618" y="59003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39" name="Google Shape;639;p66"/>
            <p:cNvSpPr/>
            <p:nvPr/>
          </p:nvSpPr>
          <p:spPr>
            <a:xfrm>
              <a:off x="334100" y="1004578"/>
              <a:ext cx="1741293" cy="1810882"/>
            </a:xfrm>
            <a:custGeom>
              <a:avLst/>
              <a:gdLst/>
              <a:ahLst/>
              <a:cxnLst/>
              <a:rect l="l" t="t" r="r" b="b"/>
              <a:pathLst>
                <a:path w="85852" h="89283" extrusionOk="0">
                  <a:moveTo>
                    <a:pt x="42828" y="0"/>
                  </a:moveTo>
                  <a:cubicBezTo>
                    <a:pt x="42573" y="0"/>
                    <a:pt x="42317" y="82"/>
                    <a:pt x="42106" y="252"/>
                  </a:cubicBezTo>
                  <a:lnTo>
                    <a:pt x="1" y="31946"/>
                  </a:lnTo>
                  <a:lnTo>
                    <a:pt x="43131" y="89282"/>
                  </a:lnTo>
                  <a:lnTo>
                    <a:pt x="85210" y="57588"/>
                  </a:lnTo>
                  <a:cubicBezTo>
                    <a:pt x="85749" y="57178"/>
                    <a:pt x="85851" y="56409"/>
                    <a:pt x="85441" y="55870"/>
                  </a:cubicBezTo>
                  <a:lnTo>
                    <a:pt x="43798" y="482"/>
                  </a:lnTo>
                  <a:cubicBezTo>
                    <a:pt x="43557" y="166"/>
                    <a:pt x="43192" y="0"/>
                    <a:pt x="428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66"/>
            <p:cNvSpPr/>
            <p:nvPr/>
          </p:nvSpPr>
          <p:spPr>
            <a:xfrm>
              <a:off x="373105" y="1605205"/>
              <a:ext cx="899265" cy="1180097"/>
            </a:xfrm>
            <a:custGeom>
              <a:avLst/>
              <a:gdLst/>
              <a:ahLst/>
              <a:cxnLst/>
              <a:rect l="l" t="t" r="r" b="b"/>
              <a:pathLst>
                <a:path w="44337" h="58183" extrusionOk="0">
                  <a:moveTo>
                    <a:pt x="1155" y="0"/>
                  </a:moveTo>
                  <a:lnTo>
                    <a:pt x="1" y="872"/>
                  </a:lnTo>
                  <a:lnTo>
                    <a:pt x="43157" y="58183"/>
                  </a:lnTo>
                  <a:lnTo>
                    <a:pt x="44337" y="57311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66"/>
            <p:cNvSpPr/>
            <p:nvPr/>
          </p:nvSpPr>
          <p:spPr>
            <a:xfrm>
              <a:off x="762685" y="1424197"/>
              <a:ext cx="916931" cy="993396"/>
            </a:xfrm>
            <a:custGeom>
              <a:avLst/>
              <a:gdLst/>
              <a:ahLst/>
              <a:cxnLst/>
              <a:rect l="l" t="t" r="r" b="b"/>
              <a:pathLst>
                <a:path w="45208" h="48978" extrusionOk="0">
                  <a:moveTo>
                    <a:pt x="19206" y="1"/>
                  </a:moveTo>
                  <a:lnTo>
                    <a:pt x="0" y="14463"/>
                  </a:lnTo>
                  <a:lnTo>
                    <a:pt x="26001" y="48978"/>
                  </a:lnTo>
                  <a:lnTo>
                    <a:pt x="45208" y="34515"/>
                  </a:lnTo>
                  <a:lnTo>
                    <a:pt x="192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2" name="Google Shape;642;p66"/>
          <p:cNvGrpSpPr/>
          <p:nvPr/>
        </p:nvGrpSpPr>
        <p:grpSpPr>
          <a:xfrm rot="-6973059">
            <a:off x="7416467" y="3716415"/>
            <a:ext cx="1617324" cy="2466075"/>
            <a:chOff x="7518282" y="2373612"/>
            <a:chExt cx="1544208" cy="2355088"/>
          </a:xfrm>
        </p:grpSpPr>
        <p:sp>
          <p:nvSpPr>
            <p:cNvPr id="643" name="Google Shape;643;p66"/>
            <p:cNvSpPr/>
            <p:nvPr/>
          </p:nvSpPr>
          <p:spPr>
            <a:xfrm rot="718822">
              <a:off x="7689615" y="3249120"/>
              <a:ext cx="1111866" cy="1379201"/>
            </a:xfrm>
            <a:custGeom>
              <a:avLst/>
              <a:gdLst/>
              <a:ahLst/>
              <a:cxnLst/>
              <a:rect l="l" t="t" r="r" b="b"/>
              <a:pathLst>
                <a:path w="48158" h="59737" extrusionOk="0">
                  <a:moveTo>
                    <a:pt x="39340" y="1"/>
                  </a:moveTo>
                  <a:cubicBezTo>
                    <a:pt x="38303" y="1"/>
                    <a:pt x="37263" y="153"/>
                    <a:pt x="36285" y="451"/>
                  </a:cubicBezTo>
                  <a:cubicBezTo>
                    <a:pt x="32695" y="1579"/>
                    <a:pt x="29823" y="4272"/>
                    <a:pt x="27259" y="7016"/>
                  </a:cubicBezTo>
                  <a:cubicBezTo>
                    <a:pt x="20361" y="14401"/>
                    <a:pt x="14874" y="22940"/>
                    <a:pt x="10489" y="32043"/>
                  </a:cubicBezTo>
                  <a:cubicBezTo>
                    <a:pt x="8976" y="35197"/>
                    <a:pt x="7591" y="37427"/>
                    <a:pt x="5873" y="40505"/>
                  </a:cubicBezTo>
                  <a:cubicBezTo>
                    <a:pt x="2185" y="47138"/>
                    <a:pt x="1874" y="57072"/>
                    <a:pt x="8" y="59727"/>
                  </a:cubicBezTo>
                  <a:lnTo>
                    <a:pt x="8" y="59727"/>
                  </a:lnTo>
                  <a:cubicBezTo>
                    <a:pt x="9880" y="45729"/>
                    <a:pt x="25415" y="30630"/>
                    <a:pt x="38721" y="19888"/>
                  </a:cubicBezTo>
                  <a:cubicBezTo>
                    <a:pt x="41311" y="17811"/>
                    <a:pt x="44029" y="15708"/>
                    <a:pt x="45773" y="12888"/>
                  </a:cubicBezTo>
                  <a:cubicBezTo>
                    <a:pt x="47542" y="10041"/>
                    <a:pt x="48157" y="6246"/>
                    <a:pt x="46388" y="3426"/>
                  </a:cubicBezTo>
                  <a:cubicBezTo>
                    <a:pt x="44910" y="1106"/>
                    <a:pt x="42136" y="1"/>
                    <a:pt x="39340" y="1"/>
                  </a:cubicBezTo>
                  <a:close/>
                  <a:moveTo>
                    <a:pt x="8" y="59727"/>
                  </a:moveTo>
                  <a:lnTo>
                    <a:pt x="8" y="59727"/>
                  </a:lnTo>
                  <a:cubicBezTo>
                    <a:pt x="5" y="59730"/>
                    <a:pt x="3" y="59733"/>
                    <a:pt x="1" y="59736"/>
                  </a:cubicBezTo>
                  <a:lnTo>
                    <a:pt x="1" y="59736"/>
                  </a:lnTo>
                  <a:cubicBezTo>
                    <a:pt x="3" y="59733"/>
                    <a:pt x="5" y="59730"/>
                    <a:pt x="8" y="59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66"/>
            <p:cNvSpPr/>
            <p:nvPr/>
          </p:nvSpPr>
          <p:spPr>
            <a:xfrm rot="718822">
              <a:off x="7649292" y="3211149"/>
              <a:ext cx="1111843" cy="1378947"/>
            </a:xfrm>
            <a:custGeom>
              <a:avLst/>
              <a:gdLst/>
              <a:ahLst/>
              <a:cxnLst/>
              <a:rect l="l" t="t" r="r" b="b"/>
              <a:pathLst>
                <a:path w="48157" h="59726" extrusionOk="0">
                  <a:moveTo>
                    <a:pt x="39365" y="0"/>
                  </a:moveTo>
                  <a:cubicBezTo>
                    <a:pt x="38317" y="0"/>
                    <a:pt x="37267" y="157"/>
                    <a:pt x="36285" y="466"/>
                  </a:cubicBezTo>
                  <a:cubicBezTo>
                    <a:pt x="32695" y="1569"/>
                    <a:pt x="29823" y="4261"/>
                    <a:pt x="27258" y="7005"/>
                  </a:cubicBezTo>
                  <a:cubicBezTo>
                    <a:pt x="20361" y="14390"/>
                    <a:pt x="14873" y="22929"/>
                    <a:pt x="10488" y="32032"/>
                  </a:cubicBezTo>
                  <a:cubicBezTo>
                    <a:pt x="8975" y="35186"/>
                    <a:pt x="7591" y="37417"/>
                    <a:pt x="5873" y="40494"/>
                  </a:cubicBezTo>
                  <a:cubicBezTo>
                    <a:pt x="2180" y="47161"/>
                    <a:pt x="1872" y="57085"/>
                    <a:pt x="1" y="59726"/>
                  </a:cubicBezTo>
                  <a:lnTo>
                    <a:pt x="1" y="59726"/>
                  </a:lnTo>
                  <a:cubicBezTo>
                    <a:pt x="9873" y="45751"/>
                    <a:pt x="25412" y="30622"/>
                    <a:pt x="38721" y="19878"/>
                  </a:cubicBezTo>
                  <a:cubicBezTo>
                    <a:pt x="41310" y="17801"/>
                    <a:pt x="44029" y="15698"/>
                    <a:pt x="45772" y="12877"/>
                  </a:cubicBezTo>
                  <a:cubicBezTo>
                    <a:pt x="47542" y="10031"/>
                    <a:pt x="48157" y="6236"/>
                    <a:pt x="46362" y="3415"/>
                  </a:cubicBezTo>
                  <a:cubicBezTo>
                    <a:pt x="44909" y="1106"/>
                    <a:pt x="42145" y="0"/>
                    <a:pt x="393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66"/>
            <p:cNvSpPr/>
            <p:nvPr/>
          </p:nvSpPr>
          <p:spPr>
            <a:xfrm rot="718822">
              <a:off x="8428587" y="3328473"/>
              <a:ext cx="409048" cy="200495"/>
            </a:xfrm>
            <a:custGeom>
              <a:avLst/>
              <a:gdLst/>
              <a:ahLst/>
              <a:cxnLst/>
              <a:rect l="l" t="t" r="r" b="b"/>
              <a:pathLst>
                <a:path w="17717" h="8684" extrusionOk="0">
                  <a:moveTo>
                    <a:pt x="13244" y="85"/>
                  </a:moveTo>
                  <a:cubicBezTo>
                    <a:pt x="13109" y="85"/>
                    <a:pt x="12983" y="218"/>
                    <a:pt x="13050" y="351"/>
                  </a:cubicBezTo>
                  <a:cubicBezTo>
                    <a:pt x="13050" y="377"/>
                    <a:pt x="13075" y="403"/>
                    <a:pt x="13101" y="428"/>
                  </a:cubicBezTo>
                  <a:cubicBezTo>
                    <a:pt x="13139" y="454"/>
                    <a:pt x="13184" y="467"/>
                    <a:pt x="13229" y="467"/>
                  </a:cubicBezTo>
                  <a:cubicBezTo>
                    <a:pt x="13274" y="467"/>
                    <a:pt x="13319" y="454"/>
                    <a:pt x="13357" y="428"/>
                  </a:cubicBezTo>
                  <a:cubicBezTo>
                    <a:pt x="13511" y="351"/>
                    <a:pt x="13460" y="146"/>
                    <a:pt x="13306" y="95"/>
                  </a:cubicBezTo>
                  <a:cubicBezTo>
                    <a:pt x="13285" y="88"/>
                    <a:pt x="13264" y="85"/>
                    <a:pt x="13244" y="85"/>
                  </a:cubicBezTo>
                  <a:close/>
                  <a:moveTo>
                    <a:pt x="9983" y="0"/>
                  </a:moveTo>
                  <a:cubicBezTo>
                    <a:pt x="9903" y="0"/>
                    <a:pt x="9827" y="28"/>
                    <a:pt x="9767" y="95"/>
                  </a:cubicBezTo>
                  <a:cubicBezTo>
                    <a:pt x="9742" y="121"/>
                    <a:pt x="9716" y="172"/>
                    <a:pt x="9690" y="223"/>
                  </a:cubicBezTo>
                  <a:cubicBezTo>
                    <a:pt x="9639" y="403"/>
                    <a:pt x="9690" y="582"/>
                    <a:pt x="9844" y="685"/>
                  </a:cubicBezTo>
                  <a:cubicBezTo>
                    <a:pt x="9910" y="731"/>
                    <a:pt x="9982" y="752"/>
                    <a:pt x="10050" y="752"/>
                  </a:cubicBezTo>
                  <a:cubicBezTo>
                    <a:pt x="10249" y="752"/>
                    <a:pt x="10428" y="580"/>
                    <a:pt x="10408" y="351"/>
                  </a:cubicBezTo>
                  <a:cubicBezTo>
                    <a:pt x="10390" y="169"/>
                    <a:pt x="10178" y="0"/>
                    <a:pt x="9983" y="0"/>
                  </a:cubicBezTo>
                  <a:close/>
                  <a:moveTo>
                    <a:pt x="7556" y="654"/>
                  </a:moveTo>
                  <a:cubicBezTo>
                    <a:pt x="7486" y="654"/>
                    <a:pt x="7412" y="721"/>
                    <a:pt x="7434" y="787"/>
                  </a:cubicBezTo>
                  <a:lnTo>
                    <a:pt x="7434" y="813"/>
                  </a:lnTo>
                  <a:cubicBezTo>
                    <a:pt x="7460" y="839"/>
                    <a:pt x="7460" y="839"/>
                    <a:pt x="7460" y="839"/>
                  </a:cubicBezTo>
                  <a:cubicBezTo>
                    <a:pt x="7485" y="864"/>
                    <a:pt x="7517" y="877"/>
                    <a:pt x="7546" y="877"/>
                  </a:cubicBezTo>
                  <a:cubicBezTo>
                    <a:pt x="7575" y="877"/>
                    <a:pt x="7601" y="864"/>
                    <a:pt x="7613" y="839"/>
                  </a:cubicBezTo>
                  <a:cubicBezTo>
                    <a:pt x="7690" y="787"/>
                    <a:pt x="7690" y="685"/>
                    <a:pt x="7588" y="659"/>
                  </a:cubicBezTo>
                  <a:cubicBezTo>
                    <a:pt x="7578" y="656"/>
                    <a:pt x="7567" y="654"/>
                    <a:pt x="7556" y="654"/>
                  </a:cubicBezTo>
                  <a:close/>
                  <a:moveTo>
                    <a:pt x="12799" y="1638"/>
                  </a:moveTo>
                  <a:cubicBezTo>
                    <a:pt x="12396" y="1638"/>
                    <a:pt x="11973" y="2067"/>
                    <a:pt x="12178" y="2454"/>
                  </a:cubicBezTo>
                  <a:lnTo>
                    <a:pt x="12152" y="2454"/>
                  </a:lnTo>
                  <a:cubicBezTo>
                    <a:pt x="12203" y="2531"/>
                    <a:pt x="12255" y="2582"/>
                    <a:pt x="12306" y="2634"/>
                  </a:cubicBezTo>
                  <a:cubicBezTo>
                    <a:pt x="12435" y="2734"/>
                    <a:pt x="12595" y="2786"/>
                    <a:pt x="12756" y="2786"/>
                  </a:cubicBezTo>
                  <a:cubicBezTo>
                    <a:pt x="12885" y="2786"/>
                    <a:pt x="13013" y="2753"/>
                    <a:pt x="13127" y="2685"/>
                  </a:cubicBezTo>
                  <a:cubicBezTo>
                    <a:pt x="13511" y="2403"/>
                    <a:pt x="13409" y="1787"/>
                    <a:pt x="12947" y="1659"/>
                  </a:cubicBezTo>
                  <a:cubicBezTo>
                    <a:pt x="12899" y="1645"/>
                    <a:pt x="12849" y="1638"/>
                    <a:pt x="12799" y="1638"/>
                  </a:cubicBezTo>
                  <a:close/>
                  <a:moveTo>
                    <a:pt x="6278" y="2155"/>
                  </a:moveTo>
                  <a:cubicBezTo>
                    <a:pt x="6196" y="2155"/>
                    <a:pt x="6115" y="2183"/>
                    <a:pt x="6049" y="2249"/>
                  </a:cubicBezTo>
                  <a:lnTo>
                    <a:pt x="6075" y="2249"/>
                  </a:lnTo>
                  <a:cubicBezTo>
                    <a:pt x="6049" y="2275"/>
                    <a:pt x="6024" y="2326"/>
                    <a:pt x="5998" y="2377"/>
                  </a:cubicBezTo>
                  <a:cubicBezTo>
                    <a:pt x="5947" y="2557"/>
                    <a:pt x="5998" y="2736"/>
                    <a:pt x="6152" y="2839"/>
                  </a:cubicBezTo>
                  <a:cubicBezTo>
                    <a:pt x="6212" y="2886"/>
                    <a:pt x="6279" y="2906"/>
                    <a:pt x="6345" y="2906"/>
                  </a:cubicBezTo>
                  <a:cubicBezTo>
                    <a:pt x="6532" y="2906"/>
                    <a:pt x="6709" y="2740"/>
                    <a:pt x="6690" y="2531"/>
                  </a:cubicBezTo>
                  <a:cubicBezTo>
                    <a:pt x="6690" y="2330"/>
                    <a:pt x="6481" y="2155"/>
                    <a:pt x="6278" y="2155"/>
                  </a:cubicBezTo>
                  <a:close/>
                  <a:moveTo>
                    <a:pt x="15296" y="2488"/>
                  </a:moveTo>
                  <a:cubicBezTo>
                    <a:pt x="15012" y="2488"/>
                    <a:pt x="14712" y="2798"/>
                    <a:pt x="14870" y="3070"/>
                  </a:cubicBezTo>
                  <a:cubicBezTo>
                    <a:pt x="14896" y="3121"/>
                    <a:pt x="14922" y="3146"/>
                    <a:pt x="14947" y="3198"/>
                  </a:cubicBezTo>
                  <a:cubicBezTo>
                    <a:pt x="15046" y="3268"/>
                    <a:pt x="15152" y="3308"/>
                    <a:pt x="15258" y="3308"/>
                  </a:cubicBezTo>
                  <a:cubicBezTo>
                    <a:pt x="15344" y="3308"/>
                    <a:pt x="15430" y="3281"/>
                    <a:pt x="15511" y="3223"/>
                  </a:cubicBezTo>
                  <a:cubicBezTo>
                    <a:pt x="15793" y="3044"/>
                    <a:pt x="15716" y="2608"/>
                    <a:pt x="15409" y="2505"/>
                  </a:cubicBezTo>
                  <a:cubicBezTo>
                    <a:pt x="15372" y="2493"/>
                    <a:pt x="15334" y="2488"/>
                    <a:pt x="15296" y="2488"/>
                  </a:cubicBezTo>
                  <a:close/>
                  <a:moveTo>
                    <a:pt x="3455" y="3035"/>
                  </a:moveTo>
                  <a:cubicBezTo>
                    <a:pt x="3318" y="3035"/>
                    <a:pt x="3186" y="3190"/>
                    <a:pt x="3254" y="3326"/>
                  </a:cubicBezTo>
                  <a:cubicBezTo>
                    <a:pt x="3254" y="3352"/>
                    <a:pt x="3280" y="3352"/>
                    <a:pt x="3306" y="3377"/>
                  </a:cubicBezTo>
                  <a:cubicBezTo>
                    <a:pt x="3348" y="3420"/>
                    <a:pt x="3398" y="3439"/>
                    <a:pt x="3447" y="3439"/>
                  </a:cubicBezTo>
                  <a:cubicBezTo>
                    <a:pt x="3488" y="3439"/>
                    <a:pt x="3527" y="3426"/>
                    <a:pt x="3562" y="3403"/>
                  </a:cubicBezTo>
                  <a:cubicBezTo>
                    <a:pt x="3690" y="3300"/>
                    <a:pt x="3665" y="3095"/>
                    <a:pt x="3511" y="3044"/>
                  </a:cubicBezTo>
                  <a:cubicBezTo>
                    <a:pt x="3492" y="3038"/>
                    <a:pt x="3474" y="3035"/>
                    <a:pt x="3455" y="3035"/>
                  </a:cubicBezTo>
                  <a:close/>
                  <a:moveTo>
                    <a:pt x="10101" y="2744"/>
                  </a:moveTo>
                  <a:cubicBezTo>
                    <a:pt x="10028" y="2744"/>
                    <a:pt x="9956" y="2766"/>
                    <a:pt x="9894" y="2817"/>
                  </a:cubicBezTo>
                  <a:lnTo>
                    <a:pt x="9894" y="2817"/>
                  </a:lnTo>
                  <a:cubicBezTo>
                    <a:pt x="9894" y="2816"/>
                    <a:pt x="9895" y="2815"/>
                    <a:pt x="9896" y="2813"/>
                  </a:cubicBezTo>
                  <a:lnTo>
                    <a:pt x="9896" y="2813"/>
                  </a:lnTo>
                  <a:lnTo>
                    <a:pt x="9870" y="2839"/>
                  </a:lnTo>
                  <a:cubicBezTo>
                    <a:pt x="9878" y="2831"/>
                    <a:pt x="9886" y="2824"/>
                    <a:pt x="9894" y="2817"/>
                  </a:cubicBezTo>
                  <a:lnTo>
                    <a:pt x="9894" y="2817"/>
                  </a:lnTo>
                  <a:cubicBezTo>
                    <a:pt x="9869" y="2867"/>
                    <a:pt x="9844" y="2916"/>
                    <a:pt x="9819" y="2941"/>
                  </a:cubicBezTo>
                  <a:cubicBezTo>
                    <a:pt x="9767" y="3121"/>
                    <a:pt x="9819" y="3300"/>
                    <a:pt x="9973" y="3429"/>
                  </a:cubicBezTo>
                  <a:cubicBezTo>
                    <a:pt x="10030" y="3467"/>
                    <a:pt x="10094" y="3485"/>
                    <a:pt x="10158" y="3485"/>
                  </a:cubicBezTo>
                  <a:cubicBezTo>
                    <a:pt x="10348" y="3485"/>
                    <a:pt x="10530" y="3326"/>
                    <a:pt x="10511" y="3095"/>
                  </a:cubicBezTo>
                  <a:cubicBezTo>
                    <a:pt x="10511" y="2913"/>
                    <a:pt x="10304" y="2744"/>
                    <a:pt x="10101" y="2744"/>
                  </a:cubicBezTo>
                  <a:close/>
                  <a:moveTo>
                    <a:pt x="14770" y="4548"/>
                  </a:moveTo>
                  <a:cubicBezTo>
                    <a:pt x="14646" y="4548"/>
                    <a:pt x="14495" y="4700"/>
                    <a:pt x="14563" y="4813"/>
                  </a:cubicBezTo>
                  <a:cubicBezTo>
                    <a:pt x="14588" y="4839"/>
                    <a:pt x="14588" y="4865"/>
                    <a:pt x="14614" y="4890"/>
                  </a:cubicBezTo>
                  <a:cubicBezTo>
                    <a:pt x="14661" y="4922"/>
                    <a:pt x="14719" y="4944"/>
                    <a:pt x="14780" y="4944"/>
                  </a:cubicBezTo>
                  <a:cubicBezTo>
                    <a:pt x="14818" y="4944"/>
                    <a:pt x="14857" y="4935"/>
                    <a:pt x="14896" y="4916"/>
                  </a:cubicBezTo>
                  <a:cubicBezTo>
                    <a:pt x="15024" y="4813"/>
                    <a:pt x="14998" y="4608"/>
                    <a:pt x="14819" y="4557"/>
                  </a:cubicBezTo>
                  <a:cubicBezTo>
                    <a:pt x="14804" y="4551"/>
                    <a:pt x="14787" y="4548"/>
                    <a:pt x="14770" y="4548"/>
                  </a:cubicBezTo>
                  <a:close/>
                  <a:moveTo>
                    <a:pt x="4573" y="4622"/>
                  </a:moveTo>
                  <a:cubicBezTo>
                    <a:pt x="4312" y="4622"/>
                    <a:pt x="4040" y="4894"/>
                    <a:pt x="4177" y="5147"/>
                  </a:cubicBezTo>
                  <a:cubicBezTo>
                    <a:pt x="4203" y="5172"/>
                    <a:pt x="4229" y="5224"/>
                    <a:pt x="4254" y="5249"/>
                  </a:cubicBezTo>
                  <a:cubicBezTo>
                    <a:pt x="4344" y="5324"/>
                    <a:pt x="4451" y="5364"/>
                    <a:pt x="4555" y="5364"/>
                  </a:cubicBezTo>
                  <a:cubicBezTo>
                    <a:pt x="4630" y="5364"/>
                    <a:pt x="4703" y="5343"/>
                    <a:pt x="4767" y="5300"/>
                  </a:cubicBezTo>
                  <a:cubicBezTo>
                    <a:pt x="5024" y="5121"/>
                    <a:pt x="4972" y="4711"/>
                    <a:pt x="4665" y="4634"/>
                  </a:cubicBezTo>
                  <a:cubicBezTo>
                    <a:pt x="4635" y="4626"/>
                    <a:pt x="4604" y="4622"/>
                    <a:pt x="4573" y="4622"/>
                  </a:cubicBezTo>
                  <a:close/>
                  <a:moveTo>
                    <a:pt x="8987" y="4400"/>
                  </a:moveTo>
                  <a:cubicBezTo>
                    <a:pt x="8604" y="4400"/>
                    <a:pt x="8182" y="4821"/>
                    <a:pt x="8383" y="5224"/>
                  </a:cubicBezTo>
                  <a:cubicBezTo>
                    <a:pt x="8408" y="5275"/>
                    <a:pt x="8460" y="5352"/>
                    <a:pt x="8537" y="5403"/>
                  </a:cubicBezTo>
                  <a:cubicBezTo>
                    <a:pt x="8665" y="5503"/>
                    <a:pt x="8818" y="5555"/>
                    <a:pt x="8972" y="5555"/>
                  </a:cubicBezTo>
                  <a:cubicBezTo>
                    <a:pt x="9094" y="5555"/>
                    <a:pt x="9218" y="5522"/>
                    <a:pt x="9331" y="5454"/>
                  </a:cubicBezTo>
                  <a:cubicBezTo>
                    <a:pt x="9716" y="5172"/>
                    <a:pt x="9614" y="4557"/>
                    <a:pt x="9152" y="4429"/>
                  </a:cubicBezTo>
                  <a:cubicBezTo>
                    <a:pt x="9099" y="4409"/>
                    <a:pt x="9044" y="4400"/>
                    <a:pt x="8987" y="4400"/>
                  </a:cubicBezTo>
                  <a:close/>
                  <a:moveTo>
                    <a:pt x="16985" y="4741"/>
                  </a:moveTo>
                  <a:cubicBezTo>
                    <a:pt x="16596" y="4741"/>
                    <a:pt x="16152" y="5169"/>
                    <a:pt x="16358" y="5557"/>
                  </a:cubicBezTo>
                  <a:cubicBezTo>
                    <a:pt x="16409" y="5634"/>
                    <a:pt x="16460" y="5685"/>
                    <a:pt x="16511" y="5736"/>
                  </a:cubicBezTo>
                  <a:cubicBezTo>
                    <a:pt x="16640" y="5836"/>
                    <a:pt x="16793" y="5889"/>
                    <a:pt x="16947" y="5889"/>
                  </a:cubicBezTo>
                  <a:cubicBezTo>
                    <a:pt x="17069" y="5889"/>
                    <a:pt x="17193" y="5856"/>
                    <a:pt x="17306" y="5788"/>
                  </a:cubicBezTo>
                  <a:cubicBezTo>
                    <a:pt x="17717" y="5506"/>
                    <a:pt x="17614" y="4890"/>
                    <a:pt x="17127" y="4762"/>
                  </a:cubicBezTo>
                  <a:cubicBezTo>
                    <a:pt x="17081" y="4748"/>
                    <a:pt x="17034" y="4741"/>
                    <a:pt x="16985" y="4741"/>
                  </a:cubicBezTo>
                  <a:close/>
                  <a:moveTo>
                    <a:pt x="6587" y="6245"/>
                  </a:moveTo>
                  <a:cubicBezTo>
                    <a:pt x="6511" y="6245"/>
                    <a:pt x="6414" y="6334"/>
                    <a:pt x="6460" y="6403"/>
                  </a:cubicBezTo>
                  <a:cubicBezTo>
                    <a:pt x="6460" y="6429"/>
                    <a:pt x="6485" y="6429"/>
                    <a:pt x="6485" y="6454"/>
                  </a:cubicBezTo>
                  <a:cubicBezTo>
                    <a:pt x="6511" y="6467"/>
                    <a:pt x="6536" y="6474"/>
                    <a:pt x="6562" y="6474"/>
                  </a:cubicBezTo>
                  <a:cubicBezTo>
                    <a:pt x="6588" y="6474"/>
                    <a:pt x="6613" y="6467"/>
                    <a:pt x="6639" y="6454"/>
                  </a:cubicBezTo>
                  <a:cubicBezTo>
                    <a:pt x="6716" y="6403"/>
                    <a:pt x="6690" y="6275"/>
                    <a:pt x="6613" y="6249"/>
                  </a:cubicBezTo>
                  <a:cubicBezTo>
                    <a:pt x="6605" y="6246"/>
                    <a:pt x="6596" y="6245"/>
                    <a:pt x="6587" y="6245"/>
                  </a:cubicBezTo>
                  <a:close/>
                  <a:moveTo>
                    <a:pt x="813" y="5837"/>
                  </a:moveTo>
                  <a:cubicBezTo>
                    <a:pt x="428" y="5837"/>
                    <a:pt x="1" y="6278"/>
                    <a:pt x="203" y="6659"/>
                  </a:cubicBezTo>
                  <a:cubicBezTo>
                    <a:pt x="228" y="6711"/>
                    <a:pt x="280" y="6788"/>
                    <a:pt x="357" y="6839"/>
                  </a:cubicBezTo>
                  <a:cubicBezTo>
                    <a:pt x="485" y="6939"/>
                    <a:pt x="638" y="6991"/>
                    <a:pt x="792" y="6991"/>
                  </a:cubicBezTo>
                  <a:cubicBezTo>
                    <a:pt x="915" y="6991"/>
                    <a:pt x="1038" y="6958"/>
                    <a:pt x="1152" y="6890"/>
                  </a:cubicBezTo>
                  <a:cubicBezTo>
                    <a:pt x="1536" y="6608"/>
                    <a:pt x="1434" y="5993"/>
                    <a:pt x="972" y="5865"/>
                  </a:cubicBezTo>
                  <a:cubicBezTo>
                    <a:pt x="921" y="5845"/>
                    <a:pt x="868" y="5837"/>
                    <a:pt x="813" y="5837"/>
                  </a:cubicBezTo>
                  <a:close/>
                  <a:moveTo>
                    <a:pt x="8010" y="7201"/>
                  </a:moveTo>
                  <a:cubicBezTo>
                    <a:pt x="7933" y="7201"/>
                    <a:pt x="7856" y="7225"/>
                    <a:pt x="7791" y="7279"/>
                  </a:cubicBezTo>
                  <a:lnTo>
                    <a:pt x="7791" y="7279"/>
                  </a:lnTo>
                  <a:cubicBezTo>
                    <a:pt x="7792" y="7278"/>
                    <a:pt x="7792" y="7276"/>
                    <a:pt x="7793" y="7275"/>
                  </a:cubicBezTo>
                  <a:lnTo>
                    <a:pt x="7793" y="7275"/>
                  </a:lnTo>
                  <a:lnTo>
                    <a:pt x="7767" y="7301"/>
                  </a:lnTo>
                  <a:cubicBezTo>
                    <a:pt x="7775" y="7293"/>
                    <a:pt x="7783" y="7286"/>
                    <a:pt x="7791" y="7279"/>
                  </a:cubicBezTo>
                  <a:lnTo>
                    <a:pt x="7791" y="7279"/>
                  </a:lnTo>
                  <a:cubicBezTo>
                    <a:pt x="7766" y="7328"/>
                    <a:pt x="7741" y="7353"/>
                    <a:pt x="7716" y="7403"/>
                  </a:cubicBezTo>
                  <a:cubicBezTo>
                    <a:pt x="7665" y="7583"/>
                    <a:pt x="7716" y="7762"/>
                    <a:pt x="7870" y="7890"/>
                  </a:cubicBezTo>
                  <a:cubicBezTo>
                    <a:pt x="7928" y="7929"/>
                    <a:pt x="7992" y="7946"/>
                    <a:pt x="8055" y="7946"/>
                  </a:cubicBezTo>
                  <a:cubicBezTo>
                    <a:pt x="8245" y="7946"/>
                    <a:pt x="8428" y="7788"/>
                    <a:pt x="8408" y="7557"/>
                  </a:cubicBezTo>
                  <a:cubicBezTo>
                    <a:pt x="8408" y="7360"/>
                    <a:pt x="8209" y="7201"/>
                    <a:pt x="8010" y="7201"/>
                  </a:cubicBezTo>
                  <a:close/>
                  <a:moveTo>
                    <a:pt x="4446" y="7536"/>
                  </a:moveTo>
                  <a:cubicBezTo>
                    <a:pt x="4057" y="7536"/>
                    <a:pt x="3613" y="7964"/>
                    <a:pt x="3818" y="8352"/>
                  </a:cubicBezTo>
                  <a:cubicBezTo>
                    <a:pt x="3844" y="8429"/>
                    <a:pt x="3895" y="8480"/>
                    <a:pt x="3972" y="8531"/>
                  </a:cubicBezTo>
                  <a:cubicBezTo>
                    <a:pt x="4087" y="8631"/>
                    <a:pt x="4241" y="8684"/>
                    <a:pt x="4399" y="8684"/>
                  </a:cubicBezTo>
                  <a:cubicBezTo>
                    <a:pt x="4525" y="8684"/>
                    <a:pt x="4654" y="8651"/>
                    <a:pt x="4767" y="8583"/>
                  </a:cubicBezTo>
                  <a:cubicBezTo>
                    <a:pt x="5152" y="8301"/>
                    <a:pt x="5049" y="7685"/>
                    <a:pt x="4588" y="7557"/>
                  </a:cubicBezTo>
                  <a:cubicBezTo>
                    <a:pt x="4542" y="7543"/>
                    <a:pt x="4495" y="7536"/>
                    <a:pt x="4446" y="7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66"/>
            <p:cNvSpPr/>
            <p:nvPr/>
          </p:nvSpPr>
          <p:spPr>
            <a:xfrm rot="718822">
              <a:off x="7632882" y="3365539"/>
              <a:ext cx="918528" cy="1181592"/>
            </a:xfrm>
            <a:custGeom>
              <a:avLst/>
              <a:gdLst/>
              <a:ahLst/>
              <a:cxnLst/>
              <a:rect l="l" t="t" r="r" b="b"/>
              <a:pathLst>
                <a:path w="39784" h="51178" extrusionOk="0">
                  <a:moveTo>
                    <a:pt x="39268" y="0"/>
                  </a:moveTo>
                  <a:cubicBezTo>
                    <a:pt x="39198" y="0"/>
                    <a:pt x="39125" y="22"/>
                    <a:pt x="39054" y="72"/>
                  </a:cubicBezTo>
                  <a:cubicBezTo>
                    <a:pt x="26772" y="10380"/>
                    <a:pt x="10053" y="27535"/>
                    <a:pt x="104" y="50665"/>
                  </a:cubicBezTo>
                  <a:cubicBezTo>
                    <a:pt x="1" y="50895"/>
                    <a:pt x="180" y="51152"/>
                    <a:pt x="437" y="51177"/>
                  </a:cubicBezTo>
                  <a:cubicBezTo>
                    <a:pt x="565" y="51177"/>
                    <a:pt x="668" y="51075"/>
                    <a:pt x="719" y="50972"/>
                  </a:cubicBezTo>
                  <a:cubicBezTo>
                    <a:pt x="10668" y="27945"/>
                    <a:pt x="27310" y="10868"/>
                    <a:pt x="39516" y="611"/>
                  </a:cubicBezTo>
                  <a:cubicBezTo>
                    <a:pt x="39784" y="363"/>
                    <a:pt x="39555" y="0"/>
                    <a:pt x="39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66"/>
            <p:cNvSpPr/>
            <p:nvPr/>
          </p:nvSpPr>
          <p:spPr>
            <a:xfrm rot="718822">
              <a:off x="8009603" y="2528280"/>
              <a:ext cx="906430" cy="1506230"/>
            </a:xfrm>
            <a:custGeom>
              <a:avLst/>
              <a:gdLst/>
              <a:ahLst/>
              <a:cxnLst/>
              <a:rect l="l" t="t" r="r" b="b"/>
              <a:pathLst>
                <a:path w="39260" h="65239" extrusionOk="0">
                  <a:moveTo>
                    <a:pt x="31193" y="1"/>
                  </a:moveTo>
                  <a:cubicBezTo>
                    <a:pt x="29629" y="1"/>
                    <a:pt x="28036" y="370"/>
                    <a:pt x="26643" y="1056"/>
                  </a:cubicBezTo>
                  <a:cubicBezTo>
                    <a:pt x="23259" y="2722"/>
                    <a:pt x="20848" y="5825"/>
                    <a:pt x="18746" y="8953"/>
                  </a:cubicBezTo>
                  <a:lnTo>
                    <a:pt x="18746" y="8928"/>
                  </a:lnTo>
                  <a:cubicBezTo>
                    <a:pt x="13079" y="17313"/>
                    <a:pt x="9001" y="26595"/>
                    <a:pt x="6078" y="36263"/>
                  </a:cubicBezTo>
                  <a:cubicBezTo>
                    <a:pt x="5078" y="39622"/>
                    <a:pt x="4027" y="42058"/>
                    <a:pt x="2822" y="45340"/>
                  </a:cubicBezTo>
                  <a:cubicBezTo>
                    <a:pt x="214" y="52473"/>
                    <a:pt x="1430" y="62307"/>
                    <a:pt x="14" y="65213"/>
                  </a:cubicBezTo>
                  <a:lnTo>
                    <a:pt x="14" y="65213"/>
                  </a:lnTo>
                  <a:cubicBezTo>
                    <a:pt x="7580" y="49885"/>
                    <a:pt x="20598" y="32563"/>
                    <a:pt x="32080" y="19877"/>
                  </a:cubicBezTo>
                  <a:cubicBezTo>
                    <a:pt x="34310" y="17415"/>
                    <a:pt x="36644" y="14928"/>
                    <a:pt x="37952" y="11851"/>
                  </a:cubicBezTo>
                  <a:cubicBezTo>
                    <a:pt x="39234" y="8800"/>
                    <a:pt x="39259" y="4928"/>
                    <a:pt x="37054" y="2415"/>
                  </a:cubicBezTo>
                  <a:cubicBezTo>
                    <a:pt x="35606" y="755"/>
                    <a:pt x="33429" y="1"/>
                    <a:pt x="31193" y="1"/>
                  </a:cubicBezTo>
                  <a:close/>
                  <a:moveTo>
                    <a:pt x="14" y="65213"/>
                  </a:moveTo>
                  <a:lnTo>
                    <a:pt x="14" y="65213"/>
                  </a:lnTo>
                  <a:cubicBezTo>
                    <a:pt x="10" y="65221"/>
                    <a:pt x="5" y="65230"/>
                    <a:pt x="1" y="65239"/>
                  </a:cubicBezTo>
                  <a:cubicBezTo>
                    <a:pt x="5" y="65230"/>
                    <a:pt x="10" y="65221"/>
                    <a:pt x="14" y="652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66"/>
            <p:cNvSpPr/>
            <p:nvPr/>
          </p:nvSpPr>
          <p:spPr>
            <a:xfrm rot="718822">
              <a:off x="8025575" y="2445523"/>
              <a:ext cx="854321" cy="1538669"/>
            </a:xfrm>
            <a:custGeom>
              <a:avLst/>
              <a:gdLst/>
              <a:ahLst/>
              <a:cxnLst/>
              <a:rect l="l" t="t" r="r" b="b"/>
              <a:pathLst>
                <a:path w="37003" h="66644" extrusionOk="0">
                  <a:moveTo>
                    <a:pt x="29021" y="0"/>
                  </a:moveTo>
                  <a:cubicBezTo>
                    <a:pt x="27307" y="0"/>
                    <a:pt x="25551" y="457"/>
                    <a:pt x="24053" y="1281"/>
                  </a:cubicBezTo>
                  <a:cubicBezTo>
                    <a:pt x="20745" y="3128"/>
                    <a:pt x="18489" y="6333"/>
                    <a:pt x="16514" y="9538"/>
                  </a:cubicBezTo>
                  <a:lnTo>
                    <a:pt x="16514" y="9513"/>
                  </a:lnTo>
                  <a:cubicBezTo>
                    <a:pt x="11232" y="18154"/>
                    <a:pt x="7591" y="27616"/>
                    <a:pt x="5129" y="37411"/>
                  </a:cubicBezTo>
                  <a:cubicBezTo>
                    <a:pt x="4257" y="40796"/>
                    <a:pt x="3360" y="43284"/>
                    <a:pt x="2308" y="46617"/>
                  </a:cubicBezTo>
                  <a:cubicBezTo>
                    <a:pt x="1" y="53874"/>
                    <a:pt x="1693" y="63669"/>
                    <a:pt x="411" y="66644"/>
                  </a:cubicBezTo>
                  <a:lnTo>
                    <a:pt x="411" y="66644"/>
                  </a:lnTo>
                  <a:cubicBezTo>
                    <a:pt x="7257" y="50951"/>
                    <a:pt x="19437" y="33052"/>
                    <a:pt x="30335" y="19846"/>
                  </a:cubicBezTo>
                  <a:cubicBezTo>
                    <a:pt x="32464" y="17257"/>
                    <a:pt x="34695" y="14692"/>
                    <a:pt x="35849" y="11564"/>
                  </a:cubicBezTo>
                  <a:cubicBezTo>
                    <a:pt x="37002" y="8436"/>
                    <a:pt x="36823" y="4564"/>
                    <a:pt x="34515" y="2153"/>
                  </a:cubicBezTo>
                  <a:cubicBezTo>
                    <a:pt x="33098" y="666"/>
                    <a:pt x="31091" y="0"/>
                    <a:pt x="290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66"/>
            <p:cNvSpPr/>
            <p:nvPr/>
          </p:nvSpPr>
          <p:spPr>
            <a:xfrm rot="718822">
              <a:off x="8557141" y="2511476"/>
              <a:ext cx="353037" cy="279917"/>
            </a:xfrm>
            <a:custGeom>
              <a:avLst/>
              <a:gdLst/>
              <a:ahLst/>
              <a:cxnLst/>
              <a:rect l="l" t="t" r="r" b="b"/>
              <a:pathLst>
                <a:path w="15291" h="12124" extrusionOk="0">
                  <a:moveTo>
                    <a:pt x="8935" y="0"/>
                  </a:moveTo>
                  <a:cubicBezTo>
                    <a:pt x="8915" y="0"/>
                    <a:pt x="8895" y="3"/>
                    <a:pt x="8873" y="9"/>
                  </a:cubicBezTo>
                  <a:cubicBezTo>
                    <a:pt x="8745" y="35"/>
                    <a:pt x="8642" y="265"/>
                    <a:pt x="8770" y="368"/>
                  </a:cubicBezTo>
                  <a:cubicBezTo>
                    <a:pt x="8796" y="368"/>
                    <a:pt x="8822" y="368"/>
                    <a:pt x="8847" y="394"/>
                  </a:cubicBezTo>
                  <a:cubicBezTo>
                    <a:pt x="8950" y="394"/>
                    <a:pt x="9053" y="368"/>
                    <a:pt x="9104" y="265"/>
                  </a:cubicBezTo>
                  <a:cubicBezTo>
                    <a:pt x="9172" y="153"/>
                    <a:pt x="9080" y="0"/>
                    <a:pt x="8935" y="0"/>
                  </a:cubicBezTo>
                  <a:close/>
                  <a:moveTo>
                    <a:pt x="11916" y="1183"/>
                  </a:moveTo>
                  <a:cubicBezTo>
                    <a:pt x="11893" y="1183"/>
                    <a:pt x="11871" y="1185"/>
                    <a:pt x="11848" y="1189"/>
                  </a:cubicBezTo>
                  <a:cubicBezTo>
                    <a:pt x="11565" y="1240"/>
                    <a:pt x="11360" y="1753"/>
                    <a:pt x="11642" y="1932"/>
                  </a:cubicBezTo>
                  <a:cubicBezTo>
                    <a:pt x="11694" y="1958"/>
                    <a:pt x="11745" y="1983"/>
                    <a:pt x="11796" y="2009"/>
                  </a:cubicBezTo>
                  <a:cubicBezTo>
                    <a:pt x="11822" y="2012"/>
                    <a:pt x="11848" y="2014"/>
                    <a:pt x="11873" y="2014"/>
                  </a:cubicBezTo>
                  <a:cubicBezTo>
                    <a:pt x="12051" y="2014"/>
                    <a:pt x="12219" y="1935"/>
                    <a:pt x="12309" y="1778"/>
                  </a:cubicBezTo>
                  <a:cubicBezTo>
                    <a:pt x="12452" y="1492"/>
                    <a:pt x="12218" y="1183"/>
                    <a:pt x="11916" y="1183"/>
                  </a:cubicBezTo>
                  <a:close/>
                  <a:moveTo>
                    <a:pt x="6093" y="1486"/>
                  </a:moveTo>
                  <a:cubicBezTo>
                    <a:pt x="5938" y="1486"/>
                    <a:pt x="5786" y="1562"/>
                    <a:pt x="5745" y="1727"/>
                  </a:cubicBezTo>
                  <a:cubicBezTo>
                    <a:pt x="5745" y="1778"/>
                    <a:pt x="5745" y="1804"/>
                    <a:pt x="5745" y="1855"/>
                  </a:cubicBezTo>
                  <a:cubicBezTo>
                    <a:pt x="5770" y="2035"/>
                    <a:pt x="5924" y="2189"/>
                    <a:pt x="6104" y="2214"/>
                  </a:cubicBezTo>
                  <a:cubicBezTo>
                    <a:pt x="6114" y="2215"/>
                    <a:pt x="6124" y="2216"/>
                    <a:pt x="6134" y="2216"/>
                  </a:cubicBezTo>
                  <a:cubicBezTo>
                    <a:pt x="6400" y="2216"/>
                    <a:pt x="6585" y="1897"/>
                    <a:pt x="6437" y="1650"/>
                  </a:cubicBezTo>
                  <a:cubicBezTo>
                    <a:pt x="6366" y="1543"/>
                    <a:pt x="6228" y="1486"/>
                    <a:pt x="6093" y="1486"/>
                  </a:cubicBezTo>
                  <a:close/>
                  <a:moveTo>
                    <a:pt x="9380" y="1591"/>
                  </a:moveTo>
                  <a:cubicBezTo>
                    <a:pt x="9348" y="1591"/>
                    <a:pt x="9316" y="1593"/>
                    <a:pt x="9283" y="1599"/>
                  </a:cubicBezTo>
                  <a:cubicBezTo>
                    <a:pt x="8847" y="1676"/>
                    <a:pt x="8565" y="2394"/>
                    <a:pt x="8976" y="2676"/>
                  </a:cubicBezTo>
                  <a:cubicBezTo>
                    <a:pt x="9027" y="2701"/>
                    <a:pt x="9104" y="2753"/>
                    <a:pt x="9181" y="2753"/>
                  </a:cubicBezTo>
                  <a:cubicBezTo>
                    <a:pt x="9222" y="2760"/>
                    <a:pt x="9265" y="2764"/>
                    <a:pt x="9307" y="2764"/>
                  </a:cubicBezTo>
                  <a:cubicBezTo>
                    <a:pt x="9550" y="2764"/>
                    <a:pt x="9793" y="2642"/>
                    <a:pt x="9924" y="2445"/>
                  </a:cubicBezTo>
                  <a:cubicBezTo>
                    <a:pt x="10115" y="2040"/>
                    <a:pt x="9796" y="1591"/>
                    <a:pt x="9380" y="1591"/>
                  </a:cubicBezTo>
                  <a:close/>
                  <a:moveTo>
                    <a:pt x="4129" y="3189"/>
                  </a:moveTo>
                  <a:cubicBezTo>
                    <a:pt x="4052" y="3214"/>
                    <a:pt x="4001" y="3343"/>
                    <a:pt x="4078" y="3394"/>
                  </a:cubicBezTo>
                  <a:lnTo>
                    <a:pt x="4078" y="3419"/>
                  </a:lnTo>
                  <a:lnTo>
                    <a:pt x="4104" y="3419"/>
                  </a:lnTo>
                  <a:cubicBezTo>
                    <a:pt x="4155" y="3419"/>
                    <a:pt x="4232" y="3394"/>
                    <a:pt x="4257" y="3343"/>
                  </a:cubicBezTo>
                  <a:cubicBezTo>
                    <a:pt x="4283" y="3266"/>
                    <a:pt x="4206" y="3189"/>
                    <a:pt x="4129" y="3189"/>
                  </a:cubicBezTo>
                  <a:close/>
                  <a:moveTo>
                    <a:pt x="14587" y="2354"/>
                  </a:moveTo>
                  <a:cubicBezTo>
                    <a:pt x="14547" y="2354"/>
                    <a:pt x="14505" y="2359"/>
                    <a:pt x="14463" y="2368"/>
                  </a:cubicBezTo>
                  <a:cubicBezTo>
                    <a:pt x="14027" y="2445"/>
                    <a:pt x="13745" y="3137"/>
                    <a:pt x="14155" y="3419"/>
                  </a:cubicBezTo>
                  <a:lnTo>
                    <a:pt x="14130" y="3419"/>
                  </a:lnTo>
                  <a:cubicBezTo>
                    <a:pt x="14207" y="3471"/>
                    <a:pt x="14284" y="3496"/>
                    <a:pt x="14360" y="3496"/>
                  </a:cubicBezTo>
                  <a:cubicBezTo>
                    <a:pt x="14415" y="3511"/>
                    <a:pt x="14471" y="3519"/>
                    <a:pt x="14527" y="3519"/>
                  </a:cubicBezTo>
                  <a:cubicBezTo>
                    <a:pt x="14756" y="3519"/>
                    <a:pt x="14980" y="3395"/>
                    <a:pt x="15104" y="3189"/>
                  </a:cubicBezTo>
                  <a:cubicBezTo>
                    <a:pt x="15290" y="2793"/>
                    <a:pt x="14990" y="2354"/>
                    <a:pt x="14587" y="2354"/>
                  </a:cubicBezTo>
                  <a:close/>
                  <a:moveTo>
                    <a:pt x="12388" y="3205"/>
                  </a:moveTo>
                  <a:cubicBezTo>
                    <a:pt x="12371" y="3205"/>
                    <a:pt x="12353" y="3208"/>
                    <a:pt x="12335" y="3214"/>
                  </a:cubicBezTo>
                  <a:cubicBezTo>
                    <a:pt x="12181" y="3240"/>
                    <a:pt x="12078" y="3471"/>
                    <a:pt x="12232" y="3573"/>
                  </a:cubicBezTo>
                  <a:cubicBezTo>
                    <a:pt x="12258" y="3573"/>
                    <a:pt x="12283" y="3599"/>
                    <a:pt x="12309" y="3599"/>
                  </a:cubicBezTo>
                  <a:cubicBezTo>
                    <a:pt x="12323" y="3604"/>
                    <a:pt x="12337" y="3606"/>
                    <a:pt x="12352" y="3606"/>
                  </a:cubicBezTo>
                  <a:cubicBezTo>
                    <a:pt x="12421" y="3606"/>
                    <a:pt x="12498" y="3560"/>
                    <a:pt x="12540" y="3496"/>
                  </a:cubicBezTo>
                  <a:cubicBezTo>
                    <a:pt x="12608" y="3361"/>
                    <a:pt x="12516" y="3205"/>
                    <a:pt x="12388" y="3205"/>
                  </a:cubicBezTo>
                  <a:close/>
                  <a:moveTo>
                    <a:pt x="7478" y="3842"/>
                  </a:moveTo>
                  <a:cubicBezTo>
                    <a:pt x="7323" y="3842"/>
                    <a:pt x="7170" y="3912"/>
                    <a:pt x="7129" y="4061"/>
                  </a:cubicBezTo>
                  <a:lnTo>
                    <a:pt x="7155" y="4061"/>
                  </a:lnTo>
                  <a:cubicBezTo>
                    <a:pt x="7155" y="4112"/>
                    <a:pt x="7155" y="4163"/>
                    <a:pt x="7155" y="4214"/>
                  </a:cubicBezTo>
                  <a:cubicBezTo>
                    <a:pt x="7181" y="4394"/>
                    <a:pt x="7334" y="4522"/>
                    <a:pt x="7514" y="4573"/>
                  </a:cubicBezTo>
                  <a:cubicBezTo>
                    <a:pt x="7796" y="4573"/>
                    <a:pt x="7976" y="4240"/>
                    <a:pt x="7822" y="4009"/>
                  </a:cubicBezTo>
                  <a:cubicBezTo>
                    <a:pt x="7761" y="3900"/>
                    <a:pt x="7619" y="3842"/>
                    <a:pt x="7478" y="3842"/>
                  </a:cubicBezTo>
                  <a:close/>
                  <a:moveTo>
                    <a:pt x="3853" y="5099"/>
                  </a:moveTo>
                  <a:cubicBezTo>
                    <a:pt x="3701" y="5099"/>
                    <a:pt x="3554" y="5169"/>
                    <a:pt x="3514" y="5317"/>
                  </a:cubicBezTo>
                  <a:cubicBezTo>
                    <a:pt x="3514" y="5368"/>
                    <a:pt x="3514" y="5420"/>
                    <a:pt x="3514" y="5471"/>
                  </a:cubicBezTo>
                  <a:cubicBezTo>
                    <a:pt x="3539" y="5650"/>
                    <a:pt x="3693" y="5804"/>
                    <a:pt x="3873" y="5830"/>
                  </a:cubicBezTo>
                  <a:cubicBezTo>
                    <a:pt x="4155" y="5830"/>
                    <a:pt x="4360" y="5522"/>
                    <a:pt x="4206" y="5266"/>
                  </a:cubicBezTo>
                  <a:cubicBezTo>
                    <a:pt x="4133" y="5156"/>
                    <a:pt x="3991" y="5099"/>
                    <a:pt x="3853" y="5099"/>
                  </a:cubicBezTo>
                  <a:close/>
                  <a:moveTo>
                    <a:pt x="7382" y="5816"/>
                  </a:moveTo>
                  <a:cubicBezTo>
                    <a:pt x="7341" y="5816"/>
                    <a:pt x="7300" y="5820"/>
                    <a:pt x="7258" y="5830"/>
                  </a:cubicBezTo>
                  <a:cubicBezTo>
                    <a:pt x="6822" y="5907"/>
                    <a:pt x="6540" y="6625"/>
                    <a:pt x="6924" y="6907"/>
                  </a:cubicBezTo>
                  <a:lnTo>
                    <a:pt x="6950" y="6907"/>
                  </a:lnTo>
                  <a:cubicBezTo>
                    <a:pt x="7001" y="6932"/>
                    <a:pt x="7078" y="6958"/>
                    <a:pt x="7155" y="6984"/>
                  </a:cubicBezTo>
                  <a:cubicBezTo>
                    <a:pt x="7196" y="6991"/>
                    <a:pt x="7238" y="6995"/>
                    <a:pt x="7280" y="6995"/>
                  </a:cubicBezTo>
                  <a:cubicBezTo>
                    <a:pt x="7524" y="6995"/>
                    <a:pt x="7767" y="6869"/>
                    <a:pt x="7899" y="6650"/>
                  </a:cubicBezTo>
                  <a:cubicBezTo>
                    <a:pt x="8085" y="6254"/>
                    <a:pt x="7785" y="5816"/>
                    <a:pt x="7382" y="5816"/>
                  </a:cubicBezTo>
                  <a:close/>
                  <a:moveTo>
                    <a:pt x="1704" y="7231"/>
                  </a:moveTo>
                  <a:cubicBezTo>
                    <a:pt x="1684" y="7231"/>
                    <a:pt x="1663" y="7234"/>
                    <a:pt x="1642" y="7240"/>
                  </a:cubicBezTo>
                  <a:cubicBezTo>
                    <a:pt x="1514" y="7266"/>
                    <a:pt x="1411" y="7497"/>
                    <a:pt x="1539" y="7599"/>
                  </a:cubicBezTo>
                  <a:cubicBezTo>
                    <a:pt x="1565" y="7599"/>
                    <a:pt x="1591" y="7625"/>
                    <a:pt x="1616" y="7625"/>
                  </a:cubicBezTo>
                  <a:cubicBezTo>
                    <a:pt x="1634" y="7629"/>
                    <a:pt x="1653" y="7631"/>
                    <a:pt x="1670" y="7631"/>
                  </a:cubicBezTo>
                  <a:cubicBezTo>
                    <a:pt x="1754" y="7631"/>
                    <a:pt x="1830" y="7586"/>
                    <a:pt x="1873" y="7522"/>
                  </a:cubicBezTo>
                  <a:cubicBezTo>
                    <a:pt x="1940" y="7387"/>
                    <a:pt x="1849" y="7231"/>
                    <a:pt x="1704" y="7231"/>
                  </a:cubicBezTo>
                  <a:close/>
                  <a:moveTo>
                    <a:pt x="5899" y="8599"/>
                  </a:moveTo>
                  <a:cubicBezTo>
                    <a:pt x="5822" y="8599"/>
                    <a:pt x="5770" y="8753"/>
                    <a:pt x="5847" y="8804"/>
                  </a:cubicBezTo>
                  <a:cubicBezTo>
                    <a:pt x="5847" y="8804"/>
                    <a:pt x="5873" y="8804"/>
                    <a:pt x="5873" y="8830"/>
                  </a:cubicBezTo>
                  <a:cubicBezTo>
                    <a:pt x="5924" y="8830"/>
                    <a:pt x="6001" y="8804"/>
                    <a:pt x="6027" y="8753"/>
                  </a:cubicBezTo>
                  <a:cubicBezTo>
                    <a:pt x="6052" y="8676"/>
                    <a:pt x="5975" y="8599"/>
                    <a:pt x="5899" y="8599"/>
                  </a:cubicBezTo>
                  <a:close/>
                  <a:moveTo>
                    <a:pt x="3453" y="8132"/>
                  </a:moveTo>
                  <a:cubicBezTo>
                    <a:pt x="3431" y="8132"/>
                    <a:pt x="3408" y="8134"/>
                    <a:pt x="3386" y="8138"/>
                  </a:cubicBezTo>
                  <a:cubicBezTo>
                    <a:pt x="3103" y="8189"/>
                    <a:pt x="2924" y="8651"/>
                    <a:pt x="3206" y="8830"/>
                  </a:cubicBezTo>
                  <a:cubicBezTo>
                    <a:pt x="3232" y="8856"/>
                    <a:pt x="3283" y="8856"/>
                    <a:pt x="3334" y="8881"/>
                  </a:cubicBezTo>
                  <a:cubicBezTo>
                    <a:pt x="3357" y="8885"/>
                    <a:pt x="3380" y="8886"/>
                    <a:pt x="3403" y="8886"/>
                  </a:cubicBezTo>
                  <a:cubicBezTo>
                    <a:pt x="3558" y="8886"/>
                    <a:pt x="3706" y="8810"/>
                    <a:pt x="3796" y="8676"/>
                  </a:cubicBezTo>
                  <a:cubicBezTo>
                    <a:pt x="3915" y="8415"/>
                    <a:pt x="3726" y="8132"/>
                    <a:pt x="3453" y="8132"/>
                  </a:cubicBezTo>
                  <a:close/>
                  <a:moveTo>
                    <a:pt x="7730" y="8742"/>
                  </a:moveTo>
                  <a:cubicBezTo>
                    <a:pt x="7579" y="8742"/>
                    <a:pt x="7427" y="8819"/>
                    <a:pt x="7386" y="8984"/>
                  </a:cubicBezTo>
                  <a:cubicBezTo>
                    <a:pt x="7386" y="9010"/>
                    <a:pt x="7386" y="9061"/>
                    <a:pt x="7386" y="9112"/>
                  </a:cubicBezTo>
                  <a:cubicBezTo>
                    <a:pt x="7437" y="9292"/>
                    <a:pt x="7565" y="9445"/>
                    <a:pt x="7745" y="9471"/>
                  </a:cubicBezTo>
                  <a:cubicBezTo>
                    <a:pt x="8027" y="9471"/>
                    <a:pt x="8232" y="9163"/>
                    <a:pt x="8052" y="8907"/>
                  </a:cubicBezTo>
                  <a:cubicBezTo>
                    <a:pt x="7993" y="8800"/>
                    <a:pt x="7862" y="8742"/>
                    <a:pt x="7730" y="8742"/>
                  </a:cubicBezTo>
                  <a:close/>
                  <a:moveTo>
                    <a:pt x="4824" y="10739"/>
                  </a:moveTo>
                  <a:cubicBezTo>
                    <a:pt x="4782" y="10739"/>
                    <a:pt x="4738" y="10744"/>
                    <a:pt x="4693" y="10753"/>
                  </a:cubicBezTo>
                  <a:cubicBezTo>
                    <a:pt x="4257" y="10830"/>
                    <a:pt x="4001" y="11522"/>
                    <a:pt x="4411" y="11805"/>
                  </a:cubicBezTo>
                  <a:lnTo>
                    <a:pt x="4386" y="11805"/>
                  </a:lnTo>
                  <a:cubicBezTo>
                    <a:pt x="4463" y="11856"/>
                    <a:pt x="4539" y="11881"/>
                    <a:pt x="4616" y="11907"/>
                  </a:cubicBezTo>
                  <a:cubicBezTo>
                    <a:pt x="4658" y="11915"/>
                    <a:pt x="4699" y="11918"/>
                    <a:pt x="4739" y="11918"/>
                  </a:cubicBezTo>
                  <a:cubicBezTo>
                    <a:pt x="4978" y="11918"/>
                    <a:pt x="5203" y="11793"/>
                    <a:pt x="5334" y="11574"/>
                  </a:cubicBezTo>
                  <a:cubicBezTo>
                    <a:pt x="5544" y="11178"/>
                    <a:pt x="5246" y="10739"/>
                    <a:pt x="4824" y="10739"/>
                  </a:cubicBezTo>
                  <a:close/>
                  <a:moveTo>
                    <a:pt x="816" y="10950"/>
                  </a:moveTo>
                  <a:cubicBezTo>
                    <a:pt x="784" y="10950"/>
                    <a:pt x="751" y="10953"/>
                    <a:pt x="719" y="10958"/>
                  </a:cubicBezTo>
                  <a:cubicBezTo>
                    <a:pt x="283" y="11035"/>
                    <a:pt x="1" y="11753"/>
                    <a:pt x="411" y="12035"/>
                  </a:cubicBezTo>
                  <a:cubicBezTo>
                    <a:pt x="462" y="12061"/>
                    <a:pt x="539" y="12087"/>
                    <a:pt x="616" y="12112"/>
                  </a:cubicBezTo>
                  <a:cubicBezTo>
                    <a:pt x="658" y="12120"/>
                    <a:pt x="700" y="12123"/>
                    <a:pt x="742" y="12123"/>
                  </a:cubicBezTo>
                  <a:cubicBezTo>
                    <a:pt x="986" y="12123"/>
                    <a:pt x="1229" y="12001"/>
                    <a:pt x="1360" y="11805"/>
                  </a:cubicBezTo>
                  <a:cubicBezTo>
                    <a:pt x="1550" y="11400"/>
                    <a:pt x="1232" y="10950"/>
                    <a:pt x="816" y="109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66"/>
            <p:cNvSpPr/>
            <p:nvPr/>
          </p:nvSpPr>
          <p:spPr>
            <a:xfrm rot="718822">
              <a:off x="8018037" y="2549860"/>
              <a:ext cx="697670" cy="1395916"/>
            </a:xfrm>
            <a:custGeom>
              <a:avLst/>
              <a:gdLst/>
              <a:ahLst/>
              <a:cxnLst/>
              <a:rect l="l" t="t" r="r" b="b"/>
              <a:pathLst>
                <a:path w="30218" h="60461" extrusionOk="0">
                  <a:moveTo>
                    <a:pt x="29718" y="1"/>
                  </a:moveTo>
                  <a:cubicBezTo>
                    <a:pt x="29628" y="1"/>
                    <a:pt x="29537" y="37"/>
                    <a:pt x="29464" y="124"/>
                  </a:cubicBezTo>
                  <a:cubicBezTo>
                    <a:pt x="15053" y="18330"/>
                    <a:pt x="4052" y="40716"/>
                    <a:pt x="52" y="60025"/>
                  </a:cubicBezTo>
                  <a:cubicBezTo>
                    <a:pt x="1" y="60230"/>
                    <a:pt x="129" y="60409"/>
                    <a:pt x="334" y="60461"/>
                  </a:cubicBezTo>
                  <a:lnTo>
                    <a:pt x="411" y="60461"/>
                  </a:lnTo>
                  <a:cubicBezTo>
                    <a:pt x="565" y="60461"/>
                    <a:pt x="719" y="60333"/>
                    <a:pt x="744" y="60179"/>
                  </a:cubicBezTo>
                  <a:cubicBezTo>
                    <a:pt x="4745" y="40947"/>
                    <a:pt x="15668" y="18689"/>
                    <a:pt x="30028" y="560"/>
                  </a:cubicBezTo>
                  <a:cubicBezTo>
                    <a:pt x="30218" y="294"/>
                    <a:pt x="29972" y="1"/>
                    <a:pt x="297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51"/>
          <p:cNvSpPr txBox="1">
            <a:spLocks noGrp="1"/>
          </p:cNvSpPr>
          <p:nvPr>
            <p:ph type="dt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9" name="Google Shape;659;p51"/>
          <p:cNvSpPr txBox="1">
            <a:spLocks noGrp="1"/>
          </p:cNvSpPr>
          <p:nvPr>
            <p:ph type="ftr" idx="11"/>
          </p:nvPr>
        </p:nvSpPr>
        <p:spPr>
          <a:xfrm>
            <a:off x="3124201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0" name="Google Shape;660;p51"/>
          <p:cNvSpPr txBox="1">
            <a:spLocks noGrp="1"/>
          </p:cNvSpPr>
          <p:nvPr>
            <p:ph type="sldNum" idx="12"/>
          </p:nvPr>
        </p:nvSpPr>
        <p:spPr>
          <a:xfrm>
            <a:off x="6553202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61" name="Google Shape;661;p51"/>
          <p:cNvSpPr txBox="1">
            <a:spLocks noGrp="1"/>
          </p:cNvSpPr>
          <p:nvPr>
            <p:ph type="title"/>
          </p:nvPr>
        </p:nvSpPr>
        <p:spPr>
          <a:xfrm>
            <a:off x="457200" y="205981"/>
            <a:ext cx="8229601" cy="536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799"/>
              <a:buFont typeface="Calibri"/>
              <a:buNone/>
              <a:defRPr sz="2799">
                <a:solidFill>
                  <a:srgbClr val="59595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>
  <p:cSld name="TITLE"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87"/>
          <p:cNvSpPr/>
          <p:nvPr/>
        </p:nvSpPr>
        <p:spPr>
          <a:xfrm>
            <a:off x="1" y="2419350"/>
            <a:ext cx="9144000" cy="2724150"/>
          </a:xfrm>
          <a:prstGeom prst="rect">
            <a:avLst/>
          </a:prstGeom>
          <a:gradFill>
            <a:gsLst>
              <a:gs pos="0">
                <a:srgbClr val="CBCBCB">
                  <a:alpha val="21960"/>
                </a:srgbClr>
              </a:gs>
              <a:gs pos="44000">
                <a:srgbClr val="CBCBCB">
                  <a:alpha val="21960"/>
                </a:srgbClr>
              </a:gs>
              <a:gs pos="100000">
                <a:srgbClr val="5F5F5F">
                  <a:alpha val="1882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99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p87"/>
          <p:cNvSpPr txBox="1">
            <a:spLocks noGrp="1"/>
          </p:cNvSpPr>
          <p:nvPr>
            <p:ph type="ctrTitle"/>
          </p:nvPr>
        </p:nvSpPr>
        <p:spPr>
          <a:xfrm>
            <a:off x="685801" y="3740993"/>
            <a:ext cx="7772400" cy="458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999"/>
              <a:buFont typeface="Calibri"/>
              <a:buNone/>
              <a:defRPr sz="2999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87"/>
          <p:cNvSpPr txBox="1">
            <a:spLocks noGrp="1"/>
          </p:cNvSpPr>
          <p:nvPr>
            <p:ph type="subTitle" idx="1"/>
          </p:nvPr>
        </p:nvSpPr>
        <p:spPr>
          <a:xfrm>
            <a:off x="1371600" y="4132020"/>
            <a:ext cx="6400801" cy="57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799"/>
              <a:buNone/>
              <a:defRPr sz="1799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399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799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66" name="Google Shape;666;p87"/>
          <p:cNvSpPr txBox="1">
            <a:spLocks noGrp="1"/>
          </p:cNvSpPr>
          <p:nvPr>
            <p:ph type="dt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7" name="Google Shape;667;p87"/>
          <p:cNvSpPr txBox="1">
            <a:spLocks noGrp="1"/>
          </p:cNvSpPr>
          <p:nvPr>
            <p:ph type="ftr" idx="11"/>
          </p:nvPr>
        </p:nvSpPr>
        <p:spPr>
          <a:xfrm>
            <a:off x="3124201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8" name="Google Shape;668;p87"/>
          <p:cNvSpPr txBox="1">
            <a:spLocks noGrp="1"/>
          </p:cNvSpPr>
          <p:nvPr>
            <p:ph type="sldNum" idx="12"/>
          </p:nvPr>
        </p:nvSpPr>
        <p:spPr>
          <a:xfrm>
            <a:off x="6553202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88"/>
          <p:cNvSpPr txBox="1">
            <a:spLocks noGrp="1"/>
          </p:cNvSpPr>
          <p:nvPr>
            <p:ph type="ctrTitle"/>
          </p:nvPr>
        </p:nvSpPr>
        <p:spPr>
          <a:xfrm>
            <a:off x="685801" y="1597822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1" name="Google Shape;671;p88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1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699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399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799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72" name="Google Shape;672;p88"/>
          <p:cNvSpPr txBox="1">
            <a:spLocks noGrp="1"/>
          </p:cNvSpPr>
          <p:nvPr>
            <p:ph type="dt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3" name="Google Shape;673;p88"/>
          <p:cNvSpPr txBox="1">
            <a:spLocks noGrp="1"/>
          </p:cNvSpPr>
          <p:nvPr>
            <p:ph type="ftr" idx="11"/>
          </p:nvPr>
        </p:nvSpPr>
        <p:spPr>
          <a:xfrm>
            <a:off x="3124201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4" name="Google Shape;674;p88"/>
          <p:cNvSpPr txBox="1">
            <a:spLocks noGrp="1"/>
          </p:cNvSpPr>
          <p:nvPr>
            <p:ph type="sldNum" idx="12"/>
          </p:nvPr>
        </p:nvSpPr>
        <p:spPr>
          <a:xfrm>
            <a:off x="6553202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89"/>
          <p:cNvSpPr txBox="1">
            <a:spLocks noGrp="1"/>
          </p:cNvSpPr>
          <p:nvPr>
            <p:ph type="title"/>
          </p:nvPr>
        </p:nvSpPr>
        <p:spPr>
          <a:xfrm>
            <a:off x="457200" y="205981"/>
            <a:ext cx="8229601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7" name="Google Shape;677;p89"/>
          <p:cNvSpPr txBox="1">
            <a:spLocks noGrp="1"/>
          </p:cNvSpPr>
          <p:nvPr>
            <p:ph type="body" idx="1"/>
          </p:nvPr>
        </p:nvSpPr>
        <p:spPr>
          <a:xfrm>
            <a:off x="457200" y="853820"/>
            <a:ext cx="8229601" cy="3740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8" name="Google Shape;678;p89"/>
          <p:cNvSpPr txBox="1">
            <a:spLocks noGrp="1"/>
          </p:cNvSpPr>
          <p:nvPr>
            <p:ph type="dt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9" name="Google Shape;679;p89"/>
          <p:cNvSpPr txBox="1">
            <a:spLocks noGrp="1"/>
          </p:cNvSpPr>
          <p:nvPr>
            <p:ph type="ftr" idx="11"/>
          </p:nvPr>
        </p:nvSpPr>
        <p:spPr>
          <a:xfrm>
            <a:off x="3124201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0" name="Google Shape;680;p89"/>
          <p:cNvSpPr txBox="1">
            <a:spLocks noGrp="1"/>
          </p:cNvSpPr>
          <p:nvPr>
            <p:ph type="sldNum" idx="12"/>
          </p:nvPr>
        </p:nvSpPr>
        <p:spPr>
          <a:xfrm>
            <a:off x="6553202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90"/>
          <p:cNvSpPr txBox="1"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999"/>
              <a:buFont typeface="Calibri"/>
              <a:buNone/>
              <a:defRPr sz="3999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3" name="Google Shape;683;p90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799"/>
              <a:buNone/>
              <a:defRPr sz="1799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84" name="Google Shape;684;p90"/>
          <p:cNvSpPr txBox="1">
            <a:spLocks noGrp="1"/>
          </p:cNvSpPr>
          <p:nvPr>
            <p:ph type="dt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5" name="Google Shape;685;p90"/>
          <p:cNvSpPr txBox="1">
            <a:spLocks noGrp="1"/>
          </p:cNvSpPr>
          <p:nvPr>
            <p:ph type="ftr" idx="11"/>
          </p:nvPr>
        </p:nvSpPr>
        <p:spPr>
          <a:xfrm>
            <a:off x="3124201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90"/>
          <p:cNvSpPr txBox="1">
            <a:spLocks noGrp="1"/>
          </p:cNvSpPr>
          <p:nvPr>
            <p:ph type="sldNum" idx="12"/>
          </p:nvPr>
        </p:nvSpPr>
        <p:spPr>
          <a:xfrm>
            <a:off x="6553202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91"/>
          <p:cNvSpPr txBox="1">
            <a:spLocks noGrp="1"/>
          </p:cNvSpPr>
          <p:nvPr>
            <p:ph type="title"/>
          </p:nvPr>
        </p:nvSpPr>
        <p:spPr>
          <a:xfrm>
            <a:off x="457200" y="205981"/>
            <a:ext cx="8229601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9" name="Google Shape;689;p91"/>
          <p:cNvSpPr txBox="1">
            <a:spLocks noGrp="1"/>
          </p:cNvSpPr>
          <p:nvPr>
            <p:ph type="body" idx="1"/>
          </p:nvPr>
        </p:nvSpPr>
        <p:spPr>
          <a:xfrm>
            <a:off x="457200" y="1200152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336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799"/>
              <a:buChar char="•"/>
              <a:defRPr sz="2799"/>
            </a:lvl1pPr>
            <a:lvl2pPr marL="914400" lvl="1" indent="-380936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99"/>
              <a:buChar char="–"/>
              <a:defRPr sz="2399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83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799"/>
              <a:buChar char="–"/>
              <a:defRPr sz="1799"/>
            </a:lvl4pPr>
            <a:lvl5pPr marL="2286000" lvl="4" indent="-34283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799"/>
              <a:buChar char="»"/>
              <a:defRPr sz="1799"/>
            </a:lvl5pPr>
            <a:lvl6pPr marL="2743200" lvl="5" indent="-34283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799"/>
              <a:buChar char="•"/>
              <a:defRPr sz="1799"/>
            </a:lvl6pPr>
            <a:lvl7pPr marL="3200400" lvl="6" indent="-34283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799"/>
              <a:buChar char="•"/>
              <a:defRPr sz="1799"/>
            </a:lvl7pPr>
            <a:lvl8pPr marL="3657600" lvl="7" indent="-34283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799"/>
              <a:buChar char="•"/>
              <a:defRPr sz="1799"/>
            </a:lvl8pPr>
            <a:lvl9pPr marL="4114800" lvl="8" indent="-34283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799"/>
              <a:buChar char="•"/>
              <a:defRPr sz="1799"/>
            </a:lvl9pPr>
          </a:lstStyle>
          <a:p>
            <a:endParaRPr/>
          </a:p>
        </p:txBody>
      </p:sp>
      <p:sp>
        <p:nvSpPr>
          <p:cNvPr id="690" name="Google Shape;690;p91"/>
          <p:cNvSpPr txBox="1">
            <a:spLocks noGrp="1"/>
          </p:cNvSpPr>
          <p:nvPr>
            <p:ph type="body" idx="2"/>
          </p:nvPr>
        </p:nvSpPr>
        <p:spPr>
          <a:xfrm>
            <a:off x="4648200" y="1200152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336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799"/>
              <a:buChar char="•"/>
              <a:defRPr sz="2799"/>
            </a:lvl1pPr>
            <a:lvl2pPr marL="914400" lvl="1" indent="-380936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99"/>
              <a:buChar char="–"/>
              <a:defRPr sz="2399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83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799"/>
              <a:buChar char="–"/>
              <a:defRPr sz="1799"/>
            </a:lvl4pPr>
            <a:lvl5pPr marL="2286000" lvl="4" indent="-34283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799"/>
              <a:buChar char="»"/>
              <a:defRPr sz="1799"/>
            </a:lvl5pPr>
            <a:lvl6pPr marL="2743200" lvl="5" indent="-34283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799"/>
              <a:buChar char="•"/>
              <a:defRPr sz="1799"/>
            </a:lvl6pPr>
            <a:lvl7pPr marL="3200400" lvl="6" indent="-34283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799"/>
              <a:buChar char="•"/>
              <a:defRPr sz="1799"/>
            </a:lvl7pPr>
            <a:lvl8pPr marL="3657600" lvl="7" indent="-34283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799"/>
              <a:buChar char="•"/>
              <a:defRPr sz="1799"/>
            </a:lvl8pPr>
            <a:lvl9pPr marL="4114800" lvl="8" indent="-34283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799"/>
              <a:buChar char="•"/>
              <a:defRPr sz="1799"/>
            </a:lvl9pPr>
          </a:lstStyle>
          <a:p>
            <a:endParaRPr/>
          </a:p>
        </p:txBody>
      </p:sp>
      <p:sp>
        <p:nvSpPr>
          <p:cNvPr id="691" name="Google Shape;691;p91"/>
          <p:cNvSpPr txBox="1">
            <a:spLocks noGrp="1"/>
          </p:cNvSpPr>
          <p:nvPr>
            <p:ph type="dt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2" name="Google Shape;692;p91"/>
          <p:cNvSpPr txBox="1">
            <a:spLocks noGrp="1"/>
          </p:cNvSpPr>
          <p:nvPr>
            <p:ph type="ftr" idx="11"/>
          </p:nvPr>
        </p:nvSpPr>
        <p:spPr>
          <a:xfrm>
            <a:off x="3124201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3" name="Google Shape;693;p91"/>
          <p:cNvSpPr txBox="1">
            <a:spLocks noGrp="1"/>
          </p:cNvSpPr>
          <p:nvPr>
            <p:ph type="sldNum" idx="12"/>
          </p:nvPr>
        </p:nvSpPr>
        <p:spPr>
          <a:xfrm>
            <a:off x="6553202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92"/>
          <p:cNvSpPr txBox="1">
            <a:spLocks noGrp="1"/>
          </p:cNvSpPr>
          <p:nvPr>
            <p:ph type="title"/>
          </p:nvPr>
        </p:nvSpPr>
        <p:spPr>
          <a:xfrm>
            <a:off x="457200" y="205981"/>
            <a:ext cx="8229601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399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6" name="Google Shape;696;p92"/>
          <p:cNvSpPr txBox="1"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99"/>
              <a:buNone/>
              <a:defRPr sz="2399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799"/>
              <a:buNone/>
              <a:defRPr sz="1799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97" name="Google Shape;697;p92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0936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99"/>
              <a:buChar char="•"/>
              <a:defRPr sz="2399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83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799"/>
              <a:buChar char="•"/>
              <a:defRPr sz="1799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98" name="Google Shape;698;p92"/>
          <p:cNvSpPr txBox="1">
            <a:spLocks noGrp="1"/>
          </p:cNvSpPr>
          <p:nvPr>
            <p:ph type="body" idx="3"/>
          </p:nvPr>
        </p:nvSpPr>
        <p:spPr>
          <a:xfrm>
            <a:off x="4645028" y="1151336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99"/>
              <a:buNone/>
              <a:defRPr sz="2399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799"/>
              <a:buNone/>
              <a:defRPr sz="1799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99" name="Google Shape;699;p92"/>
          <p:cNvSpPr txBox="1">
            <a:spLocks noGrp="1"/>
          </p:cNvSpPr>
          <p:nvPr>
            <p:ph type="body" idx="4"/>
          </p:nvPr>
        </p:nvSpPr>
        <p:spPr>
          <a:xfrm>
            <a:off x="4645028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0936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99"/>
              <a:buChar char="•"/>
              <a:defRPr sz="2399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83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799"/>
              <a:buChar char="•"/>
              <a:defRPr sz="1799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700" name="Google Shape;700;p92"/>
          <p:cNvSpPr txBox="1">
            <a:spLocks noGrp="1"/>
          </p:cNvSpPr>
          <p:nvPr>
            <p:ph type="dt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1" name="Google Shape;701;p92"/>
          <p:cNvSpPr txBox="1">
            <a:spLocks noGrp="1"/>
          </p:cNvSpPr>
          <p:nvPr>
            <p:ph type="ftr" idx="11"/>
          </p:nvPr>
        </p:nvSpPr>
        <p:spPr>
          <a:xfrm>
            <a:off x="3124201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2" name="Google Shape;702;p92"/>
          <p:cNvSpPr txBox="1">
            <a:spLocks noGrp="1"/>
          </p:cNvSpPr>
          <p:nvPr>
            <p:ph type="sldNum" idx="12"/>
          </p:nvPr>
        </p:nvSpPr>
        <p:spPr>
          <a:xfrm>
            <a:off x="6553202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Only">
  <p:cSld name="2_Title Only"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93"/>
          <p:cNvSpPr txBox="1">
            <a:spLocks noGrp="1"/>
          </p:cNvSpPr>
          <p:nvPr>
            <p:ph type="dt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5" name="Google Shape;705;p93"/>
          <p:cNvSpPr txBox="1">
            <a:spLocks noGrp="1"/>
          </p:cNvSpPr>
          <p:nvPr>
            <p:ph type="ftr" idx="11"/>
          </p:nvPr>
        </p:nvSpPr>
        <p:spPr>
          <a:xfrm>
            <a:off x="3124201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6" name="Google Shape;706;p93"/>
          <p:cNvSpPr txBox="1">
            <a:spLocks noGrp="1"/>
          </p:cNvSpPr>
          <p:nvPr>
            <p:ph type="sldNum" idx="12"/>
          </p:nvPr>
        </p:nvSpPr>
        <p:spPr>
          <a:xfrm>
            <a:off x="6553202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07" name="Google Shape;707;p93"/>
          <p:cNvSpPr txBox="1">
            <a:spLocks noGrp="1"/>
          </p:cNvSpPr>
          <p:nvPr>
            <p:ph type="title"/>
          </p:nvPr>
        </p:nvSpPr>
        <p:spPr>
          <a:xfrm>
            <a:off x="457200" y="205981"/>
            <a:ext cx="8229601" cy="536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799"/>
              <a:buFont typeface="Calibri"/>
              <a:buNone/>
              <a:defRPr sz="2799">
                <a:solidFill>
                  <a:srgbClr val="7F7F7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8" name="Google Shape;708;p93"/>
          <p:cNvSpPr txBox="1">
            <a:spLocks noGrp="1"/>
          </p:cNvSpPr>
          <p:nvPr>
            <p:ph type="body" idx="1"/>
          </p:nvPr>
        </p:nvSpPr>
        <p:spPr>
          <a:xfrm>
            <a:off x="457200" y="742950"/>
            <a:ext cx="8229601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  <a:defRPr sz="1400">
                <a:solidFill>
                  <a:srgbClr val="7F7F7F"/>
                </a:solidFill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94"/>
          <p:cNvSpPr txBox="1">
            <a:spLocks noGrp="1"/>
          </p:cNvSpPr>
          <p:nvPr>
            <p:ph type="dt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94"/>
          <p:cNvSpPr txBox="1">
            <a:spLocks noGrp="1"/>
          </p:cNvSpPr>
          <p:nvPr>
            <p:ph type="ftr" idx="11"/>
          </p:nvPr>
        </p:nvSpPr>
        <p:spPr>
          <a:xfrm>
            <a:off x="3124201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2" name="Google Shape;712;p94"/>
          <p:cNvSpPr txBox="1">
            <a:spLocks noGrp="1"/>
          </p:cNvSpPr>
          <p:nvPr>
            <p:ph type="sldNum" idx="12"/>
          </p:nvPr>
        </p:nvSpPr>
        <p:spPr>
          <a:xfrm>
            <a:off x="6553202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95"/>
          <p:cNvSpPr txBox="1">
            <a:spLocks noGrp="1"/>
          </p:cNvSpPr>
          <p:nvPr>
            <p:ph type="title"/>
          </p:nvPr>
        </p:nvSpPr>
        <p:spPr>
          <a:xfrm>
            <a:off x="457203" y="204788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5" name="Google Shape;715;p95"/>
          <p:cNvSpPr txBox="1">
            <a:spLocks noGrp="1"/>
          </p:cNvSpPr>
          <p:nvPr>
            <p:ph type="body" idx="1"/>
          </p:nvPr>
        </p:nvSpPr>
        <p:spPr>
          <a:xfrm>
            <a:off x="3575050" y="204791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336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799"/>
              <a:buChar char="–"/>
              <a:defRPr sz="2799"/>
            </a:lvl2pPr>
            <a:lvl3pPr marL="1371600" lvl="2" indent="-380936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99"/>
              <a:buChar char="•"/>
              <a:defRPr sz="2399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16" name="Google Shape;716;p95"/>
          <p:cNvSpPr txBox="1">
            <a:spLocks noGrp="1"/>
          </p:cNvSpPr>
          <p:nvPr>
            <p:ph type="body" idx="2"/>
          </p:nvPr>
        </p:nvSpPr>
        <p:spPr>
          <a:xfrm>
            <a:off x="457203" y="1076328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17" name="Google Shape;717;p95"/>
          <p:cNvSpPr txBox="1">
            <a:spLocks noGrp="1"/>
          </p:cNvSpPr>
          <p:nvPr>
            <p:ph type="dt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8" name="Google Shape;718;p95"/>
          <p:cNvSpPr txBox="1">
            <a:spLocks noGrp="1"/>
          </p:cNvSpPr>
          <p:nvPr>
            <p:ph type="ftr" idx="11"/>
          </p:nvPr>
        </p:nvSpPr>
        <p:spPr>
          <a:xfrm>
            <a:off x="3124201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9" name="Google Shape;719;p95"/>
          <p:cNvSpPr txBox="1">
            <a:spLocks noGrp="1"/>
          </p:cNvSpPr>
          <p:nvPr>
            <p:ph type="sldNum" idx="12"/>
          </p:nvPr>
        </p:nvSpPr>
        <p:spPr>
          <a:xfrm>
            <a:off x="6553202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96"/>
          <p:cNvSpPr txBox="1">
            <a:spLocks noGrp="1"/>
          </p:cNvSpPr>
          <p:nvPr>
            <p:ph type="title"/>
          </p:nvPr>
        </p:nvSpPr>
        <p:spPr>
          <a:xfrm>
            <a:off x="1792289" y="3600452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2" name="Google Shape;722;p96"/>
          <p:cNvSpPr>
            <a:spLocks noGrp="1"/>
          </p:cNvSpPr>
          <p:nvPr>
            <p:ph type="pic" idx="2"/>
          </p:nvPr>
        </p:nvSpPr>
        <p:spPr>
          <a:xfrm>
            <a:off x="1792289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723" name="Google Shape;723;p96"/>
          <p:cNvSpPr txBox="1">
            <a:spLocks noGrp="1"/>
          </p:cNvSpPr>
          <p:nvPr>
            <p:ph type="body" idx="1"/>
          </p:nvPr>
        </p:nvSpPr>
        <p:spPr>
          <a:xfrm>
            <a:off x="1792289" y="4025506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24" name="Google Shape;724;p96"/>
          <p:cNvSpPr txBox="1">
            <a:spLocks noGrp="1"/>
          </p:cNvSpPr>
          <p:nvPr>
            <p:ph type="dt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5" name="Google Shape;725;p96"/>
          <p:cNvSpPr txBox="1">
            <a:spLocks noGrp="1"/>
          </p:cNvSpPr>
          <p:nvPr>
            <p:ph type="ftr" idx="11"/>
          </p:nvPr>
        </p:nvSpPr>
        <p:spPr>
          <a:xfrm>
            <a:off x="3124201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6" name="Google Shape;726;p96"/>
          <p:cNvSpPr txBox="1">
            <a:spLocks noGrp="1"/>
          </p:cNvSpPr>
          <p:nvPr>
            <p:ph type="sldNum" idx="12"/>
          </p:nvPr>
        </p:nvSpPr>
        <p:spPr>
          <a:xfrm>
            <a:off x="6553202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97"/>
          <p:cNvSpPr txBox="1">
            <a:spLocks noGrp="1"/>
          </p:cNvSpPr>
          <p:nvPr>
            <p:ph type="title"/>
          </p:nvPr>
        </p:nvSpPr>
        <p:spPr>
          <a:xfrm>
            <a:off x="457200" y="205981"/>
            <a:ext cx="8229601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9" name="Google Shape;729;p97"/>
          <p:cNvSpPr txBox="1">
            <a:spLocks noGrp="1"/>
          </p:cNvSpPr>
          <p:nvPr>
            <p:ph type="body" idx="1"/>
          </p:nvPr>
        </p:nvSpPr>
        <p:spPr>
          <a:xfrm rot="5400000">
            <a:off x="2701598" y="-1390578"/>
            <a:ext cx="3740804" cy="8229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0" name="Google Shape;730;p97"/>
          <p:cNvSpPr txBox="1">
            <a:spLocks noGrp="1"/>
          </p:cNvSpPr>
          <p:nvPr>
            <p:ph type="dt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1" name="Google Shape;731;p97"/>
          <p:cNvSpPr txBox="1">
            <a:spLocks noGrp="1"/>
          </p:cNvSpPr>
          <p:nvPr>
            <p:ph type="ftr" idx="11"/>
          </p:nvPr>
        </p:nvSpPr>
        <p:spPr>
          <a:xfrm>
            <a:off x="3124201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2" name="Google Shape;732;p97"/>
          <p:cNvSpPr txBox="1">
            <a:spLocks noGrp="1"/>
          </p:cNvSpPr>
          <p:nvPr>
            <p:ph type="sldNum" idx="12"/>
          </p:nvPr>
        </p:nvSpPr>
        <p:spPr>
          <a:xfrm>
            <a:off x="6553202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98"/>
          <p:cNvSpPr txBox="1">
            <a:spLocks noGrp="1"/>
          </p:cNvSpPr>
          <p:nvPr>
            <p:ph type="title"/>
          </p:nvPr>
        </p:nvSpPr>
        <p:spPr>
          <a:xfrm rot="5400000">
            <a:off x="5463778" y="1371603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5" name="Google Shape;735;p98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7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6" name="Google Shape;736;p98"/>
          <p:cNvSpPr txBox="1">
            <a:spLocks noGrp="1"/>
          </p:cNvSpPr>
          <p:nvPr>
            <p:ph type="dt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7" name="Google Shape;737;p98"/>
          <p:cNvSpPr txBox="1">
            <a:spLocks noGrp="1"/>
          </p:cNvSpPr>
          <p:nvPr>
            <p:ph type="ftr" idx="11"/>
          </p:nvPr>
        </p:nvSpPr>
        <p:spPr>
          <a:xfrm>
            <a:off x="3124201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8" name="Google Shape;738;p98"/>
          <p:cNvSpPr txBox="1">
            <a:spLocks noGrp="1"/>
          </p:cNvSpPr>
          <p:nvPr>
            <p:ph type="sldNum" idx="12"/>
          </p:nvPr>
        </p:nvSpPr>
        <p:spPr>
          <a:xfrm>
            <a:off x="6553202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Only">
  <p:cSld name="3_Title Only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99"/>
          <p:cNvSpPr txBox="1">
            <a:spLocks noGrp="1"/>
          </p:cNvSpPr>
          <p:nvPr>
            <p:ph type="dt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1" name="Google Shape;741;p99"/>
          <p:cNvSpPr txBox="1">
            <a:spLocks noGrp="1"/>
          </p:cNvSpPr>
          <p:nvPr>
            <p:ph type="ftr" idx="11"/>
          </p:nvPr>
        </p:nvSpPr>
        <p:spPr>
          <a:xfrm>
            <a:off x="3124201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2" name="Google Shape;742;p99"/>
          <p:cNvSpPr txBox="1">
            <a:spLocks noGrp="1"/>
          </p:cNvSpPr>
          <p:nvPr>
            <p:ph type="sldNum" idx="12"/>
          </p:nvPr>
        </p:nvSpPr>
        <p:spPr>
          <a:xfrm>
            <a:off x="6553202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43" name="Google Shape;743;p99"/>
          <p:cNvSpPr txBox="1">
            <a:spLocks noGrp="1"/>
          </p:cNvSpPr>
          <p:nvPr>
            <p:ph type="title"/>
          </p:nvPr>
        </p:nvSpPr>
        <p:spPr>
          <a:xfrm>
            <a:off x="457200" y="205981"/>
            <a:ext cx="8229601" cy="536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799"/>
              <a:buFont typeface="Calibri"/>
              <a:buNone/>
              <a:defRPr sz="2799">
                <a:solidFill>
                  <a:srgbClr val="59595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4" name="Google Shape;744;p99"/>
          <p:cNvSpPr txBox="1">
            <a:spLocks noGrp="1"/>
          </p:cNvSpPr>
          <p:nvPr>
            <p:ph type="body" idx="1"/>
          </p:nvPr>
        </p:nvSpPr>
        <p:spPr>
          <a:xfrm>
            <a:off x="457200" y="742950"/>
            <a:ext cx="8229601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None/>
              <a:defRPr sz="1400">
                <a:solidFill>
                  <a:srgbClr val="595959"/>
                </a:solidFill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Only">
  <p:cSld name="7_Title Only">
    <p:bg>
      <p:bgPr>
        <a:gradFill>
          <a:gsLst>
            <a:gs pos="0">
              <a:schemeClr val="lt1"/>
            </a:gs>
            <a:gs pos="81000">
              <a:srgbClr val="F2F2F2"/>
            </a:gs>
            <a:gs pos="100000">
              <a:srgbClr val="F2F2F2"/>
            </a:gs>
          </a:gsLst>
          <a:lin ang="5400000" scaled="0"/>
        </a:gradFill>
        <a:effectLst/>
      </p:bgPr>
    </p:bg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100"/>
          <p:cNvSpPr txBox="1">
            <a:spLocks noGrp="1"/>
          </p:cNvSpPr>
          <p:nvPr>
            <p:ph type="title"/>
          </p:nvPr>
        </p:nvSpPr>
        <p:spPr>
          <a:xfrm>
            <a:off x="457201" y="205982"/>
            <a:ext cx="5029200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99"/>
              <a:buFont typeface="Calibri"/>
              <a:buNone/>
              <a:defRPr sz="26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7" name="Google Shape;747;p100"/>
          <p:cNvSpPr txBox="1">
            <a:spLocks noGrp="1"/>
          </p:cNvSpPr>
          <p:nvPr>
            <p:ph type="dt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8" name="Google Shape;748;p100"/>
          <p:cNvSpPr txBox="1">
            <a:spLocks noGrp="1"/>
          </p:cNvSpPr>
          <p:nvPr>
            <p:ph type="ftr" idx="11"/>
          </p:nvPr>
        </p:nvSpPr>
        <p:spPr>
          <a:xfrm>
            <a:off x="3124201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9" name="Google Shape;749;p100"/>
          <p:cNvSpPr txBox="1">
            <a:spLocks noGrp="1"/>
          </p:cNvSpPr>
          <p:nvPr>
            <p:ph type="sldNum" idx="12"/>
          </p:nvPr>
        </p:nvSpPr>
        <p:spPr>
          <a:xfrm>
            <a:off x="8572500" y="4767266"/>
            <a:ext cx="571501" cy="273844"/>
          </a:xfrm>
          <a:prstGeom prst="rect">
            <a:avLst/>
          </a:prstGeom>
          <a:gradFill>
            <a:gsLst>
              <a:gs pos="0">
                <a:srgbClr val="004870"/>
              </a:gs>
              <a:gs pos="50000">
                <a:srgbClr val="0068A4"/>
              </a:gs>
              <a:gs pos="100000">
                <a:srgbClr val="007CC4"/>
              </a:gs>
            </a:gsLst>
            <a:lin ang="18900000" scaled="0"/>
          </a:gradFill>
          <a:ln>
            <a:noFill/>
          </a:ln>
        </p:spPr>
        <p:txBody>
          <a:bodyPr spcFirstLastPara="1" wrap="square" lIns="0" tIns="91425" rIns="0" bIns="91425" anchor="ctr" anchorCtr="1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50" name="Google Shape;750;p100"/>
          <p:cNvSpPr txBox="1">
            <a:spLocks noGrp="1"/>
          </p:cNvSpPr>
          <p:nvPr>
            <p:ph type="body" idx="1"/>
          </p:nvPr>
        </p:nvSpPr>
        <p:spPr>
          <a:xfrm>
            <a:off x="5610226" y="271604"/>
            <a:ext cx="30861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r">
              <a:spcBef>
                <a:spcPts val="300"/>
              </a:spcBef>
              <a:spcAft>
                <a:spcPts val="0"/>
              </a:spcAft>
              <a:buClr>
                <a:srgbClr val="7F7F7F"/>
              </a:buClr>
              <a:buSzPts val="1499"/>
              <a:buNone/>
              <a:defRPr sz="1499">
                <a:solidFill>
                  <a:srgbClr val="7F7F7F"/>
                </a:solidFill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Left Clipart Right">
  <p:cSld name="Text Left Clipart Right">
    <p:bg>
      <p:bgPr>
        <a:solidFill>
          <a:srgbClr val="F2F2F2">
            <a:alpha val="49803"/>
          </a:srgbClr>
        </a:solidFill>
        <a:effectLst/>
      </p:bgPr>
    </p:bg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101"/>
          <p:cNvSpPr txBox="1">
            <a:spLocks noGrp="1"/>
          </p:cNvSpPr>
          <p:nvPr>
            <p:ph type="dt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3" name="Google Shape;753;p101"/>
          <p:cNvSpPr txBox="1">
            <a:spLocks noGrp="1"/>
          </p:cNvSpPr>
          <p:nvPr>
            <p:ph type="ftr" idx="11"/>
          </p:nvPr>
        </p:nvSpPr>
        <p:spPr>
          <a:xfrm>
            <a:off x="3124201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4" name="Google Shape;754;p101"/>
          <p:cNvSpPr txBox="1">
            <a:spLocks noGrp="1"/>
          </p:cNvSpPr>
          <p:nvPr>
            <p:ph type="sldNum" idx="12"/>
          </p:nvPr>
        </p:nvSpPr>
        <p:spPr>
          <a:xfrm>
            <a:off x="6553202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55" name="Google Shape;755;p101"/>
          <p:cNvSpPr txBox="1">
            <a:spLocks noGrp="1"/>
          </p:cNvSpPr>
          <p:nvPr>
            <p:ph type="body" idx="1"/>
          </p:nvPr>
        </p:nvSpPr>
        <p:spPr>
          <a:xfrm>
            <a:off x="513293" y="800100"/>
            <a:ext cx="3144069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19036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99"/>
              <a:buChar char="•"/>
              <a:defRPr sz="2999" b="1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6" name="Google Shape;756;p101"/>
          <p:cNvSpPr txBox="1">
            <a:spLocks noGrp="1"/>
          </p:cNvSpPr>
          <p:nvPr>
            <p:ph type="body" idx="2"/>
          </p:nvPr>
        </p:nvSpPr>
        <p:spPr>
          <a:xfrm>
            <a:off x="513293" y="1543050"/>
            <a:ext cx="3144069" cy="28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idemodel2">
  <p:cSld name="1_slidemodel2">
    <p:bg>
      <p:bgPr>
        <a:gradFill>
          <a:gsLst>
            <a:gs pos="0">
              <a:srgbClr val="1181AE"/>
            </a:gs>
            <a:gs pos="5500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102"/>
          <p:cNvSpPr txBox="1">
            <a:spLocks noGrp="1"/>
          </p:cNvSpPr>
          <p:nvPr>
            <p:ph type="title"/>
          </p:nvPr>
        </p:nvSpPr>
        <p:spPr>
          <a:xfrm>
            <a:off x="2414005" y="2152976"/>
            <a:ext cx="4449167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alibri"/>
              <a:buNone/>
              <a:defRPr sz="27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9" name="Google Shape;759;p102"/>
          <p:cNvSpPr txBox="1">
            <a:spLocks noGrp="1"/>
          </p:cNvSpPr>
          <p:nvPr>
            <p:ph type="dt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0" name="Google Shape;760;p102"/>
          <p:cNvSpPr txBox="1">
            <a:spLocks noGrp="1"/>
          </p:cNvSpPr>
          <p:nvPr>
            <p:ph type="ftr" idx="11"/>
          </p:nvPr>
        </p:nvSpPr>
        <p:spPr>
          <a:xfrm>
            <a:off x="3124201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1" name="Google Shape;761;p102"/>
          <p:cNvSpPr txBox="1">
            <a:spLocks noGrp="1"/>
          </p:cNvSpPr>
          <p:nvPr>
            <p:ph type="sldNum" idx="12"/>
          </p:nvPr>
        </p:nvSpPr>
        <p:spPr>
          <a:xfrm>
            <a:off x="6553202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自定义版式">
  <p:cSld name="自定义版式"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13"/>
          <p:cNvSpPr txBox="1">
            <a:spLocks noGrp="1"/>
          </p:cNvSpPr>
          <p:nvPr>
            <p:ph type="ctrTitle"/>
          </p:nvPr>
        </p:nvSpPr>
        <p:spPr>
          <a:xfrm>
            <a:off x="685802" y="1597822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7" name="Google Shape;1037;p113"/>
          <p:cNvSpPr txBox="1">
            <a:spLocks noGrp="1"/>
          </p:cNvSpPr>
          <p:nvPr>
            <p:ph type="subTitle" idx="1"/>
          </p:nvPr>
        </p:nvSpPr>
        <p:spPr>
          <a:xfrm>
            <a:off x="1371602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5"/>
              </a:spcBef>
              <a:spcAft>
                <a:spcPts val="0"/>
              </a:spcAft>
              <a:buClr>
                <a:srgbClr val="888888"/>
              </a:buClr>
              <a:buSzPts val="3224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70"/>
              </a:spcBef>
              <a:spcAft>
                <a:spcPts val="0"/>
              </a:spcAft>
              <a:buClr>
                <a:srgbClr val="888888"/>
              </a:buClr>
              <a:buSzPts val="2849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399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5"/>
              </a:spcBef>
              <a:spcAft>
                <a:spcPts val="0"/>
              </a:spcAft>
              <a:buClr>
                <a:srgbClr val="888888"/>
              </a:buClr>
              <a:buSzPts val="2024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5"/>
              </a:spcBef>
              <a:spcAft>
                <a:spcPts val="0"/>
              </a:spcAft>
              <a:buClr>
                <a:srgbClr val="888888"/>
              </a:buClr>
              <a:buSzPts val="2024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5"/>
              </a:spcBef>
              <a:spcAft>
                <a:spcPts val="0"/>
              </a:spcAft>
              <a:buClr>
                <a:srgbClr val="888888"/>
              </a:buClr>
              <a:buSzPts val="2024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5"/>
              </a:spcBef>
              <a:spcAft>
                <a:spcPts val="0"/>
              </a:spcAft>
              <a:buClr>
                <a:srgbClr val="888888"/>
              </a:buClr>
              <a:buSzPts val="2024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5"/>
              </a:spcBef>
              <a:spcAft>
                <a:spcPts val="0"/>
              </a:spcAft>
              <a:buClr>
                <a:srgbClr val="888888"/>
              </a:buClr>
              <a:buSzPts val="2024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5"/>
              </a:spcBef>
              <a:spcAft>
                <a:spcPts val="0"/>
              </a:spcAft>
              <a:buClr>
                <a:srgbClr val="888888"/>
              </a:buClr>
              <a:buSzPts val="2024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38" name="Google Shape;1038;p113"/>
          <p:cNvSpPr txBox="1">
            <a:spLocks noGrp="1"/>
          </p:cNvSpPr>
          <p:nvPr>
            <p:ph type="dt" idx="10"/>
          </p:nvPr>
        </p:nvSpPr>
        <p:spPr>
          <a:xfrm>
            <a:off x="457201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9" name="Google Shape;1039;p113"/>
          <p:cNvSpPr txBox="1">
            <a:spLocks noGrp="1"/>
          </p:cNvSpPr>
          <p:nvPr>
            <p:ph type="ftr" idx="11"/>
          </p:nvPr>
        </p:nvSpPr>
        <p:spPr>
          <a:xfrm>
            <a:off x="3124202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0" name="Google Shape;1040;p113"/>
          <p:cNvSpPr txBox="1">
            <a:spLocks noGrp="1"/>
          </p:cNvSpPr>
          <p:nvPr>
            <p:ph type="sldNum" idx="12"/>
          </p:nvPr>
        </p:nvSpPr>
        <p:spPr>
          <a:xfrm>
            <a:off x="6553201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114"/>
          <p:cNvSpPr txBox="1">
            <a:spLocks noGrp="1"/>
          </p:cNvSpPr>
          <p:nvPr>
            <p:ph type="title"/>
          </p:nvPr>
        </p:nvSpPr>
        <p:spPr>
          <a:xfrm>
            <a:off x="457201" y="205980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3" name="Google Shape;1043;p114"/>
          <p:cNvSpPr txBox="1">
            <a:spLocks noGrp="1"/>
          </p:cNvSpPr>
          <p:nvPr>
            <p:ph type="body" idx="1"/>
          </p:nvPr>
        </p:nvSpPr>
        <p:spPr>
          <a:xfrm>
            <a:off x="457201" y="1200153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4" name="Google Shape;1044;p114"/>
          <p:cNvSpPr txBox="1">
            <a:spLocks noGrp="1"/>
          </p:cNvSpPr>
          <p:nvPr>
            <p:ph type="dt" idx="10"/>
          </p:nvPr>
        </p:nvSpPr>
        <p:spPr>
          <a:xfrm>
            <a:off x="457201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5" name="Google Shape;1045;p114"/>
          <p:cNvSpPr txBox="1">
            <a:spLocks noGrp="1"/>
          </p:cNvSpPr>
          <p:nvPr>
            <p:ph type="ftr" idx="11"/>
          </p:nvPr>
        </p:nvSpPr>
        <p:spPr>
          <a:xfrm>
            <a:off x="3124202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6" name="Google Shape;1046;p114"/>
          <p:cNvSpPr txBox="1">
            <a:spLocks noGrp="1"/>
          </p:cNvSpPr>
          <p:nvPr>
            <p:ph type="sldNum" idx="12"/>
          </p:nvPr>
        </p:nvSpPr>
        <p:spPr>
          <a:xfrm>
            <a:off x="6553201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115"/>
          <p:cNvSpPr txBox="1">
            <a:spLocks noGrp="1"/>
          </p:cNvSpPr>
          <p:nvPr>
            <p:ph type="title"/>
          </p:nvPr>
        </p:nvSpPr>
        <p:spPr>
          <a:xfrm>
            <a:off x="722315" y="3305177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49"/>
              <a:buFont typeface="Calibri"/>
              <a:buNone/>
              <a:defRPr sz="4049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9" name="Google Shape;1049;p115"/>
          <p:cNvSpPr txBox="1">
            <a:spLocks noGrp="1"/>
          </p:cNvSpPr>
          <p:nvPr>
            <p:ph type="body" idx="1"/>
          </p:nvPr>
        </p:nvSpPr>
        <p:spPr>
          <a:xfrm>
            <a:off x="722315" y="2180037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5"/>
              </a:spcBef>
              <a:spcAft>
                <a:spcPts val="0"/>
              </a:spcAft>
              <a:buClr>
                <a:srgbClr val="888888"/>
              </a:buClr>
              <a:buSzPts val="2024"/>
              <a:buNone/>
              <a:defRPr sz="2024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30"/>
              </a:spcBef>
              <a:spcAft>
                <a:spcPts val="0"/>
              </a:spcAft>
              <a:buClr>
                <a:srgbClr val="888888"/>
              </a:buClr>
              <a:buSzPts val="1650"/>
              <a:buNone/>
              <a:defRPr sz="165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5"/>
              </a:spcBef>
              <a:spcAft>
                <a:spcPts val="0"/>
              </a:spcAft>
              <a:buClr>
                <a:srgbClr val="888888"/>
              </a:buClr>
              <a:buSzPts val="1425"/>
              <a:buNone/>
              <a:defRPr sz="1425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5"/>
              </a:spcBef>
              <a:spcAft>
                <a:spcPts val="0"/>
              </a:spcAft>
              <a:buClr>
                <a:srgbClr val="888888"/>
              </a:buClr>
              <a:buSzPts val="1425"/>
              <a:buNone/>
              <a:defRPr sz="1425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5"/>
              </a:spcBef>
              <a:spcAft>
                <a:spcPts val="0"/>
              </a:spcAft>
              <a:buClr>
                <a:srgbClr val="888888"/>
              </a:buClr>
              <a:buSzPts val="1425"/>
              <a:buNone/>
              <a:defRPr sz="1425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5"/>
              </a:spcBef>
              <a:spcAft>
                <a:spcPts val="0"/>
              </a:spcAft>
              <a:buClr>
                <a:srgbClr val="888888"/>
              </a:buClr>
              <a:buSzPts val="1425"/>
              <a:buNone/>
              <a:defRPr sz="1425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5"/>
              </a:spcBef>
              <a:spcAft>
                <a:spcPts val="0"/>
              </a:spcAft>
              <a:buClr>
                <a:srgbClr val="888888"/>
              </a:buClr>
              <a:buSzPts val="1425"/>
              <a:buNone/>
              <a:defRPr sz="1425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5"/>
              </a:spcBef>
              <a:spcAft>
                <a:spcPts val="0"/>
              </a:spcAft>
              <a:buClr>
                <a:srgbClr val="888888"/>
              </a:buClr>
              <a:buSzPts val="1425"/>
              <a:buNone/>
              <a:defRPr sz="1425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0" name="Google Shape;1050;p115"/>
          <p:cNvSpPr txBox="1">
            <a:spLocks noGrp="1"/>
          </p:cNvSpPr>
          <p:nvPr>
            <p:ph type="dt" idx="10"/>
          </p:nvPr>
        </p:nvSpPr>
        <p:spPr>
          <a:xfrm>
            <a:off x="457201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1" name="Google Shape;1051;p115"/>
          <p:cNvSpPr txBox="1">
            <a:spLocks noGrp="1"/>
          </p:cNvSpPr>
          <p:nvPr>
            <p:ph type="ftr" idx="11"/>
          </p:nvPr>
        </p:nvSpPr>
        <p:spPr>
          <a:xfrm>
            <a:off x="3124202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2" name="Google Shape;1052;p115"/>
          <p:cNvSpPr txBox="1">
            <a:spLocks noGrp="1"/>
          </p:cNvSpPr>
          <p:nvPr>
            <p:ph type="sldNum" idx="12"/>
          </p:nvPr>
        </p:nvSpPr>
        <p:spPr>
          <a:xfrm>
            <a:off x="6553201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p116"/>
          <p:cNvSpPr txBox="1">
            <a:spLocks noGrp="1"/>
          </p:cNvSpPr>
          <p:nvPr>
            <p:ph type="title"/>
          </p:nvPr>
        </p:nvSpPr>
        <p:spPr>
          <a:xfrm>
            <a:off x="457201" y="205980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5" name="Google Shape;1055;p116"/>
          <p:cNvSpPr txBox="1">
            <a:spLocks noGrp="1"/>
          </p:cNvSpPr>
          <p:nvPr>
            <p:ph type="body" idx="1"/>
          </p:nvPr>
        </p:nvSpPr>
        <p:spPr>
          <a:xfrm>
            <a:off x="457202" y="1200153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9511" algn="l">
              <a:spcBef>
                <a:spcPts val="570"/>
              </a:spcBef>
              <a:spcAft>
                <a:spcPts val="0"/>
              </a:spcAft>
              <a:buClr>
                <a:schemeClr val="dk1"/>
              </a:buClr>
              <a:buSzPts val="2849"/>
              <a:buChar char="•"/>
              <a:defRPr sz="2849"/>
            </a:lvl1pPr>
            <a:lvl2pPr marL="914400" lvl="1" indent="-380936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99"/>
              <a:buChar char="–"/>
              <a:defRPr sz="2399"/>
            </a:lvl2pPr>
            <a:lvl3pPr marL="1371600" lvl="2" indent="-357124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4"/>
              <a:buChar char="•"/>
              <a:defRPr sz="2024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056" name="Google Shape;1056;p116"/>
          <p:cNvSpPr txBox="1">
            <a:spLocks noGrp="1"/>
          </p:cNvSpPr>
          <p:nvPr>
            <p:ph type="body" idx="2"/>
          </p:nvPr>
        </p:nvSpPr>
        <p:spPr>
          <a:xfrm>
            <a:off x="4648201" y="1200153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9511" algn="l">
              <a:spcBef>
                <a:spcPts val="570"/>
              </a:spcBef>
              <a:spcAft>
                <a:spcPts val="0"/>
              </a:spcAft>
              <a:buClr>
                <a:schemeClr val="dk1"/>
              </a:buClr>
              <a:buSzPts val="2849"/>
              <a:buChar char="•"/>
              <a:defRPr sz="2849"/>
            </a:lvl1pPr>
            <a:lvl2pPr marL="914400" lvl="1" indent="-380936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99"/>
              <a:buChar char="–"/>
              <a:defRPr sz="2399"/>
            </a:lvl2pPr>
            <a:lvl3pPr marL="1371600" lvl="2" indent="-357124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4"/>
              <a:buChar char="•"/>
              <a:defRPr sz="2024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057" name="Google Shape;1057;p116"/>
          <p:cNvSpPr txBox="1">
            <a:spLocks noGrp="1"/>
          </p:cNvSpPr>
          <p:nvPr>
            <p:ph type="dt" idx="10"/>
          </p:nvPr>
        </p:nvSpPr>
        <p:spPr>
          <a:xfrm>
            <a:off x="457201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8" name="Google Shape;1058;p116"/>
          <p:cNvSpPr txBox="1">
            <a:spLocks noGrp="1"/>
          </p:cNvSpPr>
          <p:nvPr>
            <p:ph type="ftr" idx="11"/>
          </p:nvPr>
        </p:nvSpPr>
        <p:spPr>
          <a:xfrm>
            <a:off x="3124202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9" name="Google Shape;1059;p116"/>
          <p:cNvSpPr txBox="1">
            <a:spLocks noGrp="1"/>
          </p:cNvSpPr>
          <p:nvPr>
            <p:ph type="sldNum" idx="12"/>
          </p:nvPr>
        </p:nvSpPr>
        <p:spPr>
          <a:xfrm>
            <a:off x="6553201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117"/>
          <p:cNvSpPr txBox="1">
            <a:spLocks noGrp="1"/>
          </p:cNvSpPr>
          <p:nvPr>
            <p:ph type="title"/>
          </p:nvPr>
        </p:nvSpPr>
        <p:spPr>
          <a:xfrm>
            <a:off x="457201" y="205980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24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2" name="Google Shape;1062;p117"/>
          <p:cNvSpPr txBox="1">
            <a:spLocks noGrp="1"/>
          </p:cNvSpPr>
          <p:nvPr>
            <p:ph type="body" idx="1"/>
          </p:nvPr>
        </p:nvSpPr>
        <p:spPr>
          <a:xfrm>
            <a:off x="457201" y="1151337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99"/>
              <a:buNone/>
              <a:defRPr sz="2399" b="1"/>
            </a:lvl1pPr>
            <a:lvl2pPr marL="914400" lvl="1" indent="-228600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4"/>
              <a:buNone/>
              <a:defRPr sz="2024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 b="1"/>
            </a:lvl4pPr>
            <a:lvl5pPr marL="2286000" lvl="4" indent="-228600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 b="1"/>
            </a:lvl5pPr>
            <a:lvl6pPr marL="2743200" lvl="5" indent="-228600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 b="1"/>
            </a:lvl6pPr>
            <a:lvl7pPr marL="3200400" lvl="6" indent="-228600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 b="1"/>
            </a:lvl7pPr>
            <a:lvl8pPr marL="3657600" lvl="7" indent="-228600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 b="1"/>
            </a:lvl8pPr>
            <a:lvl9pPr marL="4114800" lvl="8" indent="-228600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 b="1"/>
            </a:lvl9pPr>
          </a:lstStyle>
          <a:p>
            <a:endParaRPr/>
          </a:p>
        </p:txBody>
      </p:sp>
      <p:sp>
        <p:nvSpPr>
          <p:cNvPr id="1063" name="Google Shape;1063;p117"/>
          <p:cNvSpPr txBox="1">
            <a:spLocks noGrp="1"/>
          </p:cNvSpPr>
          <p:nvPr>
            <p:ph type="body" idx="2"/>
          </p:nvPr>
        </p:nvSpPr>
        <p:spPr>
          <a:xfrm>
            <a:off x="457201" y="1631158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0936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99"/>
              <a:buChar char="•"/>
              <a:defRPr sz="2399"/>
            </a:lvl1pPr>
            <a:lvl2pPr marL="914400" lvl="1" indent="-357124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4"/>
              <a:buChar char="–"/>
              <a:defRPr sz="2024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3375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Char char="–"/>
              <a:defRPr sz="1650"/>
            </a:lvl4pPr>
            <a:lvl5pPr marL="2286000" lvl="4" indent="-333375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Char char="»"/>
              <a:defRPr sz="1650"/>
            </a:lvl5pPr>
            <a:lvl6pPr marL="2743200" lvl="5" indent="-333375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Char char="•"/>
              <a:defRPr sz="1650"/>
            </a:lvl6pPr>
            <a:lvl7pPr marL="3200400" lvl="6" indent="-333375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Char char="•"/>
              <a:defRPr sz="1650"/>
            </a:lvl7pPr>
            <a:lvl8pPr marL="3657600" lvl="7" indent="-333375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Char char="•"/>
              <a:defRPr sz="1650"/>
            </a:lvl8pPr>
            <a:lvl9pPr marL="4114800" lvl="8" indent="-333375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Char char="•"/>
              <a:defRPr sz="1650"/>
            </a:lvl9pPr>
          </a:lstStyle>
          <a:p>
            <a:endParaRPr/>
          </a:p>
        </p:txBody>
      </p:sp>
      <p:sp>
        <p:nvSpPr>
          <p:cNvPr id="1064" name="Google Shape;1064;p117"/>
          <p:cNvSpPr txBox="1">
            <a:spLocks noGrp="1"/>
          </p:cNvSpPr>
          <p:nvPr>
            <p:ph type="body" idx="3"/>
          </p:nvPr>
        </p:nvSpPr>
        <p:spPr>
          <a:xfrm>
            <a:off x="4645031" y="1151337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99"/>
              <a:buNone/>
              <a:defRPr sz="2399" b="1"/>
            </a:lvl1pPr>
            <a:lvl2pPr marL="914400" lvl="1" indent="-228600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4"/>
              <a:buNone/>
              <a:defRPr sz="2024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 b="1"/>
            </a:lvl4pPr>
            <a:lvl5pPr marL="2286000" lvl="4" indent="-228600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 b="1"/>
            </a:lvl5pPr>
            <a:lvl6pPr marL="2743200" lvl="5" indent="-228600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 b="1"/>
            </a:lvl6pPr>
            <a:lvl7pPr marL="3200400" lvl="6" indent="-228600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 b="1"/>
            </a:lvl7pPr>
            <a:lvl8pPr marL="3657600" lvl="7" indent="-228600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 b="1"/>
            </a:lvl8pPr>
            <a:lvl9pPr marL="4114800" lvl="8" indent="-228600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 b="1"/>
            </a:lvl9pPr>
          </a:lstStyle>
          <a:p>
            <a:endParaRPr/>
          </a:p>
        </p:txBody>
      </p:sp>
      <p:sp>
        <p:nvSpPr>
          <p:cNvPr id="1065" name="Google Shape;1065;p117"/>
          <p:cNvSpPr txBox="1">
            <a:spLocks noGrp="1"/>
          </p:cNvSpPr>
          <p:nvPr>
            <p:ph type="body" idx="4"/>
          </p:nvPr>
        </p:nvSpPr>
        <p:spPr>
          <a:xfrm>
            <a:off x="4645031" y="1631158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0936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99"/>
              <a:buChar char="•"/>
              <a:defRPr sz="2399"/>
            </a:lvl1pPr>
            <a:lvl2pPr marL="914400" lvl="1" indent="-357124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4"/>
              <a:buChar char="–"/>
              <a:defRPr sz="2024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3375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Char char="–"/>
              <a:defRPr sz="1650"/>
            </a:lvl4pPr>
            <a:lvl5pPr marL="2286000" lvl="4" indent="-333375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Char char="»"/>
              <a:defRPr sz="1650"/>
            </a:lvl5pPr>
            <a:lvl6pPr marL="2743200" lvl="5" indent="-333375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Char char="•"/>
              <a:defRPr sz="1650"/>
            </a:lvl6pPr>
            <a:lvl7pPr marL="3200400" lvl="6" indent="-333375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Char char="•"/>
              <a:defRPr sz="1650"/>
            </a:lvl7pPr>
            <a:lvl8pPr marL="3657600" lvl="7" indent="-333375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Char char="•"/>
              <a:defRPr sz="1650"/>
            </a:lvl8pPr>
            <a:lvl9pPr marL="4114800" lvl="8" indent="-333375" algn="l"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650"/>
              <a:buChar char="•"/>
              <a:defRPr sz="1650"/>
            </a:lvl9pPr>
          </a:lstStyle>
          <a:p>
            <a:endParaRPr/>
          </a:p>
        </p:txBody>
      </p:sp>
      <p:sp>
        <p:nvSpPr>
          <p:cNvPr id="1066" name="Google Shape;1066;p117"/>
          <p:cNvSpPr txBox="1">
            <a:spLocks noGrp="1"/>
          </p:cNvSpPr>
          <p:nvPr>
            <p:ph type="dt" idx="10"/>
          </p:nvPr>
        </p:nvSpPr>
        <p:spPr>
          <a:xfrm>
            <a:off x="457201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7" name="Google Shape;1067;p117"/>
          <p:cNvSpPr txBox="1">
            <a:spLocks noGrp="1"/>
          </p:cNvSpPr>
          <p:nvPr>
            <p:ph type="ftr" idx="11"/>
          </p:nvPr>
        </p:nvSpPr>
        <p:spPr>
          <a:xfrm>
            <a:off x="3124202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8" name="Google Shape;1068;p117"/>
          <p:cNvSpPr txBox="1">
            <a:spLocks noGrp="1"/>
          </p:cNvSpPr>
          <p:nvPr>
            <p:ph type="sldNum" idx="12"/>
          </p:nvPr>
        </p:nvSpPr>
        <p:spPr>
          <a:xfrm>
            <a:off x="6553201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18"/>
          <p:cNvSpPr txBox="1">
            <a:spLocks noGrp="1"/>
          </p:cNvSpPr>
          <p:nvPr>
            <p:ph type="title"/>
          </p:nvPr>
        </p:nvSpPr>
        <p:spPr>
          <a:xfrm>
            <a:off x="457201" y="205980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1" name="Google Shape;1071;p118"/>
          <p:cNvSpPr txBox="1">
            <a:spLocks noGrp="1"/>
          </p:cNvSpPr>
          <p:nvPr>
            <p:ph type="dt" idx="10"/>
          </p:nvPr>
        </p:nvSpPr>
        <p:spPr>
          <a:xfrm>
            <a:off x="457201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2" name="Google Shape;1072;p118"/>
          <p:cNvSpPr txBox="1">
            <a:spLocks noGrp="1"/>
          </p:cNvSpPr>
          <p:nvPr>
            <p:ph type="ftr" idx="11"/>
          </p:nvPr>
        </p:nvSpPr>
        <p:spPr>
          <a:xfrm>
            <a:off x="3124202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3" name="Google Shape;1073;p118"/>
          <p:cNvSpPr txBox="1">
            <a:spLocks noGrp="1"/>
          </p:cNvSpPr>
          <p:nvPr>
            <p:ph type="sldNum" idx="12"/>
          </p:nvPr>
        </p:nvSpPr>
        <p:spPr>
          <a:xfrm>
            <a:off x="6553201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119"/>
          <p:cNvSpPr/>
          <p:nvPr/>
        </p:nvSpPr>
        <p:spPr>
          <a:xfrm>
            <a:off x="854726" y="773444"/>
            <a:ext cx="7434551" cy="3216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BFBFBF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6" name="Google Shape;1076;p119"/>
          <p:cNvSpPr/>
          <p:nvPr/>
        </p:nvSpPr>
        <p:spPr>
          <a:xfrm>
            <a:off x="4425043" y="4838924"/>
            <a:ext cx="293917" cy="1650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BFBFBF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7" name="Google Shape;1077;p119"/>
          <p:cNvSpPr txBox="1">
            <a:spLocks noGrp="1"/>
          </p:cNvSpPr>
          <p:nvPr>
            <p:ph type="dt" idx="10"/>
          </p:nvPr>
        </p:nvSpPr>
        <p:spPr>
          <a:xfrm>
            <a:off x="457201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8" name="Google Shape;1078;p119"/>
          <p:cNvSpPr txBox="1">
            <a:spLocks noGrp="1"/>
          </p:cNvSpPr>
          <p:nvPr>
            <p:ph type="sldNum" idx="12"/>
          </p:nvPr>
        </p:nvSpPr>
        <p:spPr>
          <a:xfrm>
            <a:off x="3505201" y="4797171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120"/>
          <p:cNvSpPr txBox="1">
            <a:spLocks noGrp="1"/>
          </p:cNvSpPr>
          <p:nvPr>
            <p:ph type="title"/>
          </p:nvPr>
        </p:nvSpPr>
        <p:spPr>
          <a:xfrm>
            <a:off x="457202" y="204789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4"/>
              <a:buFont typeface="Calibri"/>
              <a:buNone/>
              <a:defRPr sz="2024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1" name="Google Shape;1081;p120"/>
          <p:cNvSpPr txBox="1">
            <a:spLocks noGrp="1"/>
          </p:cNvSpPr>
          <p:nvPr>
            <p:ph type="body" idx="1"/>
          </p:nvPr>
        </p:nvSpPr>
        <p:spPr>
          <a:xfrm>
            <a:off x="3575051" y="204791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3324" algn="l">
              <a:spcBef>
                <a:spcPts val="645"/>
              </a:spcBef>
              <a:spcAft>
                <a:spcPts val="0"/>
              </a:spcAft>
              <a:buClr>
                <a:schemeClr val="dk1"/>
              </a:buClr>
              <a:buSzPts val="3224"/>
              <a:buChar char="•"/>
              <a:defRPr sz="3224"/>
            </a:lvl1pPr>
            <a:lvl2pPr marL="914400" lvl="1" indent="-409511" algn="l">
              <a:spcBef>
                <a:spcPts val="570"/>
              </a:spcBef>
              <a:spcAft>
                <a:spcPts val="0"/>
              </a:spcAft>
              <a:buClr>
                <a:schemeClr val="dk1"/>
              </a:buClr>
              <a:buSzPts val="2849"/>
              <a:buChar char="–"/>
              <a:defRPr sz="2849"/>
            </a:lvl2pPr>
            <a:lvl3pPr marL="1371600" lvl="2" indent="-380936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99"/>
              <a:buChar char="•"/>
              <a:defRPr sz="2399"/>
            </a:lvl3pPr>
            <a:lvl4pPr marL="1828800" lvl="3" indent="-357124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4"/>
              <a:buChar char="–"/>
              <a:defRPr sz="2024"/>
            </a:lvl4pPr>
            <a:lvl5pPr marL="2286000" lvl="4" indent="-357123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4"/>
              <a:buChar char="»"/>
              <a:defRPr sz="2024"/>
            </a:lvl5pPr>
            <a:lvl6pPr marL="2743200" lvl="5" indent="-357123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4"/>
              <a:buChar char="•"/>
              <a:defRPr sz="2024"/>
            </a:lvl6pPr>
            <a:lvl7pPr marL="3200400" lvl="6" indent="-357123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4"/>
              <a:buChar char="•"/>
              <a:defRPr sz="2024"/>
            </a:lvl7pPr>
            <a:lvl8pPr marL="3657600" lvl="7" indent="-357123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4"/>
              <a:buChar char="•"/>
              <a:defRPr sz="2024"/>
            </a:lvl8pPr>
            <a:lvl9pPr marL="4114800" lvl="8" indent="-357123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4"/>
              <a:buChar char="•"/>
              <a:defRPr sz="2024"/>
            </a:lvl9pPr>
          </a:lstStyle>
          <a:p>
            <a:endParaRPr/>
          </a:p>
        </p:txBody>
      </p:sp>
      <p:sp>
        <p:nvSpPr>
          <p:cNvPr id="1082" name="Google Shape;1082;p120"/>
          <p:cNvSpPr txBox="1">
            <a:spLocks noGrp="1"/>
          </p:cNvSpPr>
          <p:nvPr>
            <p:ph type="body" idx="2"/>
          </p:nvPr>
        </p:nvSpPr>
        <p:spPr>
          <a:xfrm>
            <a:off x="457202" y="1076330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5"/>
              </a:spcBef>
              <a:spcAft>
                <a:spcPts val="0"/>
              </a:spcAft>
              <a:buClr>
                <a:schemeClr val="dk1"/>
              </a:buClr>
              <a:buSzPts val="1425"/>
              <a:buNone/>
              <a:defRPr sz="1425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83" name="Google Shape;1083;p120"/>
          <p:cNvSpPr txBox="1">
            <a:spLocks noGrp="1"/>
          </p:cNvSpPr>
          <p:nvPr>
            <p:ph type="dt" idx="10"/>
          </p:nvPr>
        </p:nvSpPr>
        <p:spPr>
          <a:xfrm>
            <a:off x="457201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4" name="Google Shape;1084;p120"/>
          <p:cNvSpPr txBox="1">
            <a:spLocks noGrp="1"/>
          </p:cNvSpPr>
          <p:nvPr>
            <p:ph type="ftr" idx="11"/>
          </p:nvPr>
        </p:nvSpPr>
        <p:spPr>
          <a:xfrm>
            <a:off x="3124202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5" name="Google Shape;1085;p120"/>
          <p:cNvSpPr txBox="1">
            <a:spLocks noGrp="1"/>
          </p:cNvSpPr>
          <p:nvPr>
            <p:ph type="sldNum" idx="12"/>
          </p:nvPr>
        </p:nvSpPr>
        <p:spPr>
          <a:xfrm>
            <a:off x="6553201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121"/>
          <p:cNvSpPr txBox="1">
            <a:spLocks noGrp="1"/>
          </p:cNvSpPr>
          <p:nvPr>
            <p:ph type="title"/>
          </p:nvPr>
        </p:nvSpPr>
        <p:spPr>
          <a:xfrm>
            <a:off x="1792288" y="3600452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4"/>
              <a:buFont typeface="Calibri"/>
              <a:buNone/>
              <a:defRPr sz="2024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8" name="Google Shape;1088;p121"/>
          <p:cNvSpPr>
            <a:spLocks noGrp="1"/>
          </p:cNvSpPr>
          <p:nvPr>
            <p:ph type="pic" idx="2"/>
          </p:nvPr>
        </p:nvSpPr>
        <p:spPr>
          <a:xfrm>
            <a:off x="1792288" y="459583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1089" name="Google Shape;1089;p121"/>
          <p:cNvSpPr txBox="1">
            <a:spLocks noGrp="1"/>
          </p:cNvSpPr>
          <p:nvPr>
            <p:ph type="body" idx="1"/>
          </p:nvPr>
        </p:nvSpPr>
        <p:spPr>
          <a:xfrm>
            <a:off x="1792288" y="4025506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5"/>
              </a:spcBef>
              <a:spcAft>
                <a:spcPts val="0"/>
              </a:spcAft>
              <a:buClr>
                <a:schemeClr val="dk1"/>
              </a:buClr>
              <a:buSzPts val="1425"/>
              <a:buNone/>
              <a:defRPr sz="1425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90" name="Google Shape;1090;p121"/>
          <p:cNvSpPr txBox="1">
            <a:spLocks noGrp="1"/>
          </p:cNvSpPr>
          <p:nvPr>
            <p:ph type="dt" idx="10"/>
          </p:nvPr>
        </p:nvSpPr>
        <p:spPr>
          <a:xfrm>
            <a:off x="457201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1" name="Google Shape;1091;p121"/>
          <p:cNvSpPr txBox="1">
            <a:spLocks noGrp="1"/>
          </p:cNvSpPr>
          <p:nvPr>
            <p:ph type="ftr" idx="11"/>
          </p:nvPr>
        </p:nvSpPr>
        <p:spPr>
          <a:xfrm>
            <a:off x="3124202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2" name="Google Shape;1092;p121"/>
          <p:cNvSpPr txBox="1">
            <a:spLocks noGrp="1"/>
          </p:cNvSpPr>
          <p:nvPr>
            <p:ph type="sldNum" idx="12"/>
          </p:nvPr>
        </p:nvSpPr>
        <p:spPr>
          <a:xfrm>
            <a:off x="6553201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22"/>
          <p:cNvSpPr txBox="1">
            <a:spLocks noGrp="1"/>
          </p:cNvSpPr>
          <p:nvPr>
            <p:ph type="title"/>
          </p:nvPr>
        </p:nvSpPr>
        <p:spPr>
          <a:xfrm>
            <a:off x="457201" y="205980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5" name="Google Shape;1095;p122"/>
          <p:cNvSpPr txBox="1">
            <a:spLocks noGrp="1"/>
          </p:cNvSpPr>
          <p:nvPr>
            <p:ph type="body" idx="1"/>
          </p:nvPr>
        </p:nvSpPr>
        <p:spPr>
          <a:xfrm rot="5400000">
            <a:off x="2874765" y="-1217411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6" name="Google Shape;1096;p122"/>
          <p:cNvSpPr txBox="1">
            <a:spLocks noGrp="1"/>
          </p:cNvSpPr>
          <p:nvPr>
            <p:ph type="dt" idx="10"/>
          </p:nvPr>
        </p:nvSpPr>
        <p:spPr>
          <a:xfrm>
            <a:off x="457201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7" name="Google Shape;1097;p122"/>
          <p:cNvSpPr txBox="1">
            <a:spLocks noGrp="1"/>
          </p:cNvSpPr>
          <p:nvPr>
            <p:ph type="ftr" idx="11"/>
          </p:nvPr>
        </p:nvSpPr>
        <p:spPr>
          <a:xfrm>
            <a:off x="3124202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8" name="Google Shape;1098;p122"/>
          <p:cNvSpPr txBox="1">
            <a:spLocks noGrp="1"/>
          </p:cNvSpPr>
          <p:nvPr>
            <p:ph type="sldNum" idx="12"/>
          </p:nvPr>
        </p:nvSpPr>
        <p:spPr>
          <a:xfrm>
            <a:off x="6553201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123"/>
          <p:cNvSpPr txBox="1">
            <a:spLocks noGrp="1"/>
          </p:cNvSpPr>
          <p:nvPr>
            <p:ph type="title"/>
          </p:nvPr>
        </p:nvSpPr>
        <p:spPr>
          <a:xfrm rot="5400000">
            <a:off x="5463779" y="1371603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1" name="Google Shape;1101;p123"/>
          <p:cNvSpPr txBox="1">
            <a:spLocks noGrp="1"/>
          </p:cNvSpPr>
          <p:nvPr>
            <p:ph type="body" idx="1"/>
          </p:nvPr>
        </p:nvSpPr>
        <p:spPr>
          <a:xfrm rot="5400000">
            <a:off x="1272780" y="-609597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2" name="Google Shape;1102;p123"/>
          <p:cNvSpPr txBox="1">
            <a:spLocks noGrp="1"/>
          </p:cNvSpPr>
          <p:nvPr>
            <p:ph type="dt" idx="10"/>
          </p:nvPr>
        </p:nvSpPr>
        <p:spPr>
          <a:xfrm>
            <a:off x="457201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3" name="Google Shape;1103;p123"/>
          <p:cNvSpPr txBox="1">
            <a:spLocks noGrp="1"/>
          </p:cNvSpPr>
          <p:nvPr>
            <p:ph type="ftr" idx="11"/>
          </p:nvPr>
        </p:nvSpPr>
        <p:spPr>
          <a:xfrm>
            <a:off x="3124202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4" name="Google Shape;1104;p123"/>
          <p:cNvSpPr txBox="1">
            <a:spLocks noGrp="1"/>
          </p:cNvSpPr>
          <p:nvPr>
            <p:ph type="sldNum" idx="12"/>
          </p:nvPr>
        </p:nvSpPr>
        <p:spPr>
          <a:xfrm>
            <a:off x="6553201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自定义内页">
  <p:cSld name="自定义内页">
    <p:bg>
      <p:bgPr>
        <a:solidFill>
          <a:schemeClr val="lt1"/>
        </a:solidFill>
        <a:effectLst/>
      </p:bgPr>
    </p:bg>
    <p:spTree>
      <p:nvGrpSpPr>
        <p:cNvPr id="1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62"/>
          <p:cNvSpPr/>
          <p:nvPr/>
        </p:nvSpPr>
        <p:spPr>
          <a:xfrm>
            <a:off x="2937398" y="130626"/>
            <a:ext cx="6207793" cy="383241"/>
          </a:xfrm>
          <a:custGeom>
            <a:avLst/>
            <a:gdLst/>
            <a:ahLst/>
            <a:cxnLst/>
            <a:rect l="l" t="t" r="r" b="b"/>
            <a:pathLst>
              <a:path w="9116251" h="510988" extrusionOk="0">
                <a:moveTo>
                  <a:pt x="85166" y="0"/>
                </a:moveTo>
                <a:lnTo>
                  <a:pt x="9116251" y="0"/>
                </a:lnTo>
                <a:lnTo>
                  <a:pt x="9116251" y="510988"/>
                </a:lnTo>
                <a:lnTo>
                  <a:pt x="85166" y="510988"/>
                </a:lnTo>
                <a:cubicBezTo>
                  <a:pt x="38130" y="510988"/>
                  <a:pt x="0" y="472858"/>
                  <a:pt x="0" y="425822"/>
                </a:cubicBezTo>
                <a:lnTo>
                  <a:pt x="0" y="85166"/>
                </a:lnTo>
                <a:cubicBezTo>
                  <a:pt x="0" y="38130"/>
                  <a:pt x="38130" y="0"/>
                  <a:pt x="85166" y="0"/>
                </a:cubicBezTo>
                <a:close/>
              </a:path>
            </a:pathLst>
          </a:custGeom>
          <a:solidFill>
            <a:srgbClr val="7FDA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267" name="Google Shape;1267;p62"/>
          <p:cNvSpPr/>
          <p:nvPr/>
        </p:nvSpPr>
        <p:spPr>
          <a:xfrm>
            <a:off x="476974" y="130626"/>
            <a:ext cx="2403313" cy="383241"/>
          </a:xfrm>
          <a:prstGeom prst="roundRect">
            <a:avLst>
              <a:gd name="adj" fmla="val 16667"/>
            </a:avLst>
          </a:prstGeom>
          <a:solidFill>
            <a:srgbClr val="EC707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268" name="Google Shape;1268;p62"/>
          <p:cNvSpPr/>
          <p:nvPr/>
        </p:nvSpPr>
        <p:spPr>
          <a:xfrm>
            <a:off x="532473" y="162941"/>
            <a:ext cx="2292982" cy="310117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FFFFFF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cxnSp>
        <p:nvCxnSpPr>
          <p:cNvPr id="1269" name="Google Shape;1269;p62"/>
          <p:cNvCxnSpPr/>
          <p:nvPr/>
        </p:nvCxnSpPr>
        <p:spPr>
          <a:xfrm>
            <a:off x="2988583" y="130629"/>
            <a:ext cx="0" cy="393326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70" name="Google Shape;1270;p62"/>
          <p:cNvSpPr/>
          <p:nvPr/>
        </p:nvSpPr>
        <p:spPr>
          <a:xfrm>
            <a:off x="-1694" y="130626"/>
            <a:ext cx="419084" cy="383241"/>
          </a:xfrm>
          <a:custGeom>
            <a:avLst/>
            <a:gdLst/>
            <a:ahLst/>
            <a:cxnLst/>
            <a:rect l="l" t="t" r="r" b="b"/>
            <a:pathLst>
              <a:path w="558706" h="510988" extrusionOk="0">
                <a:moveTo>
                  <a:pt x="0" y="0"/>
                </a:moveTo>
                <a:lnTo>
                  <a:pt x="473540" y="0"/>
                </a:lnTo>
                <a:cubicBezTo>
                  <a:pt x="520576" y="0"/>
                  <a:pt x="558706" y="38130"/>
                  <a:pt x="558706" y="85166"/>
                </a:cubicBezTo>
                <a:lnTo>
                  <a:pt x="558706" y="425822"/>
                </a:lnTo>
                <a:cubicBezTo>
                  <a:pt x="558706" y="472858"/>
                  <a:pt x="520576" y="510988"/>
                  <a:pt x="473540" y="510988"/>
                </a:cubicBezTo>
                <a:lnTo>
                  <a:pt x="0" y="510988"/>
                </a:lnTo>
                <a:close/>
              </a:path>
            </a:pathLst>
          </a:custGeom>
          <a:solidFill>
            <a:srgbClr val="7FDA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cxnSp>
        <p:nvCxnSpPr>
          <p:cNvPr id="1271" name="Google Shape;1271;p62"/>
          <p:cNvCxnSpPr/>
          <p:nvPr/>
        </p:nvCxnSpPr>
        <p:spPr>
          <a:xfrm>
            <a:off x="353867" y="120544"/>
            <a:ext cx="0" cy="393326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72" name="Google Shape;1272;p62"/>
          <p:cNvCxnSpPr/>
          <p:nvPr/>
        </p:nvCxnSpPr>
        <p:spPr>
          <a:xfrm rot="10800000">
            <a:off x="2" y="5132950"/>
            <a:ext cx="9145190" cy="0"/>
          </a:xfrm>
          <a:prstGeom prst="straightConnector1">
            <a:avLst/>
          </a:prstGeom>
          <a:noFill/>
          <a:ln w="38100" cap="flat" cmpd="sng">
            <a:solidFill>
              <a:srgbClr val="7FDADB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125"/>
          <p:cNvSpPr txBox="1">
            <a:spLocks noGrp="1"/>
          </p:cNvSpPr>
          <p:nvPr>
            <p:ph type="ctrTitle"/>
          </p:nvPr>
        </p:nvSpPr>
        <p:spPr>
          <a:xfrm>
            <a:off x="1143001" y="841773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99"/>
              <a:buFont typeface="Calibri"/>
              <a:buNone/>
              <a:defRPr sz="44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5" name="Google Shape;1275;p125"/>
          <p:cNvSpPr txBox="1">
            <a:spLocks noGrp="1"/>
          </p:cNvSpPr>
          <p:nvPr>
            <p:ph type="subTitle" idx="1"/>
          </p:nvPr>
        </p:nvSpPr>
        <p:spPr>
          <a:xfrm>
            <a:off x="1143001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276" name="Google Shape;1276;p125"/>
          <p:cNvSpPr txBox="1">
            <a:spLocks noGrp="1"/>
          </p:cNvSpPr>
          <p:nvPr>
            <p:ph type="dt" idx="10"/>
          </p:nvPr>
        </p:nvSpPr>
        <p:spPr>
          <a:xfrm>
            <a:off x="628651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7" name="Google Shape;1277;p125"/>
          <p:cNvSpPr txBox="1">
            <a:spLocks noGrp="1"/>
          </p:cNvSpPr>
          <p:nvPr>
            <p:ph type="ftr" idx="11"/>
          </p:nvPr>
        </p:nvSpPr>
        <p:spPr>
          <a:xfrm>
            <a:off x="3028951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8" name="Google Shape;1278;p125"/>
          <p:cNvSpPr txBox="1">
            <a:spLocks noGrp="1"/>
          </p:cNvSpPr>
          <p:nvPr>
            <p:ph type="sldNum" idx="12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p126"/>
          <p:cNvSpPr txBox="1">
            <a:spLocks noGrp="1"/>
          </p:cNvSpPr>
          <p:nvPr>
            <p:ph type="title"/>
          </p:nvPr>
        </p:nvSpPr>
        <p:spPr>
          <a:xfrm>
            <a:off x="628651" y="273846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1" name="Google Shape;1281;p126"/>
          <p:cNvSpPr txBox="1">
            <a:spLocks noGrp="1"/>
          </p:cNvSpPr>
          <p:nvPr>
            <p:ph type="body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2" name="Google Shape;1282;p126"/>
          <p:cNvSpPr txBox="1">
            <a:spLocks noGrp="1"/>
          </p:cNvSpPr>
          <p:nvPr>
            <p:ph type="dt" idx="10"/>
          </p:nvPr>
        </p:nvSpPr>
        <p:spPr>
          <a:xfrm>
            <a:off x="628651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3" name="Google Shape;1283;p126"/>
          <p:cNvSpPr txBox="1">
            <a:spLocks noGrp="1"/>
          </p:cNvSpPr>
          <p:nvPr>
            <p:ph type="ftr" idx="11"/>
          </p:nvPr>
        </p:nvSpPr>
        <p:spPr>
          <a:xfrm>
            <a:off x="3028951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4" name="Google Shape;1284;p126"/>
          <p:cNvSpPr txBox="1">
            <a:spLocks noGrp="1"/>
          </p:cNvSpPr>
          <p:nvPr>
            <p:ph type="sldNum" idx="12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p127"/>
          <p:cNvSpPr txBox="1"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99"/>
              <a:buFont typeface="Calibri"/>
              <a:buNone/>
              <a:defRPr sz="44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7" name="Google Shape;1287;p127"/>
          <p:cNvSpPr txBox="1">
            <a:spLocks noGrp="1"/>
          </p:cNvSpPr>
          <p:nvPr>
            <p:ph type="body" idx="1"/>
          </p:nvPr>
        </p:nvSpPr>
        <p:spPr>
          <a:xfrm>
            <a:off x="623888" y="3442100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88" name="Google Shape;1288;p127"/>
          <p:cNvSpPr txBox="1">
            <a:spLocks noGrp="1"/>
          </p:cNvSpPr>
          <p:nvPr>
            <p:ph type="dt" idx="10"/>
          </p:nvPr>
        </p:nvSpPr>
        <p:spPr>
          <a:xfrm>
            <a:off x="628651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9" name="Google Shape;1289;p127"/>
          <p:cNvSpPr txBox="1">
            <a:spLocks noGrp="1"/>
          </p:cNvSpPr>
          <p:nvPr>
            <p:ph type="ftr" idx="11"/>
          </p:nvPr>
        </p:nvSpPr>
        <p:spPr>
          <a:xfrm>
            <a:off x="3028951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0" name="Google Shape;1290;p127"/>
          <p:cNvSpPr txBox="1">
            <a:spLocks noGrp="1"/>
          </p:cNvSpPr>
          <p:nvPr>
            <p:ph type="sldNum" idx="12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128"/>
          <p:cNvSpPr txBox="1">
            <a:spLocks noGrp="1"/>
          </p:cNvSpPr>
          <p:nvPr>
            <p:ph type="title"/>
          </p:nvPr>
        </p:nvSpPr>
        <p:spPr>
          <a:xfrm>
            <a:off x="628651" y="273846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3" name="Google Shape;1293;p12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4" name="Google Shape;1294;p128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5" name="Google Shape;1295;p128"/>
          <p:cNvSpPr txBox="1">
            <a:spLocks noGrp="1"/>
          </p:cNvSpPr>
          <p:nvPr>
            <p:ph type="dt" idx="10"/>
          </p:nvPr>
        </p:nvSpPr>
        <p:spPr>
          <a:xfrm>
            <a:off x="628651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6" name="Google Shape;1296;p128"/>
          <p:cNvSpPr txBox="1">
            <a:spLocks noGrp="1"/>
          </p:cNvSpPr>
          <p:nvPr>
            <p:ph type="ftr" idx="11"/>
          </p:nvPr>
        </p:nvSpPr>
        <p:spPr>
          <a:xfrm>
            <a:off x="3028951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7" name="Google Shape;1297;p128"/>
          <p:cNvSpPr txBox="1">
            <a:spLocks noGrp="1"/>
          </p:cNvSpPr>
          <p:nvPr>
            <p:ph type="sldNum" idx="12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129"/>
          <p:cNvSpPr txBox="1">
            <a:spLocks noGrp="1"/>
          </p:cNvSpPr>
          <p:nvPr>
            <p:ph type="title"/>
          </p:nvPr>
        </p:nvSpPr>
        <p:spPr>
          <a:xfrm>
            <a:off x="629842" y="273846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0" name="Google Shape;1300;p129"/>
          <p:cNvSpPr txBox="1">
            <a:spLocks noGrp="1"/>
          </p:cNvSpPr>
          <p:nvPr>
            <p:ph type="body" idx="1"/>
          </p:nvPr>
        </p:nvSpPr>
        <p:spPr>
          <a:xfrm>
            <a:off x="629843" y="1260873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301" name="Google Shape;1301;p129"/>
          <p:cNvSpPr txBox="1">
            <a:spLocks noGrp="1"/>
          </p:cNvSpPr>
          <p:nvPr>
            <p:ph type="body" idx="2"/>
          </p:nvPr>
        </p:nvSpPr>
        <p:spPr>
          <a:xfrm>
            <a:off x="629843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2" name="Google Shape;1302;p129"/>
          <p:cNvSpPr txBox="1">
            <a:spLocks noGrp="1"/>
          </p:cNvSpPr>
          <p:nvPr>
            <p:ph type="body" idx="3"/>
          </p:nvPr>
        </p:nvSpPr>
        <p:spPr>
          <a:xfrm>
            <a:off x="4629151" y="1260873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303" name="Google Shape;1303;p129"/>
          <p:cNvSpPr txBox="1">
            <a:spLocks noGrp="1"/>
          </p:cNvSpPr>
          <p:nvPr>
            <p:ph type="body" idx="4"/>
          </p:nvPr>
        </p:nvSpPr>
        <p:spPr>
          <a:xfrm>
            <a:off x="4629151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4" name="Google Shape;1304;p129"/>
          <p:cNvSpPr txBox="1">
            <a:spLocks noGrp="1"/>
          </p:cNvSpPr>
          <p:nvPr>
            <p:ph type="dt" idx="10"/>
          </p:nvPr>
        </p:nvSpPr>
        <p:spPr>
          <a:xfrm>
            <a:off x="628651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5" name="Google Shape;1305;p129"/>
          <p:cNvSpPr txBox="1">
            <a:spLocks noGrp="1"/>
          </p:cNvSpPr>
          <p:nvPr>
            <p:ph type="ftr" idx="11"/>
          </p:nvPr>
        </p:nvSpPr>
        <p:spPr>
          <a:xfrm>
            <a:off x="3028951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6" name="Google Shape;1306;p129"/>
          <p:cNvSpPr txBox="1">
            <a:spLocks noGrp="1"/>
          </p:cNvSpPr>
          <p:nvPr>
            <p:ph type="sldNum" idx="12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130"/>
          <p:cNvSpPr txBox="1">
            <a:spLocks noGrp="1"/>
          </p:cNvSpPr>
          <p:nvPr>
            <p:ph type="title"/>
          </p:nvPr>
        </p:nvSpPr>
        <p:spPr>
          <a:xfrm>
            <a:off x="628651" y="273846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9" name="Google Shape;1309;p130"/>
          <p:cNvSpPr txBox="1">
            <a:spLocks noGrp="1"/>
          </p:cNvSpPr>
          <p:nvPr>
            <p:ph type="dt" idx="10"/>
          </p:nvPr>
        </p:nvSpPr>
        <p:spPr>
          <a:xfrm>
            <a:off x="628651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0" name="Google Shape;1310;p130"/>
          <p:cNvSpPr txBox="1">
            <a:spLocks noGrp="1"/>
          </p:cNvSpPr>
          <p:nvPr>
            <p:ph type="ftr" idx="11"/>
          </p:nvPr>
        </p:nvSpPr>
        <p:spPr>
          <a:xfrm>
            <a:off x="3028951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1" name="Google Shape;1311;p130"/>
          <p:cNvSpPr txBox="1">
            <a:spLocks noGrp="1"/>
          </p:cNvSpPr>
          <p:nvPr>
            <p:ph type="sldNum" idx="12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131"/>
          <p:cNvSpPr txBox="1">
            <a:spLocks noGrp="1"/>
          </p:cNvSpPr>
          <p:nvPr>
            <p:ph type="dt" idx="10"/>
          </p:nvPr>
        </p:nvSpPr>
        <p:spPr>
          <a:xfrm>
            <a:off x="628651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4" name="Google Shape;1314;p131"/>
          <p:cNvSpPr txBox="1">
            <a:spLocks noGrp="1"/>
          </p:cNvSpPr>
          <p:nvPr>
            <p:ph type="ftr" idx="11"/>
          </p:nvPr>
        </p:nvSpPr>
        <p:spPr>
          <a:xfrm>
            <a:off x="3028951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5" name="Google Shape;1315;p131"/>
          <p:cNvSpPr txBox="1">
            <a:spLocks noGrp="1"/>
          </p:cNvSpPr>
          <p:nvPr>
            <p:ph type="sldNum" idx="12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" name="Google Shape;1317;p132"/>
          <p:cNvSpPr txBox="1"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8" name="Google Shape;1318;p132"/>
          <p:cNvSpPr txBox="1">
            <a:spLocks noGrp="1"/>
          </p:cNvSpPr>
          <p:nvPr>
            <p:ph type="body" idx="1"/>
          </p:nvPr>
        </p:nvSpPr>
        <p:spPr>
          <a:xfrm>
            <a:off x="3887391" y="740571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319" name="Google Shape;1319;p132"/>
          <p:cNvSpPr txBox="1">
            <a:spLocks noGrp="1"/>
          </p:cNvSpPr>
          <p:nvPr>
            <p:ph type="body" idx="2"/>
          </p:nvPr>
        </p:nvSpPr>
        <p:spPr>
          <a:xfrm>
            <a:off x="629842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1320" name="Google Shape;1320;p132"/>
          <p:cNvSpPr txBox="1">
            <a:spLocks noGrp="1"/>
          </p:cNvSpPr>
          <p:nvPr>
            <p:ph type="dt" idx="10"/>
          </p:nvPr>
        </p:nvSpPr>
        <p:spPr>
          <a:xfrm>
            <a:off x="628651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1" name="Google Shape;1321;p132"/>
          <p:cNvSpPr txBox="1">
            <a:spLocks noGrp="1"/>
          </p:cNvSpPr>
          <p:nvPr>
            <p:ph type="ftr" idx="11"/>
          </p:nvPr>
        </p:nvSpPr>
        <p:spPr>
          <a:xfrm>
            <a:off x="3028951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2" name="Google Shape;1322;p132"/>
          <p:cNvSpPr txBox="1">
            <a:spLocks noGrp="1"/>
          </p:cNvSpPr>
          <p:nvPr>
            <p:ph type="sldNum" idx="12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p133"/>
          <p:cNvSpPr txBox="1"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5" name="Google Shape;1325;p133"/>
          <p:cNvSpPr>
            <a:spLocks noGrp="1"/>
          </p:cNvSpPr>
          <p:nvPr>
            <p:ph type="pic" idx="2"/>
          </p:nvPr>
        </p:nvSpPr>
        <p:spPr>
          <a:xfrm>
            <a:off x="3887391" y="740571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326" name="Google Shape;1326;p133"/>
          <p:cNvSpPr txBox="1">
            <a:spLocks noGrp="1"/>
          </p:cNvSpPr>
          <p:nvPr>
            <p:ph type="body" idx="1"/>
          </p:nvPr>
        </p:nvSpPr>
        <p:spPr>
          <a:xfrm>
            <a:off x="629842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1327" name="Google Shape;1327;p133"/>
          <p:cNvSpPr txBox="1">
            <a:spLocks noGrp="1"/>
          </p:cNvSpPr>
          <p:nvPr>
            <p:ph type="dt" idx="10"/>
          </p:nvPr>
        </p:nvSpPr>
        <p:spPr>
          <a:xfrm>
            <a:off x="628651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8" name="Google Shape;1328;p133"/>
          <p:cNvSpPr txBox="1">
            <a:spLocks noGrp="1"/>
          </p:cNvSpPr>
          <p:nvPr>
            <p:ph type="ftr" idx="11"/>
          </p:nvPr>
        </p:nvSpPr>
        <p:spPr>
          <a:xfrm>
            <a:off x="3028951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9" name="Google Shape;1329;p133"/>
          <p:cNvSpPr txBox="1">
            <a:spLocks noGrp="1"/>
          </p:cNvSpPr>
          <p:nvPr>
            <p:ph type="sldNum" idx="12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p134"/>
          <p:cNvSpPr txBox="1">
            <a:spLocks noGrp="1"/>
          </p:cNvSpPr>
          <p:nvPr>
            <p:ph type="title"/>
          </p:nvPr>
        </p:nvSpPr>
        <p:spPr>
          <a:xfrm>
            <a:off x="628651" y="273846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2" name="Google Shape;1332;p134"/>
          <p:cNvSpPr txBox="1">
            <a:spLocks noGrp="1"/>
          </p:cNvSpPr>
          <p:nvPr>
            <p:ph type="body" idx="1"/>
          </p:nvPr>
        </p:nvSpPr>
        <p:spPr>
          <a:xfrm rot="5400000">
            <a:off x="2940249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3" name="Google Shape;1333;p134"/>
          <p:cNvSpPr txBox="1">
            <a:spLocks noGrp="1"/>
          </p:cNvSpPr>
          <p:nvPr>
            <p:ph type="dt" idx="10"/>
          </p:nvPr>
        </p:nvSpPr>
        <p:spPr>
          <a:xfrm>
            <a:off x="628651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4" name="Google Shape;1334;p134"/>
          <p:cNvSpPr txBox="1">
            <a:spLocks noGrp="1"/>
          </p:cNvSpPr>
          <p:nvPr>
            <p:ph type="ftr" idx="11"/>
          </p:nvPr>
        </p:nvSpPr>
        <p:spPr>
          <a:xfrm>
            <a:off x="3028951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5" name="Google Shape;1335;p134"/>
          <p:cNvSpPr txBox="1">
            <a:spLocks noGrp="1"/>
          </p:cNvSpPr>
          <p:nvPr>
            <p:ph type="sldNum" idx="12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135"/>
          <p:cNvSpPr txBox="1">
            <a:spLocks noGrp="1"/>
          </p:cNvSpPr>
          <p:nvPr>
            <p:ph type="title"/>
          </p:nvPr>
        </p:nvSpPr>
        <p:spPr>
          <a:xfrm rot="5400000">
            <a:off x="5350074" y="1467447"/>
            <a:ext cx="435887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8" name="Google Shape;1338;p135"/>
          <p:cNvSpPr txBox="1">
            <a:spLocks noGrp="1"/>
          </p:cNvSpPr>
          <p:nvPr>
            <p:ph type="body" idx="1"/>
          </p:nvPr>
        </p:nvSpPr>
        <p:spPr>
          <a:xfrm rot="5400000">
            <a:off x="1349574" y="-447078"/>
            <a:ext cx="435887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9" name="Google Shape;1339;p135"/>
          <p:cNvSpPr txBox="1">
            <a:spLocks noGrp="1"/>
          </p:cNvSpPr>
          <p:nvPr>
            <p:ph type="dt" idx="10"/>
          </p:nvPr>
        </p:nvSpPr>
        <p:spPr>
          <a:xfrm>
            <a:off x="628651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0" name="Google Shape;1340;p135"/>
          <p:cNvSpPr txBox="1">
            <a:spLocks noGrp="1"/>
          </p:cNvSpPr>
          <p:nvPr>
            <p:ph type="ftr" idx="11"/>
          </p:nvPr>
        </p:nvSpPr>
        <p:spPr>
          <a:xfrm>
            <a:off x="3028951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1" name="Google Shape;1341;p135"/>
          <p:cNvSpPr txBox="1">
            <a:spLocks noGrp="1"/>
          </p:cNvSpPr>
          <p:nvPr>
            <p:ph type="sldNum" idx="12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p136"/>
          <p:cNvSpPr txBox="1">
            <a:spLocks noGrp="1"/>
          </p:cNvSpPr>
          <p:nvPr>
            <p:ph type="ctrTitle"/>
          </p:nvPr>
        </p:nvSpPr>
        <p:spPr>
          <a:xfrm>
            <a:off x="713101" y="1319725"/>
            <a:ext cx="4524600" cy="22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1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348" name="Google Shape;1348;p136"/>
          <p:cNvSpPr txBox="1">
            <a:spLocks noGrp="1"/>
          </p:cNvSpPr>
          <p:nvPr>
            <p:ph type="subTitle" idx="1"/>
          </p:nvPr>
        </p:nvSpPr>
        <p:spPr>
          <a:xfrm>
            <a:off x="713101" y="3568225"/>
            <a:ext cx="45246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1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None/>
              <a:defRPr sz="1800">
                <a:latin typeface="Open Sans"/>
                <a:ea typeface="Open Sans"/>
                <a:cs typeface="Open Sans"/>
                <a:sym typeface="Open San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None/>
              <a:defRPr sz="1800">
                <a:latin typeface="Open Sans"/>
                <a:ea typeface="Open Sans"/>
                <a:cs typeface="Open Sans"/>
                <a:sym typeface="Open San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None/>
              <a:defRPr sz="1800">
                <a:latin typeface="Open Sans"/>
                <a:ea typeface="Open Sans"/>
                <a:cs typeface="Open Sans"/>
                <a:sym typeface="Open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None/>
              <a:defRPr sz="1800">
                <a:latin typeface="Open Sans"/>
                <a:ea typeface="Open Sans"/>
                <a:cs typeface="Open Sans"/>
                <a:sym typeface="Open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None/>
              <a:defRPr sz="1800">
                <a:latin typeface="Open Sans"/>
                <a:ea typeface="Open Sans"/>
                <a:cs typeface="Open Sans"/>
                <a:sym typeface="Open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None/>
              <a:defRPr sz="1800">
                <a:latin typeface="Open Sans"/>
                <a:ea typeface="Open Sans"/>
                <a:cs typeface="Open Sans"/>
                <a:sym typeface="Open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None/>
              <a:defRPr sz="1800">
                <a:latin typeface="Open Sans"/>
                <a:ea typeface="Open Sans"/>
                <a:cs typeface="Open Sans"/>
                <a:sym typeface="Open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None/>
              <a:defRPr sz="18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grpSp>
        <p:nvGrpSpPr>
          <p:cNvPr id="1349" name="Google Shape;1349;p136"/>
          <p:cNvGrpSpPr/>
          <p:nvPr/>
        </p:nvGrpSpPr>
        <p:grpSpPr>
          <a:xfrm rot="-2390044">
            <a:off x="-244568" y="4130126"/>
            <a:ext cx="1100032" cy="1035527"/>
            <a:chOff x="3611750" y="1496100"/>
            <a:chExt cx="821550" cy="773375"/>
          </a:xfrm>
        </p:grpSpPr>
        <p:sp>
          <p:nvSpPr>
            <p:cNvPr id="1350" name="Google Shape;1350;p136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136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136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136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136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5" name="Google Shape;1355;p136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6" name="Google Shape;1356;p136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7" name="Google Shape;1357;p136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8" name="Google Shape;1358;p136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9" name="Google Shape;1359;p136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0" name="Google Shape;1360;p136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1" name="Google Shape;1361;p136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2" name="Google Shape;1362;p136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3" name="Google Shape;1363;p136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4" name="Google Shape;1364;p136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5" name="Google Shape;1365;p136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p136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67" name="Google Shape;1367;p136"/>
          <p:cNvGrpSpPr/>
          <p:nvPr/>
        </p:nvGrpSpPr>
        <p:grpSpPr>
          <a:xfrm>
            <a:off x="8316796" y="2886510"/>
            <a:ext cx="947638" cy="1717592"/>
            <a:chOff x="5329525" y="1305350"/>
            <a:chExt cx="595325" cy="1079025"/>
          </a:xfrm>
        </p:grpSpPr>
        <p:sp>
          <p:nvSpPr>
            <p:cNvPr id="1368" name="Google Shape;1368;p136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9" name="Google Shape;1369;p136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0" name="Google Shape;1370;p136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136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2" name="Google Shape;1372;p136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3" name="Google Shape;1373;p136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136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136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136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136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8" name="Google Shape;1378;p136"/>
          <p:cNvGrpSpPr/>
          <p:nvPr/>
        </p:nvGrpSpPr>
        <p:grpSpPr>
          <a:xfrm>
            <a:off x="-224125" y="4427292"/>
            <a:ext cx="1670211" cy="1572271"/>
            <a:chOff x="3611750" y="1496100"/>
            <a:chExt cx="821550" cy="773375"/>
          </a:xfrm>
        </p:grpSpPr>
        <p:sp>
          <p:nvSpPr>
            <p:cNvPr id="1379" name="Google Shape;1379;p136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136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1" name="Google Shape;1381;p136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2" name="Google Shape;1382;p136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3" name="Google Shape;1383;p136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4" name="Google Shape;1384;p136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5" name="Google Shape;1385;p136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6" name="Google Shape;1386;p136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7" name="Google Shape;1387;p136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8" name="Google Shape;1388;p136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9" name="Google Shape;1389;p136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0" name="Google Shape;1390;p136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1" name="Google Shape;1391;p136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2" name="Google Shape;1392;p136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3" name="Google Shape;1393;p136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4" name="Google Shape;1394;p136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5" name="Google Shape;1395;p136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96" name="Google Shape;1396;p136"/>
          <p:cNvGrpSpPr/>
          <p:nvPr/>
        </p:nvGrpSpPr>
        <p:grpSpPr>
          <a:xfrm rot="856444">
            <a:off x="7844063" y="3762970"/>
            <a:ext cx="1777123" cy="1769839"/>
            <a:chOff x="4532700" y="3320475"/>
            <a:chExt cx="647125" cy="644450"/>
          </a:xfrm>
        </p:grpSpPr>
        <p:sp>
          <p:nvSpPr>
            <p:cNvPr id="1397" name="Google Shape;1397;p136"/>
            <p:cNvSpPr/>
            <p:nvPr/>
          </p:nvSpPr>
          <p:spPr>
            <a:xfrm>
              <a:off x="4941975" y="3407400"/>
              <a:ext cx="118800" cy="358075"/>
            </a:xfrm>
            <a:custGeom>
              <a:avLst/>
              <a:gdLst/>
              <a:ahLst/>
              <a:cxnLst/>
              <a:rect l="l" t="t" r="r" b="b"/>
              <a:pathLst>
                <a:path w="4752" h="14323" extrusionOk="0">
                  <a:moveTo>
                    <a:pt x="4751" y="0"/>
                  </a:moveTo>
                  <a:lnTo>
                    <a:pt x="4751" y="0"/>
                  </a:lnTo>
                  <a:cubicBezTo>
                    <a:pt x="3775" y="334"/>
                    <a:pt x="2822" y="810"/>
                    <a:pt x="2036" y="1489"/>
                  </a:cubicBezTo>
                  <a:cubicBezTo>
                    <a:pt x="1227" y="2167"/>
                    <a:pt x="584" y="3024"/>
                    <a:pt x="274" y="4025"/>
                  </a:cubicBezTo>
                  <a:cubicBezTo>
                    <a:pt x="72" y="4679"/>
                    <a:pt x="0" y="5382"/>
                    <a:pt x="12" y="6072"/>
                  </a:cubicBezTo>
                  <a:cubicBezTo>
                    <a:pt x="48" y="9370"/>
                    <a:pt x="1405" y="12502"/>
                    <a:pt x="4215" y="14228"/>
                  </a:cubicBezTo>
                  <a:lnTo>
                    <a:pt x="4370" y="14288"/>
                  </a:lnTo>
                  <a:cubicBezTo>
                    <a:pt x="4343" y="14288"/>
                    <a:pt x="4379" y="14323"/>
                    <a:pt x="4402" y="14323"/>
                  </a:cubicBezTo>
                  <a:cubicBezTo>
                    <a:pt x="4409" y="14323"/>
                    <a:pt x="4415" y="14320"/>
                    <a:pt x="4418" y="14312"/>
                  </a:cubicBezTo>
                  <a:cubicBezTo>
                    <a:pt x="4430" y="14288"/>
                    <a:pt x="4418" y="14252"/>
                    <a:pt x="4382" y="14228"/>
                  </a:cubicBezTo>
                  <a:cubicBezTo>
                    <a:pt x="3834" y="13633"/>
                    <a:pt x="3346" y="12966"/>
                    <a:pt x="2846" y="12335"/>
                  </a:cubicBezTo>
                  <a:cubicBezTo>
                    <a:pt x="2477" y="11847"/>
                    <a:pt x="2108" y="11347"/>
                    <a:pt x="1822" y="10799"/>
                  </a:cubicBezTo>
                  <a:cubicBezTo>
                    <a:pt x="1572" y="10275"/>
                    <a:pt x="1394" y="9692"/>
                    <a:pt x="1263" y="9132"/>
                  </a:cubicBezTo>
                  <a:cubicBezTo>
                    <a:pt x="1120" y="8608"/>
                    <a:pt x="1024" y="8073"/>
                    <a:pt x="977" y="7525"/>
                  </a:cubicBezTo>
                  <a:cubicBezTo>
                    <a:pt x="846" y="6049"/>
                    <a:pt x="1096" y="4537"/>
                    <a:pt x="1751" y="3191"/>
                  </a:cubicBezTo>
                  <a:cubicBezTo>
                    <a:pt x="2406" y="1858"/>
                    <a:pt x="3465" y="703"/>
                    <a:pt x="47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8" name="Google Shape;1398;p136"/>
            <p:cNvSpPr/>
            <p:nvPr/>
          </p:nvSpPr>
          <p:spPr>
            <a:xfrm>
              <a:off x="4796725" y="3749700"/>
              <a:ext cx="254225" cy="215225"/>
            </a:xfrm>
            <a:custGeom>
              <a:avLst/>
              <a:gdLst/>
              <a:ahLst/>
              <a:cxnLst/>
              <a:rect l="l" t="t" r="r" b="b"/>
              <a:pathLst>
                <a:path w="10169" h="8609" extrusionOk="0">
                  <a:moveTo>
                    <a:pt x="10168" y="441"/>
                  </a:moveTo>
                  <a:lnTo>
                    <a:pt x="10168" y="441"/>
                  </a:lnTo>
                  <a:cubicBezTo>
                    <a:pt x="10082" y="446"/>
                    <a:pt x="9996" y="452"/>
                    <a:pt x="9910" y="459"/>
                  </a:cubicBezTo>
                  <a:lnTo>
                    <a:pt x="9910" y="459"/>
                  </a:lnTo>
                  <a:lnTo>
                    <a:pt x="10013" y="524"/>
                  </a:lnTo>
                  <a:cubicBezTo>
                    <a:pt x="10061" y="500"/>
                    <a:pt x="10121" y="465"/>
                    <a:pt x="10168" y="441"/>
                  </a:cubicBezTo>
                  <a:close/>
                  <a:moveTo>
                    <a:pt x="7879" y="0"/>
                  </a:moveTo>
                  <a:cubicBezTo>
                    <a:pt x="6222" y="0"/>
                    <a:pt x="4558" y="504"/>
                    <a:pt x="3108" y="1310"/>
                  </a:cubicBezTo>
                  <a:cubicBezTo>
                    <a:pt x="2286" y="1751"/>
                    <a:pt x="1536" y="2298"/>
                    <a:pt x="953" y="3037"/>
                  </a:cubicBezTo>
                  <a:cubicBezTo>
                    <a:pt x="369" y="3763"/>
                    <a:pt x="0" y="4680"/>
                    <a:pt x="60" y="5608"/>
                  </a:cubicBezTo>
                  <a:cubicBezTo>
                    <a:pt x="95" y="6073"/>
                    <a:pt x="226" y="6513"/>
                    <a:pt x="357" y="6966"/>
                  </a:cubicBezTo>
                  <a:cubicBezTo>
                    <a:pt x="548" y="7561"/>
                    <a:pt x="774" y="8180"/>
                    <a:pt x="1238" y="8609"/>
                  </a:cubicBezTo>
                  <a:lnTo>
                    <a:pt x="1238" y="8454"/>
                  </a:lnTo>
                  <a:lnTo>
                    <a:pt x="1238" y="8216"/>
                  </a:lnTo>
                  <a:lnTo>
                    <a:pt x="1238" y="7739"/>
                  </a:lnTo>
                  <a:cubicBezTo>
                    <a:pt x="1227" y="7394"/>
                    <a:pt x="1203" y="7037"/>
                    <a:pt x="1191" y="6692"/>
                  </a:cubicBezTo>
                  <a:cubicBezTo>
                    <a:pt x="1167" y="6037"/>
                    <a:pt x="1143" y="5382"/>
                    <a:pt x="1262" y="4727"/>
                  </a:cubicBezTo>
                  <a:cubicBezTo>
                    <a:pt x="1310" y="4441"/>
                    <a:pt x="1405" y="4168"/>
                    <a:pt x="1489" y="3894"/>
                  </a:cubicBezTo>
                  <a:cubicBezTo>
                    <a:pt x="1500" y="3846"/>
                    <a:pt x="1524" y="3787"/>
                    <a:pt x="1536" y="3739"/>
                  </a:cubicBezTo>
                  <a:cubicBezTo>
                    <a:pt x="1548" y="3668"/>
                    <a:pt x="1560" y="3596"/>
                    <a:pt x="1584" y="3537"/>
                  </a:cubicBezTo>
                  <a:cubicBezTo>
                    <a:pt x="1655" y="3346"/>
                    <a:pt x="1846" y="3179"/>
                    <a:pt x="1989" y="3025"/>
                  </a:cubicBezTo>
                  <a:cubicBezTo>
                    <a:pt x="2179" y="2846"/>
                    <a:pt x="2381" y="2703"/>
                    <a:pt x="2584" y="2548"/>
                  </a:cubicBezTo>
                  <a:cubicBezTo>
                    <a:pt x="2608" y="2536"/>
                    <a:pt x="2620" y="2525"/>
                    <a:pt x="2632" y="2525"/>
                  </a:cubicBezTo>
                  <a:cubicBezTo>
                    <a:pt x="3084" y="2227"/>
                    <a:pt x="3560" y="2013"/>
                    <a:pt x="4048" y="1810"/>
                  </a:cubicBezTo>
                  <a:cubicBezTo>
                    <a:pt x="5921" y="1068"/>
                    <a:pt x="7892" y="610"/>
                    <a:pt x="9910" y="459"/>
                  </a:cubicBezTo>
                  <a:lnTo>
                    <a:pt x="9910" y="459"/>
                  </a:lnTo>
                  <a:lnTo>
                    <a:pt x="9430" y="155"/>
                  </a:lnTo>
                  <a:cubicBezTo>
                    <a:pt x="8918" y="50"/>
                    <a:pt x="8399" y="0"/>
                    <a:pt x="78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9" name="Google Shape;1399;p136"/>
            <p:cNvSpPr/>
            <p:nvPr/>
          </p:nvSpPr>
          <p:spPr>
            <a:xfrm>
              <a:off x="4848225" y="3358575"/>
              <a:ext cx="150625" cy="380125"/>
            </a:xfrm>
            <a:custGeom>
              <a:avLst/>
              <a:gdLst/>
              <a:ahLst/>
              <a:cxnLst/>
              <a:rect l="l" t="t" r="r" b="b"/>
              <a:pathLst>
                <a:path w="6025" h="15205" extrusionOk="0">
                  <a:moveTo>
                    <a:pt x="3989" y="1"/>
                  </a:moveTo>
                  <a:lnTo>
                    <a:pt x="3989" y="1"/>
                  </a:lnTo>
                  <a:cubicBezTo>
                    <a:pt x="3012" y="263"/>
                    <a:pt x="2215" y="953"/>
                    <a:pt x="1524" y="1691"/>
                  </a:cubicBezTo>
                  <a:cubicBezTo>
                    <a:pt x="1191" y="2049"/>
                    <a:pt x="857" y="2453"/>
                    <a:pt x="631" y="2906"/>
                  </a:cubicBezTo>
                  <a:cubicBezTo>
                    <a:pt x="441" y="3287"/>
                    <a:pt x="333" y="3715"/>
                    <a:pt x="274" y="4156"/>
                  </a:cubicBezTo>
                  <a:cubicBezTo>
                    <a:pt x="0" y="6097"/>
                    <a:pt x="464" y="8121"/>
                    <a:pt x="1345" y="9895"/>
                  </a:cubicBezTo>
                  <a:cubicBezTo>
                    <a:pt x="2238" y="11669"/>
                    <a:pt x="3524" y="13217"/>
                    <a:pt x="4905" y="14633"/>
                  </a:cubicBezTo>
                  <a:lnTo>
                    <a:pt x="6025" y="15205"/>
                  </a:lnTo>
                  <a:cubicBezTo>
                    <a:pt x="4727" y="13979"/>
                    <a:pt x="3643" y="12514"/>
                    <a:pt x="2810" y="10942"/>
                  </a:cubicBezTo>
                  <a:cubicBezTo>
                    <a:pt x="2131" y="9657"/>
                    <a:pt x="1619" y="8275"/>
                    <a:pt x="1453" y="6847"/>
                  </a:cubicBezTo>
                  <a:cubicBezTo>
                    <a:pt x="1286" y="5418"/>
                    <a:pt x="1464" y="3918"/>
                    <a:pt x="2096" y="2620"/>
                  </a:cubicBezTo>
                  <a:cubicBezTo>
                    <a:pt x="2572" y="1656"/>
                    <a:pt x="3286" y="822"/>
                    <a:pt x="39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0" name="Google Shape;1400;p136"/>
            <p:cNvSpPr/>
            <p:nvPr/>
          </p:nvSpPr>
          <p:spPr>
            <a:xfrm>
              <a:off x="4703850" y="3721725"/>
              <a:ext cx="277150" cy="212850"/>
            </a:xfrm>
            <a:custGeom>
              <a:avLst/>
              <a:gdLst/>
              <a:ahLst/>
              <a:cxnLst/>
              <a:rect l="l" t="t" r="r" b="b"/>
              <a:pathLst>
                <a:path w="11086" h="8514" extrusionOk="0">
                  <a:moveTo>
                    <a:pt x="10454" y="0"/>
                  </a:moveTo>
                  <a:cubicBezTo>
                    <a:pt x="9264" y="226"/>
                    <a:pt x="8097" y="441"/>
                    <a:pt x="6918" y="703"/>
                  </a:cubicBezTo>
                  <a:cubicBezTo>
                    <a:pt x="5620" y="977"/>
                    <a:pt x="4311" y="1322"/>
                    <a:pt x="3156" y="1953"/>
                  </a:cubicBezTo>
                  <a:cubicBezTo>
                    <a:pt x="1977" y="2584"/>
                    <a:pt x="953" y="3560"/>
                    <a:pt x="477" y="4787"/>
                  </a:cubicBezTo>
                  <a:cubicBezTo>
                    <a:pt x="0" y="6025"/>
                    <a:pt x="179" y="7561"/>
                    <a:pt x="1096" y="8513"/>
                  </a:cubicBezTo>
                  <a:cubicBezTo>
                    <a:pt x="929" y="7037"/>
                    <a:pt x="965" y="5441"/>
                    <a:pt x="1739" y="4179"/>
                  </a:cubicBezTo>
                  <a:cubicBezTo>
                    <a:pt x="2275" y="3322"/>
                    <a:pt x="3096" y="2691"/>
                    <a:pt x="3965" y="2203"/>
                  </a:cubicBezTo>
                  <a:cubicBezTo>
                    <a:pt x="6132" y="1000"/>
                    <a:pt x="8633" y="584"/>
                    <a:pt x="11085" y="286"/>
                  </a:cubicBezTo>
                  <a:lnTo>
                    <a:pt x="104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1" name="Google Shape;1401;p136"/>
            <p:cNvSpPr/>
            <p:nvPr/>
          </p:nvSpPr>
          <p:spPr>
            <a:xfrm>
              <a:off x="4657725" y="3686600"/>
              <a:ext cx="264925" cy="150050"/>
            </a:xfrm>
            <a:custGeom>
              <a:avLst/>
              <a:gdLst/>
              <a:ahLst/>
              <a:cxnLst/>
              <a:rect l="l" t="t" r="r" b="b"/>
              <a:pathLst>
                <a:path w="10597" h="6002" extrusionOk="0">
                  <a:moveTo>
                    <a:pt x="9751" y="0"/>
                  </a:moveTo>
                  <a:cubicBezTo>
                    <a:pt x="7537" y="107"/>
                    <a:pt x="5310" y="227"/>
                    <a:pt x="3167" y="810"/>
                  </a:cubicBezTo>
                  <a:cubicBezTo>
                    <a:pt x="2691" y="929"/>
                    <a:pt x="2226" y="1072"/>
                    <a:pt x="1810" y="1334"/>
                  </a:cubicBezTo>
                  <a:cubicBezTo>
                    <a:pt x="1072" y="1774"/>
                    <a:pt x="560" y="2560"/>
                    <a:pt x="298" y="3394"/>
                  </a:cubicBezTo>
                  <a:cubicBezTo>
                    <a:pt x="24" y="4227"/>
                    <a:pt x="0" y="5120"/>
                    <a:pt x="60" y="6001"/>
                  </a:cubicBezTo>
                  <a:cubicBezTo>
                    <a:pt x="417" y="4156"/>
                    <a:pt x="1762" y="2620"/>
                    <a:pt x="3405" y="1715"/>
                  </a:cubicBezTo>
                  <a:cubicBezTo>
                    <a:pt x="5036" y="822"/>
                    <a:pt x="6929" y="500"/>
                    <a:pt x="8811" y="441"/>
                  </a:cubicBezTo>
                  <a:cubicBezTo>
                    <a:pt x="9018" y="433"/>
                    <a:pt x="9225" y="427"/>
                    <a:pt x="9433" y="427"/>
                  </a:cubicBezTo>
                  <a:cubicBezTo>
                    <a:pt x="9821" y="427"/>
                    <a:pt x="10209" y="446"/>
                    <a:pt x="10597" y="500"/>
                  </a:cubicBezTo>
                  <a:lnTo>
                    <a:pt x="975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2" name="Google Shape;1402;p136"/>
            <p:cNvSpPr/>
            <p:nvPr/>
          </p:nvSpPr>
          <p:spPr>
            <a:xfrm>
              <a:off x="4769625" y="3320475"/>
              <a:ext cx="127125" cy="377750"/>
            </a:xfrm>
            <a:custGeom>
              <a:avLst/>
              <a:gdLst/>
              <a:ahLst/>
              <a:cxnLst/>
              <a:rect l="l" t="t" r="r" b="b"/>
              <a:pathLst>
                <a:path w="5085" h="15110" extrusionOk="0">
                  <a:moveTo>
                    <a:pt x="2453" y="1"/>
                  </a:moveTo>
                  <a:lnTo>
                    <a:pt x="2453" y="1"/>
                  </a:lnTo>
                  <a:cubicBezTo>
                    <a:pt x="1977" y="84"/>
                    <a:pt x="1560" y="382"/>
                    <a:pt x="1203" y="703"/>
                  </a:cubicBezTo>
                  <a:cubicBezTo>
                    <a:pt x="798" y="1072"/>
                    <a:pt x="429" y="1489"/>
                    <a:pt x="215" y="2001"/>
                  </a:cubicBezTo>
                  <a:cubicBezTo>
                    <a:pt x="60" y="2382"/>
                    <a:pt x="13" y="2822"/>
                    <a:pt x="13" y="3239"/>
                  </a:cubicBezTo>
                  <a:cubicBezTo>
                    <a:pt x="1" y="4394"/>
                    <a:pt x="275" y="5537"/>
                    <a:pt x="632" y="6656"/>
                  </a:cubicBezTo>
                  <a:cubicBezTo>
                    <a:pt x="1506" y="9385"/>
                    <a:pt x="2809" y="11980"/>
                    <a:pt x="4482" y="14305"/>
                  </a:cubicBezTo>
                  <a:lnTo>
                    <a:pt x="4482" y="14305"/>
                  </a:lnTo>
                  <a:cubicBezTo>
                    <a:pt x="4477" y="14291"/>
                    <a:pt x="4471" y="14278"/>
                    <a:pt x="4466" y="14264"/>
                  </a:cubicBezTo>
                  <a:cubicBezTo>
                    <a:pt x="3513" y="12002"/>
                    <a:pt x="2596" y="9704"/>
                    <a:pt x="1727" y="7406"/>
                  </a:cubicBezTo>
                  <a:cubicBezTo>
                    <a:pt x="1572" y="7002"/>
                    <a:pt x="1430" y="6609"/>
                    <a:pt x="1334" y="6192"/>
                  </a:cubicBezTo>
                  <a:cubicBezTo>
                    <a:pt x="1263" y="5775"/>
                    <a:pt x="1239" y="5358"/>
                    <a:pt x="1251" y="4930"/>
                  </a:cubicBezTo>
                  <a:cubicBezTo>
                    <a:pt x="1275" y="3549"/>
                    <a:pt x="1620" y="2191"/>
                    <a:pt x="2227" y="953"/>
                  </a:cubicBezTo>
                  <a:cubicBezTo>
                    <a:pt x="2382" y="655"/>
                    <a:pt x="2537" y="334"/>
                    <a:pt x="2453" y="1"/>
                  </a:cubicBezTo>
                  <a:close/>
                  <a:moveTo>
                    <a:pt x="4482" y="14305"/>
                  </a:moveTo>
                  <a:lnTo>
                    <a:pt x="4482" y="14305"/>
                  </a:lnTo>
                  <a:cubicBezTo>
                    <a:pt x="4602" y="14592"/>
                    <a:pt x="4753" y="14892"/>
                    <a:pt x="5002" y="15062"/>
                  </a:cubicBezTo>
                  <a:lnTo>
                    <a:pt x="5002" y="15062"/>
                  </a:lnTo>
                  <a:cubicBezTo>
                    <a:pt x="5002" y="15062"/>
                    <a:pt x="5002" y="15062"/>
                    <a:pt x="5001" y="15062"/>
                  </a:cubicBezTo>
                  <a:lnTo>
                    <a:pt x="5013" y="15069"/>
                  </a:lnTo>
                  <a:lnTo>
                    <a:pt x="5013" y="15069"/>
                  </a:lnTo>
                  <a:cubicBezTo>
                    <a:pt x="5029" y="15079"/>
                    <a:pt x="5045" y="15089"/>
                    <a:pt x="5061" y="15098"/>
                  </a:cubicBezTo>
                  <a:cubicBezTo>
                    <a:pt x="5065" y="15101"/>
                    <a:pt x="5069" y="15102"/>
                    <a:pt x="5071" y="15102"/>
                  </a:cubicBezTo>
                  <a:cubicBezTo>
                    <a:pt x="5071" y="15102"/>
                    <a:pt x="5071" y="15102"/>
                    <a:pt x="5071" y="15102"/>
                  </a:cubicBezTo>
                  <a:lnTo>
                    <a:pt x="5071" y="15102"/>
                  </a:lnTo>
                  <a:lnTo>
                    <a:pt x="5085" y="15110"/>
                  </a:lnTo>
                  <a:cubicBezTo>
                    <a:pt x="5080" y="15104"/>
                    <a:pt x="5076" y="15098"/>
                    <a:pt x="5071" y="15092"/>
                  </a:cubicBezTo>
                  <a:lnTo>
                    <a:pt x="5071" y="15092"/>
                  </a:lnTo>
                  <a:cubicBezTo>
                    <a:pt x="5069" y="15087"/>
                    <a:pt x="5064" y="15081"/>
                    <a:pt x="5058" y="15076"/>
                  </a:cubicBezTo>
                  <a:lnTo>
                    <a:pt x="5058" y="15076"/>
                  </a:lnTo>
                  <a:cubicBezTo>
                    <a:pt x="4862" y="14822"/>
                    <a:pt x="4670" y="14565"/>
                    <a:pt x="4482" y="143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3" name="Google Shape;1403;p136"/>
            <p:cNvSpPr/>
            <p:nvPr/>
          </p:nvSpPr>
          <p:spPr>
            <a:xfrm>
              <a:off x="4609200" y="3630750"/>
              <a:ext cx="222375" cy="113625"/>
            </a:xfrm>
            <a:custGeom>
              <a:avLst/>
              <a:gdLst/>
              <a:ahLst/>
              <a:cxnLst/>
              <a:rect l="l" t="t" r="r" b="b"/>
              <a:pathLst>
                <a:path w="8895" h="4545" extrusionOk="0">
                  <a:moveTo>
                    <a:pt x="6110" y="0"/>
                  </a:moveTo>
                  <a:cubicBezTo>
                    <a:pt x="5569" y="0"/>
                    <a:pt x="4906" y="29"/>
                    <a:pt x="4167" y="175"/>
                  </a:cubicBezTo>
                  <a:cubicBezTo>
                    <a:pt x="3108" y="365"/>
                    <a:pt x="2382" y="508"/>
                    <a:pt x="1727" y="972"/>
                  </a:cubicBezTo>
                  <a:cubicBezTo>
                    <a:pt x="608" y="1758"/>
                    <a:pt x="0" y="3211"/>
                    <a:pt x="203" y="4544"/>
                  </a:cubicBezTo>
                  <a:cubicBezTo>
                    <a:pt x="750" y="2889"/>
                    <a:pt x="2143" y="1579"/>
                    <a:pt x="3763" y="960"/>
                  </a:cubicBezTo>
                  <a:cubicBezTo>
                    <a:pt x="4713" y="593"/>
                    <a:pt x="5721" y="431"/>
                    <a:pt x="6733" y="431"/>
                  </a:cubicBezTo>
                  <a:cubicBezTo>
                    <a:pt x="7457" y="431"/>
                    <a:pt x="8184" y="514"/>
                    <a:pt x="8894" y="663"/>
                  </a:cubicBezTo>
                  <a:lnTo>
                    <a:pt x="8466" y="139"/>
                  </a:lnTo>
                  <a:cubicBezTo>
                    <a:pt x="8037" y="79"/>
                    <a:pt x="7418" y="20"/>
                    <a:pt x="6680" y="8"/>
                  </a:cubicBezTo>
                  <a:cubicBezTo>
                    <a:pt x="6510" y="5"/>
                    <a:pt x="6319" y="0"/>
                    <a:pt x="61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4" name="Google Shape;1404;p136"/>
            <p:cNvSpPr/>
            <p:nvPr/>
          </p:nvSpPr>
          <p:spPr>
            <a:xfrm>
              <a:off x="4705925" y="3356825"/>
              <a:ext cx="112550" cy="289025"/>
            </a:xfrm>
            <a:custGeom>
              <a:avLst/>
              <a:gdLst/>
              <a:ahLst/>
              <a:cxnLst/>
              <a:rect l="l" t="t" r="r" b="b"/>
              <a:pathLst>
                <a:path w="4502" h="11561" extrusionOk="0">
                  <a:moveTo>
                    <a:pt x="1292" y="1"/>
                  </a:moveTo>
                  <a:cubicBezTo>
                    <a:pt x="1273" y="1"/>
                    <a:pt x="417" y="1087"/>
                    <a:pt x="191" y="2238"/>
                  </a:cubicBezTo>
                  <a:cubicBezTo>
                    <a:pt x="60" y="2869"/>
                    <a:pt x="1" y="3857"/>
                    <a:pt x="691" y="5809"/>
                  </a:cubicBezTo>
                  <a:cubicBezTo>
                    <a:pt x="1108" y="7000"/>
                    <a:pt x="1894" y="8786"/>
                    <a:pt x="3406" y="10727"/>
                  </a:cubicBezTo>
                  <a:lnTo>
                    <a:pt x="4501" y="11560"/>
                  </a:lnTo>
                  <a:cubicBezTo>
                    <a:pt x="2323" y="8786"/>
                    <a:pt x="1072" y="5321"/>
                    <a:pt x="953" y="1809"/>
                  </a:cubicBezTo>
                  <a:cubicBezTo>
                    <a:pt x="941" y="1178"/>
                    <a:pt x="953" y="547"/>
                    <a:pt x="1287" y="11"/>
                  </a:cubicBezTo>
                  <a:cubicBezTo>
                    <a:pt x="1291" y="4"/>
                    <a:pt x="1293" y="1"/>
                    <a:pt x="12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5" name="Google Shape;1405;p136"/>
            <p:cNvSpPr/>
            <p:nvPr/>
          </p:nvSpPr>
          <p:spPr>
            <a:xfrm>
              <a:off x="4565725" y="3580925"/>
              <a:ext cx="185775" cy="94675"/>
            </a:xfrm>
            <a:custGeom>
              <a:avLst/>
              <a:gdLst/>
              <a:ahLst/>
              <a:cxnLst/>
              <a:rect l="l" t="t" r="r" b="b"/>
              <a:pathLst>
                <a:path w="7431" h="3787" extrusionOk="0">
                  <a:moveTo>
                    <a:pt x="6978" y="1"/>
                  </a:moveTo>
                  <a:cubicBezTo>
                    <a:pt x="6168" y="12"/>
                    <a:pt x="4168" y="48"/>
                    <a:pt x="2263" y="227"/>
                  </a:cubicBezTo>
                  <a:cubicBezTo>
                    <a:pt x="1930" y="251"/>
                    <a:pt x="1394" y="346"/>
                    <a:pt x="858" y="715"/>
                  </a:cubicBezTo>
                  <a:cubicBezTo>
                    <a:pt x="382" y="1060"/>
                    <a:pt x="84" y="1620"/>
                    <a:pt x="37" y="2203"/>
                  </a:cubicBezTo>
                  <a:cubicBezTo>
                    <a:pt x="1" y="2787"/>
                    <a:pt x="239" y="3382"/>
                    <a:pt x="668" y="3787"/>
                  </a:cubicBezTo>
                  <a:cubicBezTo>
                    <a:pt x="382" y="3037"/>
                    <a:pt x="727" y="2179"/>
                    <a:pt x="1323" y="1656"/>
                  </a:cubicBezTo>
                  <a:cubicBezTo>
                    <a:pt x="1906" y="1132"/>
                    <a:pt x="2692" y="894"/>
                    <a:pt x="3466" y="715"/>
                  </a:cubicBezTo>
                  <a:cubicBezTo>
                    <a:pt x="4547" y="467"/>
                    <a:pt x="5653" y="343"/>
                    <a:pt x="6764" y="343"/>
                  </a:cubicBezTo>
                  <a:cubicBezTo>
                    <a:pt x="6986" y="343"/>
                    <a:pt x="7208" y="348"/>
                    <a:pt x="7430" y="358"/>
                  </a:cubicBezTo>
                  <a:lnTo>
                    <a:pt x="697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6" name="Google Shape;1406;p136"/>
            <p:cNvSpPr/>
            <p:nvPr/>
          </p:nvSpPr>
          <p:spPr>
            <a:xfrm>
              <a:off x="4648200" y="3341025"/>
              <a:ext cx="88425" cy="235450"/>
            </a:xfrm>
            <a:custGeom>
              <a:avLst/>
              <a:gdLst/>
              <a:ahLst/>
              <a:cxnLst/>
              <a:rect l="l" t="t" r="r" b="b"/>
              <a:pathLst>
                <a:path w="3537" h="9418" extrusionOk="0">
                  <a:moveTo>
                    <a:pt x="1441" y="0"/>
                  </a:moveTo>
                  <a:cubicBezTo>
                    <a:pt x="607" y="429"/>
                    <a:pt x="131" y="1369"/>
                    <a:pt x="60" y="2310"/>
                  </a:cubicBezTo>
                  <a:cubicBezTo>
                    <a:pt x="0" y="3251"/>
                    <a:pt x="286" y="4167"/>
                    <a:pt x="643" y="5037"/>
                  </a:cubicBezTo>
                  <a:cubicBezTo>
                    <a:pt x="1263" y="6491"/>
                    <a:pt x="2114" y="7849"/>
                    <a:pt x="3170" y="9025"/>
                  </a:cubicBezTo>
                  <a:lnTo>
                    <a:pt x="3170" y="9025"/>
                  </a:lnTo>
                  <a:lnTo>
                    <a:pt x="2357" y="7120"/>
                  </a:lnTo>
                  <a:cubicBezTo>
                    <a:pt x="1703" y="5596"/>
                    <a:pt x="1048" y="3989"/>
                    <a:pt x="1203" y="2334"/>
                  </a:cubicBezTo>
                  <a:cubicBezTo>
                    <a:pt x="1286" y="1548"/>
                    <a:pt x="1548" y="774"/>
                    <a:pt x="1441" y="0"/>
                  </a:cubicBezTo>
                  <a:close/>
                  <a:moveTo>
                    <a:pt x="3170" y="9025"/>
                  </a:moveTo>
                  <a:lnTo>
                    <a:pt x="3286" y="9299"/>
                  </a:lnTo>
                  <a:lnTo>
                    <a:pt x="3536" y="9418"/>
                  </a:lnTo>
                  <a:cubicBezTo>
                    <a:pt x="3411" y="9290"/>
                    <a:pt x="3289" y="9159"/>
                    <a:pt x="3170" y="90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7" name="Google Shape;1407;p136"/>
            <p:cNvSpPr/>
            <p:nvPr/>
          </p:nvSpPr>
          <p:spPr>
            <a:xfrm>
              <a:off x="4555025" y="3524250"/>
              <a:ext cx="141400" cy="59500"/>
            </a:xfrm>
            <a:custGeom>
              <a:avLst/>
              <a:gdLst/>
              <a:ahLst/>
              <a:cxnLst/>
              <a:rect l="l" t="t" r="r" b="b"/>
              <a:pathLst>
                <a:path w="5656" h="2380" extrusionOk="0">
                  <a:moveTo>
                    <a:pt x="2838" y="0"/>
                  </a:moveTo>
                  <a:cubicBezTo>
                    <a:pt x="2610" y="0"/>
                    <a:pt x="2370" y="20"/>
                    <a:pt x="2120" y="65"/>
                  </a:cubicBezTo>
                  <a:cubicBezTo>
                    <a:pt x="1703" y="148"/>
                    <a:pt x="643" y="339"/>
                    <a:pt x="369" y="994"/>
                  </a:cubicBezTo>
                  <a:cubicBezTo>
                    <a:pt x="298" y="1172"/>
                    <a:pt x="191" y="1541"/>
                    <a:pt x="131" y="1815"/>
                  </a:cubicBezTo>
                  <a:cubicBezTo>
                    <a:pt x="0" y="2315"/>
                    <a:pt x="24" y="2363"/>
                    <a:pt x="36" y="2375"/>
                  </a:cubicBezTo>
                  <a:cubicBezTo>
                    <a:pt x="42" y="2378"/>
                    <a:pt x="48" y="2380"/>
                    <a:pt x="54" y="2380"/>
                  </a:cubicBezTo>
                  <a:cubicBezTo>
                    <a:pt x="189" y="2380"/>
                    <a:pt x="545" y="1713"/>
                    <a:pt x="1215" y="1339"/>
                  </a:cubicBezTo>
                  <a:cubicBezTo>
                    <a:pt x="1429" y="1220"/>
                    <a:pt x="1727" y="1101"/>
                    <a:pt x="2798" y="1041"/>
                  </a:cubicBezTo>
                  <a:cubicBezTo>
                    <a:pt x="3119" y="1023"/>
                    <a:pt x="3418" y="1017"/>
                    <a:pt x="3693" y="1017"/>
                  </a:cubicBezTo>
                  <a:cubicBezTo>
                    <a:pt x="4437" y="1017"/>
                    <a:pt x="5005" y="1065"/>
                    <a:pt x="5334" y="1065"/>
                  </a:cubicBezTo>
                  <a:cubicBezTo>
                    <a:pt x="5530" y="1065"/>
                    <a:pt x="5641" y="1048"/>
                    <a:pt x="5656" y="994"/>
                  </a:cubicBezTo>
                  <a:cubicBezTo>
                    <a:pt x="5656" y="958"/>
                    <a:pt x="5656" y="886"/>
                    <a:pt x="5203" y="660"/>
                  </a:cubicBezTo>
                  <a:cubicBezTo>
                    <a:pt x="4676" y="406"/>
                    <a:pt x="3877" y="0"/>
                    <a:pt x="28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8" name="Google Shape;1408;p136"/>
            <p:cNvSpPr/>
            <p:nvPr/>
          </p:nvSpPr>
          <p:spPr>
            <a:xfrm>
              <a:off x="4609200" y="3355900"/>
              <a:ext cx="53600" cy="157775"/>
            </a:xfrm>
            <a:custGeom>
              <a:avLst/>
              <a:gdLst/>
              <a:ahLst/>
              <a:cxnLst/>
              <a:rect l="l" t="t" r="r" b="b"/>
              <a:pathLst>
                <a:path w="2144" h="6311" extrusionOk="0">
                  <a:moveTo>
                    <a:pt x="1143" y="0"/>
                  </a:moveTo>
                  <a:lnTo>
                    <a:pt x="1143" y="0"/>
                  </a:lnTo>
                  <a:cubicBezTo>
                    <a:pt x="631" y="215"/>
                    <a:pt x="274" y="715"/>
                    <a:pt x="131" y="1263"/>
                  </a:cubicBezTo>
                  <a:cubicBezTo>
                    <a:pt x="0" y="1822"/>
                    <a:pt x="60" y="2382"/>
                    <a:pt x="191" y="2929"/>
                  </a:cubicBezTo>
                  <a:cubicBezTo>
                    <a:pt x="429" y="3930"/>
                    <a:pt x="881" y="4870"/>
                    <a:pt x="1500" y="5656"/>
                  </a:cubicBezTo>
                  <a:lnTo>
                    <a:pt x="1155" y="5382"/>
                  </a:lnTo>
                  <a:lnTo>
                    <a:pt x="1155" y="5382"/>
                  </a:lnTo>
                  <a:cubicBezTo>
                    <a:pt x="1429" y="5751"/>
                    <a:pt x="1751" y="6061"/>
                    <a:pt x="2143" y="6311"/>
                  </a:cubicBezTo>
                  <a:cubicBezTo>
                    <a:pt x="1429" y="5477"/>
                    <a:pt x="1060" y="4394"/>
                    <a:pt x="941" y="3287"/>
                  </a:cubicBezTo>
                  <a:cubicBezTo>
                    <a:pt x="822" y="2191"/>
                    <a:pt x="953" y="1084"/>
                    <a:pt x="11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9" name="Google Shape;1409;p136"/>
            <p:cNvSpPr/>
            <p:nvPr/>
          </p:nvSpPr>
          <p:spPr>
            <a:xfrm>
              <a:off x="4536575" y="3494600"/>
              <a:ext cx="106875" cy="54800"/>
            </a:xfrm>
            <a:custGeom>
              <a:avLst/>
              <a:gdLst/>
              <a:ahLst/>
              <a:cxnLst/>
              <a:rect l="l" t="t" r="r" b="b"/>
              <a:pathLst>
                <a:path w="4275" h="2192" extrusionOk="0">
                  <a:moveTo>
                    <a:pt x="1548" y="1"/>
                  </a:moveTo>
                  <a:cubicBezTo>
                    <a:pt x="1298" y="1"/>
                    <a:pt x="1048" y="1"/>
                    <a:pt x="822" y="84"/>
                  </a:cubicBezTo>
                  <a:cubicBezTo>
                    <a:pt x="441" y="215"/>
                    <a:pt x="167" y="584"/>
                    <a:pt x="84" y="989"/>
                  </a:cubicBezTo>
                  <a:cubicBezTo>
                    <a:pt x="0" y="1394"/>
                    <a:pt x="84" y="1822"/>
                    <a:pt x="262" y="2192"/>
                  </a:cubicBezTo>
                  <a:cubicBezTo>
                    <a:pt x="465" y="1406"/>
                    <a:pt x="1119" y="798"/>
                    <a:pt x="1881" y="501"/>
                  </a:cubicBezTo>
                  <a:cubicBezTo>
                    <a:pt x="2392" y="301"/>
                    <a:pt x="2930" y="225"/>
                    <a:pt x="3473" y="225"/>
                  </a:cubicBezTo>
                  <a:cubicBezTo>
                    <a:pt x="3740" y="225"/>
                    <a:pt x="4008" y="243"/>
                    <a:pt x="4275" y="275"/>
                  </a:cubicBezTo>
                  <a:lnTo>
                    <a:pt x="4072" y="215"/>
                  </a:lnTo>
                  <a:cubicBezTo>
                    <a:pt x="3239" y="108"/>
                    <a:pt x="2405" y="37"/>
                    <a:pt x="15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0" name="Google Shape;1410;p136"/>
            <p:cNvSpPr/>
            <p:nvPr/>
          </p:nvSpPr>
          <p:spPr>
            <a:xfrm>
              <a:off x="4532700" y="3459825"/>
              <a:ext cx="89325" cy="25875"/>
            </a:xfrm>
            <a:custGeom>
              <a:avLst/>
              <a:gdLst/>
              <a:ahLst/>
              <a:cxnLst/>
              <a:rect l="l" t="t" r="r" b="b"/>
              <a:pathLst>
                <a:path w="3573" h="1035" extrusionOk="0">
                  <a:moveTo>
                    <a:pt x="1339" y="0"/>
                  </a:moveTo>
                  <a:cubicBezTo>
                    <a:pt x="1242" y="0"/>
                    <a:pt x="1145" y="7"/>
                    <a:pt x="1048" y="23"/>
                  </a:cubicBezTo>
                  <a:cubicBezTo>
                    <a:pt x="512" y="106"/>
                    <a:pt x="12" y="499"/>
                    <a:pt x="0" y="1035"/>
                  </a:cubicBezTo>
                  <a:cubicBezTo>
                    <a:pt x="590" y="604"/>
                    <a:pt x="1322" y="384"/>
                    <a:pt x="2054" y="384"/>
                  </a:cubicBezTo>
                  <a:cubicBezTo>
                    <a:pt x="2577" y="384"/>
                    <a:pt x="3101" y="497"/>
                    <a:pt x="3572" y="725"/>
                  </a:cubicBezTo>
                  <a:lnTo>
                    <a:pt x="3215" y="463"/>
                  </a:lnTo>
                  <a:cubicBezTo>
                    <a:pt x="3001" y="404"/>
                    <a:pt x="2810" y="320"/>
                    <a:pt x="2596" y="261"/>
                  </a:cubicBezTo>
                  <a:cubicBezTo>
                    <a:pt x="2198" y="134"/>
                    <a:pt x="1768" y="0"/>
                    <a:pt x="13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1" name="Google Shape;1411;p136"/>
            <p:cNvSpPr/>
            <p:nvPr/>
          </p:nvSpPr>
          <p:spPr>
            <a:xfrm>
              <a:off x="4582100" y="3380300"/>
              <a:ext cx="18775" cy="73850"/>
            </a:xfrm>
            <a:custGeom>
              <a:avLst/>
              <a:gdLst/>
              <a:ahLst/>
              <a:cxnLst/>
              <a:rect l="l" t="t" r="r" b="b"/>
              <a:pathLst>
                <a:path w="751" h="2954" extrusionOk="0">
                  <a:moveTo>
                    <a:pt x="691" y="1"/>
                  </a:moveTo>
                  <a:lnTo>
                    <a:pt x="691" y="1"/>
                  </a:lnTo>
                  <a:cubicBezTo>
                    <a:pt x="370" y="144"/>
                    <a:pt x="144" y="465"/>
                    <a:pt x="72" y="822"/>
                  </a:cubicBezTo>
                  <a:cubicBezTo>
                    <a:pt x="1" y="1168"/>
                    <a:pt x="37" y="1537"/>
                    <a:pt x="120" y="1882"/>
                  </a:cubicBezTo>
                  <a:cubicBezTo>
                    <a:pt x="179" y="2144"/>
                    <a:pt x="251" y="2406"/>
                    <a:pt x="334" y="2668"/>
                  </a:cubicBezTo>
                  <a:lnTo>
                    <a:pt x="751" y="2954"/>
                  </a:lnTo>
                  <a:cubicBezTo>
                    <a:pt x="620" y="2775"/>
                    <a:pt x="525" y="2549"/>
                    <a:pt x="453" y="2323"/>
                  </a:cubicBezTo>
                  <a:cubicBezTo>
                    <a:pt x="370" y="2001"/>
                    <a:pt x="394" y="1644"/>
                    <a:pt x="418" y="1299"/>
                  </a:cubicBezTo>
                  <a:cubicBezTo>
                    <a:pt x="429" y="1156"/>
                    <a:pt x="429" y="1001"/>
                    <a:pt x="453" y="858"/>
                  </a:cubicBezTo>
                  <a:cubicBezTo>
                    <a:pt x="501" y="560"/>
                    <a:pt x="572" y="275"/>
                    <a:pt x="6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2" name="Google Shape;1412;p136"/>
            <p:cNvSpPr/>
            <p:nvPr/>
          </p:nvSpPr>
          <p:spPr>
            <a:xfrm>
              <a:off x="4533900" y="3432550"/>
              <a:ext cx="58650" cy="17950"/>
            </a:xfrm>
            <a:custGeom>
              <a:avLst/>
              <a:gdLst/>
              <a:ahLst/>
              <a:cxnLst/>
              <a:rect l="l" t="t" r="r" b="b"/>
              <a:pathLst>
                <a:path w="2346" h="718" extrusionOk="0">
                  <a:moveTo>
                    <a:pt x="1198" y="0"/>
                  </a:moveTo>
                  <a:cubicBezTo>
                    <a:pt x="782" y="0"/>
                    <a:pt x="367" y="237"/>
                    <a:pt x="83" y="554"/>
                  </a:cubicBezTo>
                  <a:cubicBezTo>
                    <a:pt x="36" y="578"/>
                    <a:pt x="0" y="637"/>
                    <a:pt x="36" y="685"/>
                  </a:cubicBezTo>
                  <a:cubicBezTo>
                    <a:pt x="54" y="709"/>
                    <a:pt x="80" y="718"/>
                    <a:pt x="109" y="718"/>
                  </a:cubicBezTo>
                  <a:cubicBezTo>
                    <a:pt x="137" y="718"/>
                    <a:pt x="167" y="709"/>
                    <a:pt x="191" y="697"/>
                  </a:cubicBezTo>
                  <a:cubicBezTo>
                    <a:pt x="624" y="545"/>
                    <a:pt x="1088" y="465"/>
                    <a:pt x="1552" y="465"/>
                  </a:cubicBezTo>
                  <a:cubicBezTo>
                    <a:pt x="1814" y="465"/>
                    <a:pt x="2076" y="491"/>
                    <a:pt x="2334" y="542"/>
                  </a:cubicBezTo>
                  <a:lnTo>
                    <a:pt x="2346" y="483"/>
                  </a:lnTo>
                  <a:cubicBezTo>
                    <a:pt x="2024" y="256"/>
                    <a:pt x="1691" y="30"/>
                    <a:pt x="1310" y="6"/>
                  </a:cubicBezTo>
                  <a:cubicBezTo>
                    <a:pt x="1272" y="2"/>
                    <a:pt x="1235" y="0"/>
                    <a:pt x="11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3" name="Google Shape;1413;p136"/>
            <p:cNvSpPr/>
            <p:nvPr/>
          </p:nvSpPr>
          <p:spPr>
            <a:xfrm>
              <a:off x="4552950" y="3400550"/>
              <a:ext cx="626875" cy="408100"/>
            </a:xfrm>
            <a:custGeom>
              <a:avLst/>
              <a:gdLst/>
              <a:ahLst/>
              <a:cxnLst/>
              <a:rect l="l" t="t" r="r" b="b"/>
              <a:pathLst>
                <a:path w="25075" h="16324" extrusionOk="0">
                  <a:moveTo>
                    <a:pt x="0" y="0"/>
                  </a:moveTo>
                  <a:cubicBezTo>
                    <a:pt x="1524" y="2024"/>
                    <a:pt x="3250" y="3906"/>
                    <a:pt x="5144" y="5644"/>
                  </a:cubicBezTo>
                  <a:cubicBezTo>
                    <a:pt x="6072" y="6501"/>
                    <a:pt x="7060" y="7323"/>
                    <a:pt x="8061" y="8097"/>
                  </a:cubicBezTo>
                  <a:cubicBezTo>
                    <a:pt x="8561" y="8478"/>
                    <a:pt x="9061" y="8871"/>
                    <a:pt x="9585" y="9228"/>
                  </a:cubicBezTo>
                  <a:cubicBezTo>
                    <a:pt x="9858" y="9406"/>
                    <a:pt x="10108" y="9597"/>
                    <a:pt x="10370" y="9775"/>
                  </a:cubicBezTo>
                  <a:lnTo>
                    <a:pt x="11168" y="10311"/>
                  </a:lnTo>
                  <a:cubicBezTo>
                    <a:pt x="13311" y="11680"/>
                    <a:pt x="15538" y="12907"/>
                    <a:pt x="17871" y="13919"/>
                  </a:cubicBezTo>
                  <a:cubicBezTo>
                    <a:pt x="20193" y="14931"/>
                    <a:pt x="22610" y="15752"/>
                    <a:pt x="25075" y="16324"/>
                  </a:cubicBezTo>
                  <a:cubicBezTo>
                    <a:pt x="22693" y="15455"/>
                    <a:pt x="20372" y="14478"/>
                    <a:pt x="18109" y="13383"/>
                  </a:cubicBezTo>
                  <a:cubicBezTo>
                    <a:pt x="17550" y="13109"/>
                    <a:pt x="17002" y="12812"/>
                    <a:pt x="16431" y="12538"/>
                  </a:cubicBezTo>
                  <a:cubicBezTo>
                    <a:pt x="16157" y="12383"/>
                    <a:pt x="15883" y="12240"/>
                    <a:pt x="15597" y="12085"/>
                  </a:cubicBezTo>
                  <a:lnTo>
                    <a:pt x="15180" y="11859"/>
                  </a:lnTo>
                  <a:lnTo>
                    <a:pt x="14788" y="11621"/>
                  </a:lnTo>
                  <a:cubicBezTo>
                    <a:pt x="13680" y="11014"/>
                    <a:pt x="12621" y="10359"/>
                    <a:pt x="11573" y="9680"/>
                  </a:cubicBezTo>
                  <a:lnTo>
                    <a:pt x="10775" y="9156"/>
                  </a:lnTo>
                  <a:cubicBezTo>
                    <a:pt x="10513" y="8978"/>
                    <a:pt x="10263" y="8799"/>
                    <a:pt x="10001" y="8621"/>
                  </a:cubicBezTo>
                  <a:cubicBezTo>
                    <a:pt x="9489" y="8263"/>
                    <a:pt x="8977" y="7894"/>
                    <a:pt x="8477" y="7513"/>
                  </a:cubicBezTo>
                  <a:cubicBezTo>
                    <a:pt x="7441" y="6775"/>
                    <a:pt x="6477" y="5977"/>
                    <a:pt x="5513" y="5180"/>
                  </a:cubicBezTo>
                  <a:cubicBezTo>
                    <a:pt x="3572" y="3560"/>
                    <a:pt x="1762" y="183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p137"/>
          <p:cNvSpPr txBox="1">
            <a:spLocks noGrp="1"/>
          </p:cNvSpPr>
          <p:nvPr>
            <p:ph type="title"/>
          </p:nvPr>
        </p:nvSpPr>
        <p:spPr>
          <a:xfrm>
            <a:off x="4520101" y="2386225"/>
            <a:ext cx="39108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16" name="Google Shape;1416;p137"/>
          <p:cNvSpPr txBox="1">
            <a:spLocks noGrp="1"/>
          </p:cNvSpPr>
          <p:nvPr>
            <p:ph type="title" idx="2"/>
          </p:nvPr>
        </p:nvSpPr>
        <p:spPr>
          <a:xfrm>
            <a:off x="4520101" y="1383025"/>
            <a:ext cx="3910800" cy="10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417" name="Google Shape;1417;p137"/>
          <p:cNvSpPr txBox="1">
            <a:spLocks noGrp="1"/>
          </p:cNvSpPr>
          <p:nvPr>
            <p:ph type="subTitle" idx="1"/>
          </p:nvPr>
        </p:nvSpPr>
        <p:spPr>
          <a:xfrm>
            <a:off x="4520101" y="3393000"/>
            <a:ext cx="3910800" cy="3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418" name="Google Shape;1418;p137"/>
          <p:cNvGrpSpPr/>
          <p:nvPr/>
        </p:nvGrpSpPr>
        <p:grpSpPr>
          <a:xfrm rot="1432807" flipH="1">
            <a:off x="-629832" y="4094520"/>
            <a:ext cx="1492488" cy="2705076"/>
            <a:chOff x="5329525" y="1305350"/>
            <a:chExt cx="595325" cy="1079025"/>
          </a:xfrm>
        </p:grpSpPr>
        <p:sp>
          <p:nvSpPr>
            <p:cNvPr id="1419" name="Google Shape;1419;p137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0" name="Google Shape;1420;p137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1" name="Google Shape;1421;p137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2" name="Google Shape;1422;p137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3" name="Google Shape;1423;p137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4" name="Google Shape;1424;p137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5" name="Google Shape;1425;p137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6" name="Google Shape;1426;p137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7" name="Google Shape;1427;p137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8" name="Google Shape;1428;p137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29" name="Google Shape;1429;p137"/>
          <p:cNvGrpSpPr/>
          <p:nvPr/>
        </p:nvGrpSpPr>
        <p:grpSpPr>
          <a:xfrm rot="-689217">
            <a:off x="39959" y="3595906"/>
            <a:ext cx="1356593" cy="2458821"/>
            <a:chOff x="5329525" y="1305350"/>
            <a:chExt cx="595325" cy="1079025"/>
          </a:xfrm>
        </p:grpSpPr>
        <p:sp>
          <p:nvSpPr>
            <p:cNvPr id="1430" name="Google Shape;1430;p137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1" name="Google Shape;1431;p137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2" name="Google Shape;1432;p137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3" name="Google Shape;1433;p137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4" name="Google Shape;1434;p137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5" name="Google Shape;1435;p137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6" name="Google Shape;1436;p137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7" name="Google Shape;1437;p137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8" name="Google Shape;1438;p137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9" name="Google Shape;1439;p137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40" name="Google Shape;1440;p137"/>
          <p:cNvGrpSpPr/>
          <p:nvPr/>
        </p:nvGrpSpPr>
        <p:grpSpPr>
          <a:xfrm>
            <a:off x="8316796" y="2886510"/>
            <a:ext cx="947638" cy="1717592"/>
            <a:chOff x="5329525" y="1305350"/>
            <a:chExt cx="595325" cy="1079025"/>
          </a:xfrm>
        </p:grpSpPr>
        <p:sp>
          <p:nvSpPr>
            <p:cNvPr id="1441" name="Google Shape;1441;p137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2" name="Google Shape;1442;p137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3" name="Google Shape;1443;p137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4" name="Google Shape;1444;p137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5" name="Google Shape;1445;p137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6" name="Google Shape;1446;p137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7" name="Google Shape;1447;p137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8" name="Google Shape;1448;p137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9" name="Google Shape;1449;p137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0" name="Google Shape;1450;p137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51" name="Google Shape;1451;p137"/>
          <p:cNvGrpSpPr/>
          <p:nvPr/>
        </p:nvGrpSpPr>
        <p:grpSpPr>
          <a:xfrm rot="856444">
            <a:off x="7980363" y="4100120"/>
            <a:ext cx="1777123" cy="1769839"/>
            <a:chOff x="4532700" y="3320475"/>
            <a:chExt cx="647125" cy="644450"/>
          </a:xfrm>
        </p:grpSpPr>
        <p:sp>
          <p:nvSpPr>
            <p:cNvPr id="1452" name="Google Shape;1452;p137"/>
            <p:cNvSpPr/>
            <p:nvPr/>
          </p:nvSpPr>
          <p:spPr>
            <a:xfrm>
              <a:off x="4941975" y="3407400"/>
              <a:ext cx="118800" cy="358075"/>
            </a:xfrm>
            <a:custGeom>
              <a:avLst/>
              <a:gdLst/>
              <a:ahLst/>
              <a:cxnLst/>
              <a:rect l="l" t="t" r="r" b="b"/>
              <a:pathLst>
                <a:path w="4752" h="14323" extrusionOk="0">
                  <a:moveTo>
                    <a:pt x="4751" y="0"/>
                  </a:moveTo>
                  <a:lnTo>
                    <a:pt x="4751" y="0"/>
                  </a:lnTo>
                  <a:cubicBezTo>
                    <a:pt x="3775" y="334"/>
                    <a:pt x="2822" y="810"/>
                    <a:pt x="2036" y="1489"/>
                  </a:cubicBezTo>
                  <a:cubicBezTo>
                    <a:pt x="1227" y="2167"/>
                    <a:pt x="584" y="3024"/>
                    <a:pt x="274" y="4025"/>
                  </a:cubicBezTo>
                  <a:cubicBezTo>
                    <a:pt x="72" y="4679"/>
                    <a:pt x="0" y="5382"/>
                    <a:pt x="12" y="6072"/>
                  </a:cubicBezTo>
                  <a:cubicBezTo>
                    <a:pt x="48" y="9370"/>
                    <a:pt x="1405" y="12502"/>
                    <a:pt x="4215" y="14228"/>
                  </a:cubicBezTo>
                  <a:lnTo>
                    <a:pt x="4370" y="14288"/>
                  </a:lnTo>
                  <a:cubicBezTo>
                    <a:pt x="4343" y="14288"/>
                    <a:pt x="4379" y="14323"/>
                    <a:pt x="4402" y="14323"/>
                  </a:cubicBezTo>
                  <a:cubicBezTo>
                    <a:pt x="4409" y="14323"/>
                    <a:pt x="4415" y="14320"/>
                    <a:pt x="4418" y="14312"/>
                  </a:cubicBezTo>
                  <a:cubicBezTo>
                    <a:pt x="4430" y="14288"/>
                    <a:pt x="4418" y="14252"/>
                    <a:pt x="4382" y="14228"/>
                  </a:cubicBezTo>
                  <a:cubicBezTo>
                    <a:pt x="3834" y="13633"/>
                    <a:pt x="3346" y="12966"/>
                    <a:pt x="2846" y="12335"/>
                  </a:cubicBezTo>
                  <a:cubicBezTo>
                    <a:pt x="2477" y="11847"/>
                    <a:pt x="2108" y="11347"/>
                    <a:pt x="1822" y="10799"/>
                  </a:cubicBezTo>
                  <a:cubicBezTo>
                    <a:pt x="1572" y="10275"/>
                    <a:pt x="1394" y="9692"/>
                    <a:pt x="1263" y="9132"/>
                  </a:cubicBezTo>
                  <a:cubicBezTo>
                    <a:pt x="1120" y="8608"/>
                    <a:pt x="1024" y="8073"/>
                    <a:pt x="977" y="7525"/>
                  </a:cubicBezTo>
                  <a:cubicBezTo>
                    <a:pt x="846" y="6049"/>
                    <a:pt x="1096" y="4537"/>
                    <a:pt x="1751" y="3191"/>
                  </a:cubicBezTo>
                  <a:cubicBezTo>
                    <a:pt x="2406" y="1858"/>
                    <a:pt x="3465" y="703"/>
                    <a:pt x="47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3" name="Google Shape;1453;p137"/>
            <p:cNvSpPr/>
            <p:nvPr/>
          </p:nvSpPr>
          <p:spPr>
            <a:xfrm>
              <a:off x="4796725" y="3749700"/>
              <a:ext cx="254225" cy="215225"/>
            </a:xfrm>
            <a:custGeom>
              <a:avLst/>
              <a:gdLst/>
              <a:ahLst/>
              <a:cxnLst/>
              <a:rect l="l" t="t" r="r" b="b"/>
              <a:pathLst>
                <a:path w="10169" h="8609" extrusionOk="0">
                  <a:moveTo>
                    <a:pt x="10168" y="441"/>
                  </a:moveTo>
                  <a:lnTo>
                    <a:pt x="10168" y="441"/>
                  </a:lnTo>
                  <a:cubicBezTo>
                    <a:pt x="10082" y="446"/>
                    <a:pt x="9996" y="452"/>
                    <a:pt x="9910" y="459"/>
                  </a:cubicBezTo>
                  <a:lnTo>
                    <a:pt x="9910" y="459"/>
                  </a:lnTo>
                  <a:lnTo>
                    <a:pt x="10013" y="524"/>
                  </a:lnTo>
                  <a:cubicBezTo>
                    <a:pt x="10061" y="500"/>
                    <a:pt x="10121" y="465"/>
                    <a:pt x="10168" y="441"/>
                  </a:cubicBezTo>
                  <a:close/>
                  <a:moveTo>
                    <a:pt x="7879" y="0"/>
                  </a:moveTo>
                  <a:cubicBezTo>
                    <a:pt x="6222" y="0"/>
                    <a:pt x="4558" y="504"/>
                    <a:pt x="3108" y="1310"/>
                  </a:cubicBezTo>
                  <a:cubicBezTo>
                    <a:pt x="2286" y="1751"/>
                    <a:pt x="1536" y="2298"/>
                    <a:pt x="953" y="3037"/>
                  </a:cubicBezTo>
                  <a:cubicBezTo>
                    <a:pt x="369" y="3763"/>
                    <a:pt x="0" y="4680"/>
                    <a:pt x="60" y="5608"/>
                  </a:cubicBezTo>
                  <a:cubicBezTo>
                    <a:pt x="95" y="6073"/>
                    <a:pt x="226" y="6513"/>
                    <a:pt x="357" y="6966"/>
                  </a:cubicBezTo>
                  <a:cubicBezTo>
                    <a:pt x="548" y="7561"/>
                    <a:pt x="774" y="8180"/>
                    <a:pt x="1238" y="8609"/>
                  </a:cubicBezTo>
                  <a:lnTo>
                    <a:pt x="1238" y="8454"/>
                  </a:lnTo>
                  <a:lnTo>
                    <a:pt x="1238" y="8216"/>
                  </a:lnTo>
                  <a:lnTo>
                    <a:pt x="1238" y="7739"/>
                  </a:lnTo>
                  <a:cubicBezTo>
                    <a:pt x="1227" y="7394"/>
                    <a:pt x="1203" y="7037"/>
                    <a:pt x="1191" y="6692"/>
                  </a:cubicBezTo>
                  <a:cubicBezTo>
                    <a:pt x="1167" y="6037"/>
                    <a:pt x="1143" y="5382"/>
                    <a:pt x="1262" y="4727"/>
                  </a:cubicBezTo>
                  <a:cubicBezTo>
                    <a:pt x="1310" y="4441"/>
                    <a:pt x="1405" y="4168"/>
                    <a:pt x="1489" y="3894"/>
                  </a:cubicBezTo>
                  <a:cubicBezTo>
                    <a:pt x="1500" y="3846"/>
                    <a:pt x="1524" y="3787"/>
                    <a:pt x="1536" y="3739"/>
                  </a:cubicBezTo>
                  <a:cubicBezTo>
                    <a:pt x="1548" y="3668"/>
                    <a:pt x="1560" y="3596"/>
                    <a:pt x="1584" y="3537"/>
                  </a:cubicBezTo>
                  <a:cubicBezTo>
                    <a:pt x="1655" y="3346"/>
                    <a:pt x="1846" y="3179"/>
                    <a:pt x="1989" y="3025"/>
                  </a:cubicBezTo>
                  <a:cubicBezTo>
                    <a:pt x="2179" y="2846"/>
                    <a:pt x="2381" y="2703"/>
                    <a:pt x="2584" y="2548"/>
                  </a:cubicBezTo>
                  <a:cubicBezTo>
                    <a:pt x="2608" y="2536"/>
                    <a:pt x="2620" y="2525"/>
                    <a:pt x="2632" y="2525"/>
                  </a:cubicBezTo>
                  <a:cubicBezTo>
                    <a:pt x="3084" y="2227"/>
                    <a:pt x="3560" y="2013"/>
                    <a:pt x="4048" y="1810"/>
                  </a:cubicBezTo>
                  <a:cubicBezTo>
                    <a:pt x="5921" y="1068"/>
                    <a:pt x="7892" y="610"/>
                    <a:pt x="9910" y="459"/>
                  </a:cubicBezTo>
                  <a:lnTo>
                    <a:pt x="9910" y="459"/>
                  </a:lnTo>
                  <a:lnTo>
                    <a:pt x="9430" y="155"/>
                  </a:lnTo>
                  <a:cubicBezTo>
                    <a:pt x="8918" y="50"/>
                    <a:pt x="8399" y="0"/>
                    <a:pt x="78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4" name="Google Shape;1454;p137"/>
            <p:cNvSpPr/>
            <p:nvPr/>
          </p:nvSpPr>
          <p:spPr>
            <a:xfrm>
              <a:off x="4848225" y="3358575"/>
              <a:ext cx="150625" cy="380125"/>
            </a:xfrm>
            <a:custGeom>
              <a:avLst/>
              <a:gdLst/>
              <a:ahLst/>
              <a:cxnLst/>
              <a:rect l="l" t="t" r="r" b="b"/>
              <a:pathLst>
                <a:path w="6025" h="15205" extrusionOk="0">
                  <a:moveTo>
                    <a:pt x="3989" y="1"/>
                  </a:moveTo>
                  <a:lnTo>
                    <a:pt x="3989" y="1"/>
                  </a:lnTo>
                  <a:cubicBezTo>
                    <a:pt x="3012" y="263"/>
                    <a:pt x="2215" y="953"/>
                    <a:pt x="1524" y="1691"/>
                  </a:cubicBezTo>
                  <a:cubicBezTo>
                    <a:pt x="1191" y="2049"/>
                    <a:pt x="857" y="2453"/>
                    <a:pt x="631" y="2906"/>
                  </a:cubicBezTo>
                  <a:cubicBezTo>
                    <a:pt x="441" y="3287"/>
                    <a:pt x="333" y="3715"/>
                    <a:pt x="274" y="4156"/>
                  </a:cubicBezTo>
                  <a:cubicBezTo>
                    <a:pt x="0" y="6097"/>
                    <a:pt x="464" y="8121"/>
                    <a:pt x="1345" y="9895"/>
                  </a:cubicBezTo>
                  <a:cubicBezTo>
                    <a:pt x="2238" y="11669"/>
                    <a:pt x="3524" y="13217"/>
                    <a:pt x="4905" y="14633"/>
                  </a:cubicBezTo>
                  <a:lnTo>
                    <a:pt x="6025" y="15205"/>
                  </a:lnTo>
                  <a:cubicBezTo>
                    <a:pt x="4727" y="13979"/>
                    <a:pt x="3643" y="12514"/>
                    <a:pt x="2810" y="10942"/>
                  </a:cubicBezTo>
                  <a:cubicBezTo>
                    <a:pt x="2131" y="9657"/>
                    <a:pt x="1619" y="8275"/>
                    <a:pt x="1453" y="6847"/>
                  </a:cubicBezTo>
                  <a:cubicBezTo>
                    <a:pt x="1286" y="5418"/>
                    <a:pt x="1464" y="3918"/>
                    <a:pt x="2096" y="2620"/>
                  </a:cubicBezTo>
                  <a:cubicBezTo>
                    <a:pt x="2572" y="1656"/>
                    <a:pt x="3286" y="822"/>
                    <a:pt x="39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5" name="Google Shape;1455;p137"/>
            <p:cNvSpPr/>
            <p:nvPr/>
          </p:nvSpPr>
          <p:spPr>
            <a:xfrm>
              <a:off x="4703850" y="3721725"/>
              <a:ext cx="277150" cy="212850"/>
            </a:xfrm>
            <a:custGeom>
              <a:avLst/>
              <a:gdLst/>
              <a:ahLst/>
              <a:cxnLst/>
              <a:rect l="l" t="t" r="r" b="b"/>
              <a:pathLst>
                <a:path w="11086" h="8514" extrusionOk="0">
                  <a:moveTo>
                    <a:pt x="10454" y="0"/>
                  </a:moveTo>
                  <a:cubicBezTo>
                    <a:pt x="9264" y="226"/>
                    <a:pt x="8097" y="441"/>
                    <a:pt x="6918" y="703"/>
                  </a:cubicBezTo>
                  <a:cubicBezTo>
                    <a:pt x="5620" y="977"/>
                    <a:pt x="4311" y="1322"/>
                    <a:pt x="3156" y="1953"/>
                  </a:cubicBezTo>
                  <a:cubicBezTo>
                    <a:pt x="1977" y="2584"/>
                    <a:pt x="953" y="3560"/>
                    <a:pt x="477" y="4787"/>
                  </a:cubicBezTo>
                  <a:cubicBezTo>
                    <a:pt x="0" y="6025"/>
                    <a:pt x="179" y="7561"/>
                    <a:pt x="1096" y="8513"/>
                  </a:cubicBezTo>
                  <a:cubicBezTo>
                    <a:pt x="929" y="7037"/>
                    <a:pt x="965" y="5441"/>
                    <a:pt x="1739" y="4179"/>
                  </a:cubicBezTo>
                  <a:cubicBezTo>
                    <a:pt x="2275" y="3322"/>
                    <a:pt x="3096" y="2691"/>
                    <a:pt x="3965" y="2203"/>
                  </a:cubicBezTo>
                  <a:cubicBezTo>
                    <a:pt x="6132" y="1000"/>
                    <a:pt x="8633" y="584"/>
                    <a:pt x="11085" y="286"/>
                  </a:cubicBezTo>
                  <a:lnTo>
                    <a:pt x="1045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6" name="Google Shape;1456;p137"/>
            <p:cNvSpPr/>
            <p:nvPr/>
          </p:nvSpPr>
          <p:spPr>
            <a:xfrm>
              <a:off x="4657725" y="3686600"/>
              <a:ext cx="264925" cy="150050"/>
            </a:xfrm>
            <a:custGeom>
              <a:avLst/>
              <a:gdLst/>
              <a:ahLst/>
              <a:cxnLst/>
              <a:rect l="l" t="t" r="r" b="b"/>
              <a:pathLst>
                <a:path w="10597" h="6002" extrusionOk="0">
                  <a:moveTo>
                    <a:pt x="9751" y="0"/>
                  </a:moveTo>
                  <a:cubicBezTo>
                    <a:pt x="7537" y="107"/>
                    <a:pt x="5310" y="227"/>
                    <a:pt x="3167" y="810"/>
                  </a:cubicBezTo>
                  <a:cubicBezTo>
                    <a:pt x="2691" y="929"/>
                    <a:pt x="2226" y="1072"/>
                    <a:pt x="1810" y="1334"/>
                  </a:cubicBezTo>
                  <a:cubicBezTo>
                    <a:pt x="1072" y="1774"/>
                    <a:pt x="560" y="2560"/>
                    <a:pt x="298" y="3394"/>
                  </a:cubicBezTo>
                  <a:cubicBezTo>
                    <a:pt x="24" y="4227"/>
                    <a:pt x="0" y="5120"/>
                    <a:pt x="60" y="6001"/>
                  </a:cubicBezTo>
                  <a:cubicBezTo>
                    <a:pt x="417" y="4156"/>
                    <a:pt x="1762" y="2620"/>
                    <a:pt x="3405" y="1715"/>
                  </a:cubicBezTo>
                  <a:cubicBezTo>
                    <a:pt x="5036" y="822"/>
                    <a:pt x="6929" y="500"/>
                    <a:pt x="8811" y="441"/>
                  </a:cubicBezTo>
                  <a:cubicBezTo>
                    <a:pt x="9018" y="433"/>
                    <a:pt x="9225" y="427"/>
                    <a:pt x="9433" y="427"/>
                  </a:cubicBezTo>
                  <a:cubicBezTo>
                    <a:pt x="9821" y="427"/>
                    <a:pt x="10209" y="446"/>
                    <a:pt x="10597" y="500"/>
                  </a:cubicBezTo>
                  <a:lnTo>
                    <a:pt x="975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7" name="Google Shape;1457;p137"/>
            <p:cNvSpPr/>
            <p:nvPr/>
          </p:nvSpPr>
          <p:spPr>
            <a:xfrm>
              <a:off x="4769625" y="3320475"/>
              <a:ext cx="127125" cy="377750"/>
            </a:xfrm>
            <a:custGeom>
              <a:avLst/>
              <a:gdLst/>
              <a:ahLst/>
              <a:cxnLst/>
              <a:rect l="l" t="t" r="r" b="b"/>
              <a:pathLst>
                <a:path w="5085" h="15110" extrusionOk="0">
                  <a:moveTo>
                    <a:pt x="2453" y="1"/>
                  </a:moveTo>
                  <a:lnTo>
                    <a:pt x="2453" y="1"/>
                  </a:lnTo>
                  <a:cubicBezTo>
                    <a:pt x="1977" y="84"/>
                    <a:pt x="1560" y="382"/>
                    <a:pt x="1203" y="703"/>
                  </a:cubicBezTo>
                  <a:cubicBezTo>
                    <a:pt x="798" y="1072"/>
                    <a:pt x="429" y="1489"/>
                    <a:pt x="215" y="2001"/>
                  </a:cubicBezTo>
                  <a:cubicBezTo>
                    <a:pt x="60" y="2382"/>
                    <a:pt x="13" y="2822"/>
                    <a:pt x="13" y="3239"/>
                  </a:cubicBezTo>
                  <a:cubicBezTo>
                    <a:pt x="1" y="4394"/>
                    <a:pt x="275" y="5537"/>
                    <a:pt x="632" y="6656"/>
                  </a:cubicBezTo>
                  <a:cubicBezTo>
                    <a:pt x="1506" y="9385"/>
                    <a:pt x="2809" y="11980"/>
                    <a:pt x="4482" y="14305"/>
                  </a:cubicBezTo>
                  <a:lnTo>
                    <a:pt x="4482" y="14305"/>
                  </a:lnTo>
                  <a:cubicBezTo>
                    <a:pt x="4477" y="14291"/>
                    <a:pt x="4471" y="14278"/>
                    <a:pt x="4466" y="14264"/>
                  </a:cubicBezTo>
                  <a:cubicBezTo>
                    <a:pt x="3513" y="12002"/>
                    <a:pt x="2596" y="9704"/>
                    <a:pt x="1727" y="7406"/>
                  </a:cubicBezTo>
                  <a:cubicBezTo>
                    <a:pt x="1572" y="7002"/>
                    <a:pt x="1430" y="6609"/>
                    <a:pt x="1334" y="6192"/>
                  </a:cubicBezTo>
                  <a:cubicBezTo>
                    <a:pt x="1263" y="5775"/>
                    <a:pt x="1239" y="5358"/>
                    <a:pt x="1251" y="4930"/>
                  </a:cubicBezTo>
                  <a:cubicBezTo>
                    <a:pt x="1275" y="3549"/>
                    <a:pt x="1620" y="2191"/>
                    <a:pt x="2227" y="953"/>
                  </a:cubicBezTo>
                  <a:cubicBezTo>
                    <a:pt x="2382" y="655"/>
                    <a:pt x="2537" y="334"/>
                    <a:pt x="2453" y="1"/>
                  </a:cubicBezTo>
                  <a:close/>
                  <a:moveTo>
                    <a:pt x="4482" y="14305"/>
                  </a:moveTo>
                  <a:lnTo>
                    <a:pt x="4482" y="14305"/>
                  </a:lnTo>
                  <a:cubicBezTo>
                    <a:pt x="4602" y="14592"/>
                    <a:pt x="4753" y="14892"/>
                    <a:pt x="5002" y="15062"/>
                  </a:cubicBezTo>
                  <a:lnTo>
                    <a:pt x="5002" y="15062"/>
                  </a:lnTo>
                  <a:cubicBezTo>
                    <a:pt x="5002" y="15062"/>
                    <a:pt x="5002" y="15062"/>
                    <a:pt x="5001" y="15062"/>
                  </a:cubicBezTo>
                  <a:lnTo>
                    <a:pt x="5013" y="15069"/>
                  </a:lnTo>
                  <a:lnTo>
                    <a:pt x="5013" y="15069"/>
                  </a:lnTo>
                  <a:cubicBezTo>
                    <a:pt x="5029" y="15079"/>
                    <a:pt x="5045" y="15089"/>
                    <a:pt x="5061" y="15098"/>
                  </a:cubicBezTo>
                  <a:cubicBezTo>
                    <a:pt x="5065" y="15101"/>
                    <a:pt x="5069" y="15102"/>
                    <a:pt x="5071" y="15102"/>
                  </a:cubicBezTo>
                  <a:cubicBezTo>
                    <a:pt x="5071" y="15102"/>
                    <a:pt x="5071" y="15102"/>
                    <a:pt x="5071" y="15102"/>
                  </a:cubicBezTo>
                  <a:lnTo>
                    <a:pt x="5071" y="15102"/>
                  </a:lnTo>
                  <a:lnTo>
                    <a:pt x="5085" y="15110"/>
                  </a:lnTo>
                  <a:cubicBezTo>
                    <a:pt x="5080" y="15104"/>
                    <a:pt x="5076" y="15098"/>
                    <a:pt x="5071" y="15092"/>
                  </a:cubicBezTo>
                  <a:lnTo>
                    <a:pt x="5071" y="15092"/>
                  </a:lnTo>
                  <a:cubicBezTo>
                    <a:pt x="5069" y="15087"/>
                    <a:pt x="5064" y="15081"/>
                    <a:pt x="5058" y="15076"/>
                  </a:cubicBezTo>
                  <a:lnTo>
                    <a:pt x="5058" y="15076"/>
                  </a:lnTo>
                  <a:cubicBezTo>
                    <a:pt x="4862" y="14822"/>
                    <a:pt x="4670" y="14565"/>
                    <a:pt x="4482" y="143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8" name="Google Shape;1458;p137"/>
            <p:cNvSpPr/>
            <p:nvPr/>
          </p:nvSpPr>
          <p:spPr>
            <a:xfrm>
              <a:off x="4609200" y="3630750"/>
              <a:ext cx="222375" cy="113625"/>
            </a:xfrm>
            <a:custGeom>
              <a:avLst/>
              <a:gdLst/>
              <a:ahLst/>
              <a:cxnLst/>
              <a:rect l="l" t="t" r="r" b="b"/>
              <a:pathLst>
                <a:path w="8895" h="4545" extrusionOk="0">
                  <a:moveTo>
                    <a:pt x="6110" y="0"/>
                  </a:moveTo>
                  <a:cubicBezTo>
                    <a:pt x="5569" y="0"/>
                    <a:pt x="4906" y="29"/>
                    <a:pt x="4167" y="175"/>
                  </a:cubicBezTo>
                  <a:cubicBezTo>
                    <a:pt x="3108" y="365"/>
                    <a:pt x="2382" y="508"/>
                    <a:pt x="1727" y="972"/>
                  </a:cubicBezTo>
                  <a:cubicBezTo>
                    <a:pt x="608" y="1758"/>
                    <a:pt x="0" y="3211"/>
                    <a:pt x="203" y="4544"/>
                  </a:cubicBezTo>
                  <a:cubicBezTo>
                    <a:pt x="750" y="2889"/>
                    <a:pt x="2143" y="1579"/>
                    <a:pt x="3763" y="960"/>
                  </a:cubicBezTo>
                  <a:cubicBezTo>
                    <a:pt x="4713" y="593"/>
                    <a:pt x="5721" y="431"/>
                    <a:pt x="6733" y="431"/>
                  </a:cubicBezTo>
                  <a:cubicBezTo>
                    <a:pt x="7457" y="431"/>
                    <a:pt x="8184" y="514"/>
                    <a:pt x="8894" y="663"/>
                  </a:cubicBezTo>
                  <a:lnTo>
                    <a:pt x="8466" y="139"/>
                  </a:lnTo>
                  <a:cubicBezTo>
                    <a:pt x="8037" y="79"/>
                    <a:pt x="7418" y="20"/>
                    <a:pt x="6680" y="8"/>
                  </a:cubicBezTo>
                  <a:cubicBezTo>
                    <a:pt x="6510" y="5"/>
                    <a:pt x="6319" y="0"/>
                    <a:pt x="61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9" name="Google Shape;1459;p137"/>
            <p:cNvSpPr/>
            <p:nvPr/>
          </p:nvSpPr>
          <p:spPr>
            <a:xfrm>
              <a:off x="4705925" y="3356825"/>
              <a:ext cx="112550" cy="289025"/>
            </a:xfrm>
            <a:custGeom>
              <a:avLst/>
              <a:gdLst/>
              <a:ahLst/>
              <a:cxnLst/>
              <a:rect l="l" t="t" r="r" b="b"/>
              <a:pathLst>
                <a:path w="4502" h="11561" extrusionOk="0">
                  <a:moveTo>
                    <a:pt x="1292" y="1"/>
                  </a:moveTo>
                  <a:cubicBezTo>
                    <a:pt x="1273" y="1"/>
                    <a:pt x="417" y="1087"/>
                    <a:pt x="191" y="2238"/>
                  </a:cubicBezTo>
                  <a:cubicBezTo>
                    <a:pt x="60" y="2869"/>
                    <a:pt x="1" y="3857"/>
                    <a:pt x="691" y="5809"/>
                  </a:cubicBezTo>
                  <a:cubicBezTo>
                    <a:pt x="1108" y="7000"/>
                    <a:pt x="1894" y="8786"/>
                    <a:pt x="3406" y="10727"/>
                  </a:cubicBezTo>
                  <a:lnTo>
                    <a:pt x="4501" y="11560"/>
                  </a:lnTo>
                  <a:cubicBezTo>
                    <a:pt x="2323" y="8786"/>
                    <a:pt x="1072" y="5321"/>
                    <a:pt x="953" y="1809"/>
                  </a:cubicBezTo>
                  <a:cubicBezTo>
                    <a:pt x="941" y="1178"/>
                    <a:pt x="953" y="547"/>
                    <a:pt x="1287" y="11"/>
                  </a:cubicBezTo>
                  <a:cubicBezTo>
                    <a:pt x="1291" y="4"/>
                    <a:pt x="1293" y="1"/>
                    <a:pt x="12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0" name="Google Shape;1460;p137"/>
            <p:cNvSpPr/>
            <p:nvPr/>
          </p:nvSpPr>
          <p:spPr>
            <a:xfrm>
              <a:off x="4565725" y="3580925"/>
              <a:ext cx="185775" cy="94675"/>
            </a:xfrm>
            <a:custGeom>
              <a:avLst/>
              <a:gdLst/>
              <a:ahLst/>
              <a:cxnLst/>
              <a:rect l="l" t="t" r="r" b="b"/>
              <a:pathLst>
                <a:path w="7431" h="3787" extrusionOk="0">
                  <a:moveTo>
                    <a:pt x="6978" y="1"/>
                  </a:moveTo>
                  <a:cubicBezTo>
                    <a:pt x="6168" y="12"/>
                    <a:pt x="4168" y="48"/>
                    <a:pt x="2263" y="227"/>
                  </a:cubicBezTo>
                  <a:cubicBezTo>
                    <a:pt x="1930" y="251"/>
                    <a:pt x="1394" y="346"/>
                    <a:pt x="858" y="715"/>
                  </a:cubicBezTo>
                  <a:cubicBezTo>
                    <a:pt x="382" y="1060"/>
                    <a:pt x="84" y="1620"/>
                    <a:pt x="37" y="2203"/>
                  </a:cubicBezTo>
                  <a:cubicBezTo>
                    <a:pt x="1" y="2787"/>
                    <a:pt x="239" y="3382"/>
                    <a:pt x="668" y="3787"/>
                  </a:cubicBezTo>
                  <a:cubicBezTo>
                    <a:pt x="382" y="3037"/>
                    <a:pt x="727" y="2179"/>
                    <a:pt x="1323" y="1656"/>
                  </a:cubicBezTo>
                  <a:cubicBezTo>
                    <a:pt x="1906" y="1132"/>
                    <a:pt x="2692" y="894"/>
                    <a:pt x="3466" y="715"/>
                  </a:cubicBezTo>
                  <a:cubicBezTo>
                    <a:pt x="4547" y="467"/>
                    <a:pt x="5653" y="343"/>
                    <a:pt x="6764" y="343"/>
                  </a:cubicBezTo>
                  <a:cubicBezTo>
                    <a:pt x="6986" y="343"/>
                    <a:pt x="7208" y="348"/>
                    <a:pt x="7430" y="358"/>
                  </a:cubicBezTo>
                  <a:lnTo>
                    <a:pt x="697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1" name="Google Shape;1461;p137"/>
            <p:cNvSpPr/>
            <p:nvPr/>
          </p:nvSpPr>
          <p:spPr>
            <a:xfrm>
              <a:off x="4648200" y="3341025"/>
              <a:ext cx="88425" cy="235450"/>
            </a:xfrm>
            <a:custGeom>
              <a:avLst/>
              <a:gdLst/>
              <a:ahLst/>
              <a:cxnLst/>
              <a:rect l="l" t="t" r="r" b="b"/>
              <a:pathLst>
                <a:path w="3537" h="9418" extrusionOk="0">
                  <a:moveTo>
                    <a:pt x="1441" y="0"/>
                  </a:moveTo>
                  <a:cubicBezTo>
                    <a:pt x="607" y="429"/>
                    <a:pt x="131" y="1369"/>
                    <a:pt x="60" y="2310"/>
                  </a:cubicBezTo>
                  <a:cubicBezTo>
                    <a:pt x="0" y="3251"/>
                    <a:pt x="286" y="4167"/>
                    <a:pt x="643" y="5037"/>
                  </a:cubicBezTo>
                  <a:cubicBezTo>
                    <a:pt x="1263" y="6491"/>
                    <a:pt x="2114" y="7849"/>
                    <a:pt x="3170" y="9025"/>
                  </a:cubicBezTo>
                  <a:lnTo>
                    <a:pt x="3170" y="9025"/>
                  </a:lnTo>
                  <a:lnTo>
                    <a:pt x="2357" y="7120"/>
                  </a:lnTo>
                  <a:cubicBezTo>
                    <a:pt x="1703" y="5596"/>
                    <a:pt x="1048" y="3989"/>
                    <a:pt x="1203" y="2334"/>
                  </a:cubicBezTo>
                  <a:cubicBezTo>
                    <a:pt x="1286" y="1548"/>
                    <a:pt x="1548" y="774"/>
                    <a:pt x="1441" y="0"/>
                  </a:cubicBezTo>
                  <a:close/>
                  <a:moveTo>
                    <a:pt x="3170" y="9025"/>
                  </a:moveTo>
                  <a:lnTo>
                    <a:pt x="3286" y="9299"/>
                  </a:lnTo>
                  <a:lnTo>
                    <a:pt x="3536" y="9418"/>
                  </a:lnTo>
                  <a:cubicBezTo>
                    <a:pt x="3411" y="9290"/>
                    <a:pt x="3289" y="9159"/>
                    <a:pt x="3170" y="90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2" name="Google Shape;1462;p137"/>
            <p:cNvSpPr/>
            <p:nvPr/>
          </p:nvSpPr>
          <p:spPr>
            <a:xfrm>
              <a:off x="4555025" y="3524250"/>
              <a:ext cx="141400" cy="59500"/>
            </a:xfrm>
            <a:custGeom>
              <a:avLst/>
              <a:gdLst/>
              <a:ahLst/>
              <a:cxnLst/>
              <a:rect l="l" t="t" r="r" b="b"/>
              <a:pathLst>
                <a:path w="5656" h="2380" extrusionOk="0">
                  <a:moveTo>
                    <a:pt x="2838" y="0"/>
                  </a:moveTo>
                  <a:cubicBezTo>
                    <a:pt x="2610" y="0"/>
                    <a:pt x="2370" y="20"/>
                    <a:pt x="2120" y="65"/>
                  </a:cubicBezTo>
                  <a:cubicBezTo>
                    <a:pt x="1703" y="148"/>
                    <a:pt x="643" y="339"/>
                    <a:pt x="369" y="994"/>
                  </a:cubicBezTo>
                  <a:cubicBezTo>
                    <a:pt x="298" y="1172"/>
                    <a:pt x="191" y="1541"/>
                    <a:pt x="131" y="1815"/>
                  </a:cubicBezTo>
                  <a:cubicBezTo>
                    <a:pt x="0" y="2315"/>
                    <a:pt x="24" y="2363"/>
                    <a:pt x="36" y="2375"/>
                  </a:cubicBezTo>
                  <a:cubicBezTo>
                    <a:pt x="42" y="2378"/>
                    <a:pt x="48" y="2380"/>
                    <a:pt x="54" y="2380"/>
                  </a:cubicBezTo>
                  <a:cubicBezTo>
                    <a:pt x="189" y="2380"/>
                    <a:pt x="545" y="1713"/>
                    <a:pt x="1215" y="1339"/>
                  </a:cubicBezTo>
                  <a:cubicBezTo>
                    <a:pt x="1429" y="1220"/>
                    <a:pt x="1727" y="1101"/>
                    <a:pt x="2798" y="1041"/>
                  </a:cubicBezTo>
                  <a:cubicBezTo>
                    <a:pt x="3119" y="1023"/>
                    <a:pt x="3418" y="1017"/>
                    <a:pt x="3693" y="1017"/>
                  </a:cubicBezTo>
                  <a:cubicBezTo>
                    <a:pt x="4437" y="1017"/>
                    <a:pt x="5005" y="1065"/>
                    <a:pt x="5334" y="1065"/>
                  </a:cubicBezTo>
                  <a:cubicBezTo>
                    <a:pt x="5530" y="1065"/>
                    <a:pt x="5641" y="1048"/>
                    <a:pt x="5656" y="994"/>
                  </a:cubicBezTo>
                  <a:cubicBezTo>
                    <a:pt x="5656" y="958"/>
                    <a:pt x="5656" y="886"/>
                    <a:pt x="5203" y="660"/>
                  </a:cubicBezTo>
                  <a:cubicBezTo>
                    <a:pt x="4676" y="406"/>
                    <a:pt x="3877" y="0"/>
                    <a:pt x="28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3" name="Google Shape;1463;p137"/>
            <p:cNvSpPr/>
            <p:nvPr/>
          </p:nvSpPr>
          <p:spPr>
            <a:xfrm>
              <a:off x="4609200" y="3355900"/>
              <a:ext cx="53600" cy="157775"/>
            </a:xfrm>
            <a:custGeom>
              <a:avLst/>
              <a:gdLst/>
              <a:ahLst/>
              <a:cxnLst/>
              <a:rect l="l" t="t" r="r" b="b"/>
              <a:pathLst>
                <a:path w="2144" h="6311" extrusionOk="0">
                  <a:moveTo>
                    <a:pt x="1143" y="0"/>
                  </a:moveTo>
                  <a:lnTo>
                    <a:pt x="1143" y="0"/>
                  </a:lnTo>
                  <a:cubicBezTo>
                    <a:pt x="631" y="215"/>
                    <a:pt x="274" y="715"/>
                    <a:pt x="131" y="1263"/>
                  </a:cubicBezTo>
                  <a:cubicBezTo>
                    <a:pt x="0" y="1822"/>
                    <a:pt x="60" y="2382"/>
                    <a:pt x="191" y="2929"/>
                  </a:cubicBezTo>
                  <a:cubicBezTo>
                    <a:pt x="429" y="3930"/>
                    <a:pt x="881" y="4870"/>
                    <a:pt x="1500" y="5656"/>
                  </a:cubicBezTo>
                  <a:lnTo>
                    <a:pt x="1155" y="5382"/>
                  </a:lnTo>
                  <a:lnTo>
                    <a:pt x="1155" y="5382"/>
                  </a:lnTo>
                  <a:cubicBezTo>
                    <a:pt x="1429" y="5751"/>
                    <a:pt x="1751" y="6061"/>
                    <a:pt x="2143" y="6311"/>
                  </a:cubicBezTo>
                  <a:cubicBezTo>
                    <a:pt x="1429" y="5477"/>
                    <a:pt x="1060" y="4394"/>
                    <a:pt x="941" y="3287"/>
                  </a:cubicBezTo>
                  <a:cubicBezTo>
                    <a:pt x="822" y="2191"/>
                    <a:pt x="953" y="1084"/>
                    <a:pt x="11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4" name="Google Shape;1464;p137"/>
            <p:cNvSpPr/>
            <p:nvPr/>
          </p:nvSpPr>
          <p:spPr>
            <a:xfrm>
              <a:off x="4536575" y="3494600"/>
              <a:ext cx="106875" cy="54800"/>
            </a:xfrm>
            <a:custGeom>
              <a:avLst/>
              <a:gdLst/>
              <a:ahLst/>
              <a:cxnLst/>
              <a:rect l="l" t="t" r="r" b="b"/>
              <a:pathLst>
                <a:path w="4275" h="2192" extrusionOk="0">
                  <a:moveTo>
                    <a:pt x="1548" y="1"/>
                  </a:moveTo>
                  <a:cubicBezTo>
                    <a:pt x="1298" y="1"/>
                    <a:pt x="1048" y="1"/>
                    <a:pt x="822" y="84"/>
                  </a:cubicBezTo>
                  <a:cubicBezTo>
                    <a:pt x="441" y="215"/>
                    <a:pt x="167" y="584"/>
                    <a:pt x="84" y="989"/>
                  </a:cubicBezTo>
                  <a:cubicBezTo>
                    <a:pt x="0" y="1394"/>
                    <a:pt x="84" y="1822"/>
                    <a:pt x="262" y="2192"/>
                  </a:cubicBezTo>
                  <a:cubicBezTo>
                    <a:pt x="465" y="1406"/>
                    <a:pt x="1119" y="798"/>
                    <a:pt x="1881" y="501"/>
                  </a:cubicBezTo>
                  <a:cubicBezTo>
                    <a:pt x="2392" y="301"/>
                    <a:pt x="2930" y="225"/>
                    <a:pt x="3473" y="225"/>
                  </a:cubicBezTo>
                  <a:cubicBezTo>
                    <a:pt x="3740" y="225"/>
                    <a:pt x="4008" y="243"/>
                    <a:pt x="4275" y="275"/>
                  </a:cubicBezTo>
                  <a:lnTo>
                    <a:pt x="4072" y="215"/>
                  </a:lnTo>
                  <a:cubicBezTo>
                    <a:pt x="3239" y="108"/>
                    <a:pt x="2405" y="37"/>
                    <a:pt x="15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5" name="Google Shape;1465;p137"/>
            <p:cNvSpPr/>
            <p:nvPr/>
          </p:nvSpPr>
          <p:spPr>
            <a:xfrm>
              <a:off x="4532700" y="3459825"/>
              <a:ext cx="89325" cy="25875"/>
            </a:xfrm>
            <a:custGeom>
              <a:avLst/>
              <a:gdLst/>
              <a:ahLst/>
              <a:cxnLst/>
              <a:rect l="l" t="t" r="r" b="b"/>
              <a:pathLst>
                <a:path w="3573" h="1035" extrusionOk="0">
                  <a:moveTo>
                    <a:pt x="1339" y="0"/>
                  </a:moveTo>
                  <a:cubicBezTo>
                    <a:pt x="1242" y="0"/>
                    <a:pt x="1145" y="7"/>
                    <a:pt x="1048" y="23"/>
                  </a:cubicBezTo>
                  <a:cubicBezTo>
                    <a:pt x="512" y="106"/>
                    <a:pt x="12" y="499"/>
                    <a:pt x="0" y="1035"/>
                  </a:cubicBezTo>
                  <a:cubicBezTo>
                    <a:pt x="590" y="604"/>
                    <a:pt x="1322" y="384"/>
                    <a:pt x="2054" y="384"/>
                  </a:cubicBezTo>
                  <a:cubicBezTo>
                    <a:pt x="2577" y="384"/>
                    <a:pt x="3101" y="497"/>
                    <a:pt x="3572" y="725"/>
                  </a:cubicBezTo>
                  <a:lnTo>
                    <a:pt x="3215" y="463"/>
                  </a:lnTo>
                  <a:cubicBezTo>
                    <a:pt x="3001" y="404"/>
                    <a:pt x="2810" y="320"/>
                    <a:pt x="2596" y="261"/>
                  </a:cubicBezTo>
                  <a:cubicBezTo>
                    <a:pt x="2198" y="134"/>
                    <a:pt x="1768" y="0"/>
                    <a:pt x="13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6" name="Google Shape;1466;p137"/>
            <p:cNvSpPr/>
            <p:nvPr/>
          </p:nvSpPr>
          <p:spPr>
            <a:xfrm>
              <a:off x="4582100" y="3380300"/>
              <a:ext cx="18775" cy="73850"/>
            </a:xfrm>
            <a:custGeom>
              <a:avLst/>
              <a:gdLst/>
              <a:ahLst/>
              <a:cxnLst/>
              <a:rect l="l" t="t" r="r" b="b"/>
              <a:pathLst>
                <a:path w="751" h="2954" extrusionOk="0">
                  <a:moveTo>
                    <a:pt x="691" y="1"/>
                  </a:moveTo>
                  <a:lnTo>
                    <a:pt x="691" y="1"/>
                  </a:lnTo>
                  <a:cubicBezTo>
                    <a:pt x="370" y="144"/>
                    <a:pt x="144" y="465"/>
                    <a:pt x="72" y="822"/>
                  </a:cubicBezTo>
                  <a:cubicBezTo>
                    <a:pt x="1" y="1168"/>
                    <a:pt x="37" y="1537"/>
                    <a:pt x="120" y="1882"/>
                  </a:cubicBezTo>
                  <a:cubicBezTo>
                    <a:pt x="179" y="2144"/>
                    <a:pt x="251" y="2406"/>
                    <a:pt x="334" y="2668"/>
                  </a:cubicBezTo>
                  <a:lnTo>
                    <a:pt x="751" y="2954"/>
                  </a:lnTo>
                  <a:cubicBezTo>
                    <a:pt x="620" y="2775"/>
                    <a:pt x="525" y="2549"/>
                    <a:pt x="453" y="2323"/>
                  </a:cubicBezTo>
                  <a:cubicBezTo>
                    <a:pt x="370" y="2001"/>
                    <a:pt x="394" y="1644"/>
                    <a:pt x="418" y="1299"/>
                  </a:cubicBezTo>
                  <a:cubicBezTo>
                    <a:pt x="429" y="1156"/>
                    <a:pt x="429" y="1001"/>
                    <a:pt x="453" y="858"/>
                  </a:cubicBezTo>
                  <a:cubicBezTo>
                    <a:pt x="501" y="560"/>
                    <a:pt x="572" y="275"/>
                    <a:pt x="6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7" name="Google Shape;1467;p137"/>
            <p:cNvSpPr/>
            <p:nvPr/>
          </p:nvSpPr>
          <p:spPr>
            <a:xfrm>
              <a:off x="4533900" y="3432550"/>
              <a:ext cx="58650" cy="17950"/>
            </a:xfrm>
            <a:custGeom>
              <a:avLst/>
              <a:gdLst/>
              <a:ahLst/>
              <a:cxnLst/>
              <a:rect l="l" t="t" r="r" b="b"/>
              <a:pathLst>
                <a:path w="2346" h="718" extrusionOk="0">
                  <a:moveTo>
                    <a:pt x="1198" y="0"/>
                  </a:moveTo>
                  <a:cubicBezTo>
                    <a:pt x="782" y="0"/>
                    <a:pt x="367" y="237"/>
                    <a:pt x="83" y="554"/>
                  </a:cubicBezTo>
                  <a:cubicBezTo>
                    <a:pt x="36" y="578"/>
                    <a:pt x="0" y="637"/>
                    <a:pt x="36" y="685"/>
                  </a:cubicBezTo>
                  <a:cubicBezTo>
                    <a:pt x="54" y="709"/>
                    <a:pt x="80" y="718"/>
                    <a:pt x="109" y="718"/>
                  </a:cubicBezTo>
                  <a:cubicBezTo>
                    <a:pt x="137" y="718"/>
                    <a:pt x="167" y="709"/>
                    <a:pt x="191" y="697"/>
                  </a:cubicBezTo>
                  <a:cubicBezTo>
                    <a:pt x="624" y="545"/>
                    <a:pt x="1088" y="465"/>
                    <a:pt x="1552" y="465"/>
                  </a:cubicBezTo>
                  <a:cubicBezTo>
                    <a:pt x="1814" y="465"/>
                    <a:pt x="2076" y="491"/>
                    <a:pt x="2334" y="542"/>
                  </a:cubicBezTo>
                  <a:lnTo>
                    <a:pt x="2346" y="483"/>
                  </a:lnTo>
                  <a:cubicBezTo>
                    <a:pt x="2024" y="256"/>
                    <a:pt x="1691" y="30"/>
                    <a:pt x="1310" y="6"/>
                  </a:cubicBezTo>
                  <a:cubicBezTo>
                    <a:pt x="1272" y="2"/>
                    <a:pt x="1235" y="0"/>
                    <a:pt x="11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8" name="Google Shape;1468;p137"/>
            <p:cNvSpPr/>
            <p:nvPr/>
          </p:nvSpPr>
          <p:spPr>
            <a:xfrm>
              <a:off x="4552950" y="3400550"/>
              <a:ext cx="626875" cy="408100"/>
            </a:xfrm>
            <a:custGeom>
              <a:avLst/>
              <a:gdLst/>
              <a:ahLst/>
              <a:cxnLst/>
              <a:rect l="l" t="t" r="r" b="b"/>
              <a:pathLst>
                <a:path w="25075" h="16324" extrusionOk="0">
                  <a:moveTo>
                    <a:pt x="0" y="0"/>
                  </a:moveTo>
                  <a:cubicBezTo>
                    <a:pt x="1524" y="2024"/>
                    <a:pt x="3250" y="3906"/>
                    <a:pt x="5144" y="5644"/>
                  </a:cubicBezTo>
                  <a:cubicBezTo>
                    <a:pt x="6072" y="6501"/>
                    <a:pt x="7060" y="7323"/>
                    <a:pt x="8061" y="8097"/>
                  </a:cubicBezTo>
                  <a:cubicBezTo>
                    <a:pt x="8561" y="8478"/>
                    <a:pt x="9061" y="8871"/>
                    <a:pt x="9585" y="9228"/>
                  </a:cubicBezTo>
                  <a:cubicBezTo>
                    <a:pt x="9858" y="9406"/>
                    <a:pt x="10108" y="9597"/>
                    <a:pt x="10370" y="9775"/>
                  </a:cubicBezTo>
                  <a:lnTo>
                    <a:pt x="11168" y="10311"/>
                  </a:lnTo>
                  <a:cubicBezTo>
                    <a:pt x="13311" y="11680"/>
                    <a:pt x="15538" y="12907"/>
                    <a:pt x="17871" y="13919"/>
                  </a:cubicBezTo>
                  <a:cubicBezTo>
                    <a:pt x="20193" y="14931"/>
                    <a:pt x="22610" y="15752"/>
                    <a:pt x="25075" y="16324"/>
                  </a:cubicBezTo>
                  <a:cubicBezTo>
                    <a:pt x="22693" y="15455"/>
                    <a:pt x="20372" y="14478"/>
                    <a:pt x="18109" y="13383"/>
                  </a:cubicBezTo>
                  <a:cubicBezTo>
                    <a:pt x="17550" y="13109"/>
                    <a:pt x="17002" y="12812"/>
                    <a:pt x="16431" y="12538"/>
                  </a:cubicBezTo>
                  <a:cubicBezTo>
                    <a:pt x="16157" y="12383"/>
                    <a:pt x="15883" y="12240"/>
                    <a:pt x="15597" y="12085"/>
                  </a:cubicBezTo>
                  <a:lnTo>
                    <a:pt x="15180" y="11859"/>
                  </a:lnTo>
                  <a:lnTo>
                    <a:pt x="14788" y="11621"/>
                  </a:lnTo>
                  <a:cubicBezTo>
                    <a:pt x="13680" y="11014"/>
                    <a:pt x="12621" y="10359"/>
                    <a:pt x="11573" y="9680"/>
                  </a:cubicBezTo>
                  <a:lnTo>
                    <a:pt x="10775" y="9156"/>
                  </a:lnTo>
                  <a:cubicBezTo>
                    <a:pt x="10513" y="8978"/>
                    <a:pt x="10263" y="8799"/>
                    <a:pt x="10001" y="8621"/>
                  </a:cubicBezTo>
                  <a:cubicBezTo>
                    <a:pt x="9489" y="8263"/>
                    <a:pt x="8977" y="7894"/>
                    <a:pt x="8477" y="7513"/>
                  </a:cubicBezTo>
                  <a:cubicBezTo>
                    <a:pt x="7441" y="6775"/>
                    <a:pt x="6477" y="5977"/>
                    <a:pt x="5513" y="5180"/>
                  </a:cubicBezTo>
                  <a:cubicBezTo>
                    <a:pt x="3572" y="3560"/>
                    <a:pt x="1762" y="1834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69" name="Google Shape;1469;p137"/>
          <p:cNvGrpSpPr/>
          <p:nvPr/>
        </p:nvGrpSpPr>
        <p:grpSpPr>
          <a:xfrm rot="-5400000">
            <a:off x="8351380" y="-232016"/>
            <a:ext cx="951533" cy="947599"/>
            <a:chOff x="4532700" y="3320475"/>
            <a:chExt cx="647125" cy="644450"/>
          </a:xfrm>
        </p:grpSpPr>
        <p:sp>
          <p:nvSpPr>
            <p:cNvPr id="1470" name="Google Shape;1470;p137"/>
            <p:cNvSpPr/>
            <p:nvPr/>
          </p:nvSpPr>
          <p:spPr>
            <a:xfrm>
              <a:off x="4941975" y="3407400"/>
              <a:ext cx="118800" cy="358075"/>
            </a:xfrm>
            <a:custGeom>
              <a:avLst/>
              <a:gdLst/>
              <a:ahLst/>
              <a:cxnLst/>
              <a:rect l="l" t="t" r="r" b="b"/>
              <a:pathLst>
                <a:path w="4752" h="14323" extrusionOk="0">
                  <a:moveTo>
                    <a:pt x="4751" y="0"/>
                  </a:moveTo>
                  <a:lnTo>
                    <a:pt x="4751" y="0"/>
                  </a:lnTo>
                  <a:cubicBezTo>
                    <a:pt x="3775" y="334"/>
                    <a:pt x="2822" y="810"/>
                    <a:pt x="2036" y="1489"/>
                  </a:cubicBezTo>
                  <a:cubicBezTo>
                    <a:pt x="1227" y="2167"/>
                    <a:pt x="584" y="3024"/>
                    <a:pt x="274" y="4025"/>
                  </a:cubicBezTo>
                  <a:cubicBezTo>
                    <a:pt x="72" y="4679"/>
                    <a:pt x="0" y="5382"/>
                    <a:pt x="12" y="6072"/>
                  </a:cubicBezTo>
                  <a:cubicBezTo>
                    <a:pt x="48" y="9370"/>
                    <a:pt x="1405" y="12502"/>
                    <a:pt x="4215" y="14228"/>
                  </a:cubicBezTo>
                  <a:lnTo>
                    <a:pt x="4370" y="14288"/>
                  </a:lnTo>
                  <a:cubicBezTo>
                    <a:pt x="4343" y="14288"/>
                    <a:pt x="4379" y="14323"/>
                    <a:pt x="4402" y="14323"/>
                  </a:cubicBezTo>
                  <a:cubicBezTo>
                    <a:pt x="4409" y="14323"/>
                    <a:pt x="4415" y="14320"/>
                    <a:pt x="4418" y="14312"/>
                  </a:cubicBezTo>
                  <a:cubicBezTo>
                    <a:pt x="4430" y="14288"/>
                    <a:pt x="4418" y="14252"/>
                    <a:pt x="4382" y="14228"/>
                  </a:cubicBezTo>
                  <a:cubicBezTo>
                    <a:pt x="3834" y="13633"/>
                    <a:pt x="3346" y="12966"/>
                    <a:pt x="2846" y="12335"/>
                  </a:cubicBezTo>
                  <a:cubicBezTo>
                    <a:pt x="2477" y="11847"/>
                    <a:pt x="2108" y="11347"/>
                    <a:pt x="1822" y="10799"/>
                  </a:cubicBezTo>
                  <a:cubicBezTo>
                    <a:pt x="1572" y="10275"/>
                    <a:pt x="1394" y="9692"/>
                    <a:pt x="1263" y="9132"/>
                  </a:cubicBezTo>
                  <a:cubicBezTo>
                    <a:pt x="1120" y="8608"/>
                    <a:pt x="1024" y="8073"/>
                    <a:pt x="977" y="7525"/>
                  </a:cubicBezTo>
                  <a:cubicBezTo>
                    <a:pt x="846" y="6049"/>
                    <a:pt x="1096" y="4537"/>
                    <a:pt x="1751" y="3191"/>
                  </a:cubicBezTo>
                  <a:cubicBezTo>
                    <a:pt x="2406" y="1858"/>
                    <a:pt x="3465" y="703"/>
                    <a:pt x="47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1" name="Google Shape;1471;p137"/>
            <p:cNvSpPr/>
            <p:nvPr/>
          </p:nvSpPr>
          <p:spPr>
            <a:xfrm>
              <a:off x="4796725" y="3749700"/>
              <a:ext cx="254225" cy="215225"/>
            </a:xfrm>
            <a:custGeom>
              <a:avLst/>
              <a:gdLst/>
              <a:ahLst/>
              <a:cxnLst/>
              <a:rect l="l" t="t" r="r" b="b"/>
              <a:pathLst>
                <a:path w="10169" h="8609" extrusionOk="0">
                  <a:moveTo>
                    <a:pt x="10168" y="441"/>
                  </a:moveTo>
                  <a:lnTo>
                    <a:pt x="10168" y="441"/>
                  </a:lnTo>
                  <a:cubicBezTo>
                    <a:pt x="10082" y="446"/>
                    <a:pt x="9996" y="452"/>
                    <a:pt x="9910" y="459"/>
                  </a:cubicBezTo>
                  <a:lnTo>
                    <a:pt x="9910" y="459"/>
                  </a:lnTo>
                  <a:lnTo>
                    <a:pt x="10013" y="524"/>
                  </a:lnTo>
                  <a:cubicBezTo>
                    <a:pt x="10061" y="500"/>
                    <a:pt x="10121" y="465"/>
                    <a:pt x="10168" y="441"/>
                  </a:cubicBezTo>
                  <a:close/>
                  <a:moveTo>
                    <a:pt x="7879" y="0"/>
                  </a:moveTo>
                  <a:cubicBezTo>
                    <a:pt x="6222" y="0"/>
                    <a:pt x="4558" y="504"/>
                    <a:pt x="3108" y="1310"/>
                  </a:cubicBezTo>
                  <a:cubicBezTo>
                    <a:pt x="2286" y="1751"/>
                    <a:pt x="1536" y="2298"/>
                    <a:pt x="953" y="3037"/>
                  </a:cubicBezTo>
                  <a:cubicBezTo>
                    <a:pt x="369" y="3763"/>
                    <a:pt x="0" y="4680"/>
                    <a:pt x="60" y="5608"/>
                  </a:cubicBezTo>
                  <a:cubicBezTo>
                    <a:pt x="95" y="6073"/>
                    <a:pt x="226" y="6513"/>
                    <a:pt x="357" y="6966"/>
                  </a:cubicBezTo>
                  <a:cubicBezTo>
                    <a:pt x="548" y="7561"/>
                    <a:pt x="774" y="8180"/>
                    <a:pt x="1238" y="8609"/>
                  </a:cubicBezTo>
                  <a:lnTo>
                    <a:pt x="1238" y="8454"/>
                  </a:lnTo>
                  <a:lnTo>
                    <a:pt x="1238" y="8216"/>
                  </a:lnTo>
                  <a:lnTo>
                    <a:pt x="1238" y="7739"/>
                  </a:lnTo>
                  <a:cubicBezTo>
                    <a:pt x="1227" y="7394"/>
                    <a:pt x="1203" y="7037"/>
                    <a:pt x="1191" y="6692"/>
                  </a:cubicBezTo>
                  <a:cubicBezTo>
                    <a:pt x="1167" y="6037"/>
                    <a:pt x="1143" y="5382"/>
                    <a:pt x="1262" y="4727"/>
                  </a:cubicBezTo>
                  <a:cubicBezTo>
                    <a:pt x="1310" y="4441"/>
                    <a:pt x="1405" y="4168"/>
                    <a:pt x="1489" y="3894"/>
                  </a:cubicBezTo>
                  <a:cubicBezTo>
                    <a:pt x="1500" y="3846"/>
                    <a:pt x="1524" y="3787"/>
                    <a:pt x="1536" y="3739"/>
                  </a:cubicBezTo>
                  <a:cubicBezTo>
                    <a:pt x="1548" y="3668"/>
                    <a:pt x="1560" y="3596"/>
                    <a:pt x="1584" y="3537"/>
                  </a:cubicBezTo>
                  <a:cubicBezTo>
                    <a:pt x="1655" y="3346"/>
                    <a:pt x="1846" y="3179"/>
                    <a:pt x="1989" y="3025"/>
                  </a:cubicBezTo>
                  <a:cubicBezTo>
                    <a:pt x="2179" y="2846"/>
                    <a:pt x="2381" y="2703"/>
                    <a:pt x="2584" y="2548"/>
                  </a:cubicBezTo>
                  <a:cubicBezTo>
                    <a:pt x="2608" y="2536"/>
                    <a:pt x="2620" y="2525"/>
                    <a:pt x="2632" y="2525"/>
                  </a:cubicBezTo>
                  <a:cubicBezTo>
                    <a:pt x="3084" y="2227"/>
                    <a:pt x="3560" y="2013"/>
                    <a:pt x="4048" y="1810"/>
                  </a:cubicBezTo>
                  <a:cubicBezTo>
                    <a:pt x="5921" y="1068"/>
                    <a:pt x="7892" y="610"/>
                    <a:pt x="9910" y="459"/>
                  </a:cubicBezTo>
                  <a:lnTo>
                    <a:pt x="9910" y="459"/>
                  </a:lnTo>
                  <a:lnTo>
                    <a:pt x="9430" y="155"/>
                  </a:lnTo>
                  <a:cubicBezTo>
                    <a:pt x="8918" y="50"/>
                    <a:pt x="8399" y="0"/>
                    <a:pt x="78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2" name="Google Shape;1472;p137"/>
            <p:cNvSpPr/>
            <p:nvPr/>
          </p:nvSpPr>
          <p:spPr>
            <a:xfrm>
              <a:off x="4848225" y="3358575"/>
              <a:ext cx="150625" cy="380125"/>
            </a:xfrm>
            <a:custGeom>
              <a:avLst/>
              <a:gdLst/>
              <a:ahLst/>
              <a:cxnLst/>
              <a:rect l="l" t="t" r="r" b="b"/>
              <a:pathLst>
                <a:path w="6025" h="15205" extrusionOk="0">
                  <a:moveTo>
                    <a:pt x="3989" y="1"/>
                  </a:moveTo>
                  <a:lnTo>
                    <a:pt x="3989" y="1"/>
                  </a:lnTo>
                  <a:cubicBezTo>
                    <a:pt x="3012" y="263"/>
                    <a:pt x="2215" y="953"/>
                    <a:pt x="1524" y="1691"/>
                  </a:cubicBezTo>
                  <a:cubicBezTo>
                    <a:pt x="1191" y="2049"/>
                    <a:pt x="857" y="2453"/>
                    <a:pt x="631" y="2906"/>
                  </a:cubicBezTo>
                  <a:cubicBezTo>
                    <a:pt x="441" y="3287"/>
                    <a:pt x="333" y="3715"/>
                    <a:pt x="274" y="4156"/>
                  </a:cubicBezTo>
                  <a:cubicBezTo>
                    <a:pt x="0" y="6097"/>
                    <a:pt x="464" y="8121"/>
                    <a:pt x="1345" y="9895"/>
                  </a:cubicBezTo>
                  <a:cubicBezTo>
                    <a:pt x="2238" y="11669"/>
                    <a:pt x="3524" y="13217"/>
                    <a:pt x="4905" y="14633"/>
                  </a:cubicBezTo>
                  <a:lnTo>
                    <a:pt x="6025" y="15205"/>
                  </a:lnTo>
                  <a:cubicBezTo>
                    <a:pt x="4727" y="13979"/>
                    <a:pt x="3643" y="12514"/>
                    <a:pt x="2810" y="10942"/>
                  </a:cubicBezTo>
                  <a:cubicBezTo>
                    <a:pt x="2131" y="9657"/>
                    <a:pt x="1619" y="8275"/>
                    <a:pt x="1453" y="6847"/>
                  </a:cubicBezTo>
                  <a:cubicBezTo>
                    <a:pt x="1286" y="5418"/>
                    <a:pt x="1464" y="3918"/>
                    <a:pt x="2096" y="2620"/>
                  </a:cubicBezTo>
                  <a:cubicBezTo>
                    <a:pt x="2572" y="1656"/>
                    <a:pt x="3286" y="822"/>
                    <a:pt x="39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3" name="Google Shape;1473;p137"/>
            <p:cNvSpPr/>
            <p:nvPr/>
          </p:nvSpPr>
          <p:spPr>
            <a:xfrm>
              <a:off x="4703850" y="3721725"/>
              <a:ext cx="277150" cy="212850"/>
            </a:xfrm>
            <a:custGeom>
              <a:avLst/>
              <a:gdLst/>
              <a:ahLst/>
              <a:cxnLst/>
              <a:rect l="l" t="t" r="r" b="b"/>
              <a:pathLst>
                <a:path w="11086" h="8514" extrusionOk="0">
                  <a:moveTo>
                    <a:pt x="10454" y="0"/>
                  </a:moveTo>
                  <a:cubicBezTo>
                    <a:pt x="9264" y="226"/>
                    <a:pt x="8097" y="441"/>
                    <a:pt x="6918" y="703"/>
                  </a:cubicBezTo>
                  <a:cubicBezTo>
                    <a:pt x="5620" y="977"/>
                    <a:pt x="4311" y="1322"/>
                    <a:pt x="3156" y="1953"/>
                  </a:cubicBezTo>
                  <a:cubicBezTo>
                    <a:pt x="1977" y="2584"/>
                    <a:pt x="953" y="3560"/>
                    <a:pt x="477" y="4787"/>
                  </a:cubicBezTo>
                  <a:cubicBezTo>
                    <a:pt x="0" y="6025"/>
                    <a:pt x="179" y="7561"/>
                    <a:pt x="1096" y="8513"/>
                  </a:cubicBezTo>
                  <a:cubicBezTo>
                    <a:pt x="929" y="7037"/>
                    <a:pt x="965" y="5441"/>
                    <a:pt x="1739" y="4179"/>
                  </a:cubicBezTo>
                  <a:cubicBezTo>
                    <a:pt x="2275" y="3322"/>
                    <a:pt x="3096" y="2691"/>
                    <a:pt x="3965" y="2203"/>
                  </a:cubicBezTo>
                  <a:cubicBezTo>
                    <a:pt x="6132" y="1000"/>
                    <a:pt x="8633" y="584"/>
                    <a:pt x="11085" y="286"/>
                  </a:cubicBezTo>
                  <a:lnTo>
                    <a:pt x="104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4" name="Google Shape;1474;p137"/>
            <p:cNvSpPr/>
            <p:nvPr/>
          </p:nvSpPr>
          <p:spPr>
            <a:xfrm>
              <a:off x="4657725" y="3686600"/>
              <a:ext cx="264925" cy="150050"/>
            </a:xfrm>
            <a:custGeom>
              <a:avLst/>
              <a:gdLst/>
              <a:ahLst/>
              <a:cxnLst/>
              <a:rect l="l" t="t" r="r" b="b"/>
              <a:pathLst>
                <a:path w="10597" h="6002" extrusionOk="0">
                  <a:moveTo>
                    <a:pt x="9751" y="0"/>
                  </a:moveTo>
                  <a:cubicBezTo>
                    <a:pt x="7537" y="107"/>
                    <a:pt x="5310" y="227"/>
                    <a:pt x="3167" y="810"/>
                  </a:cubicBezTo>
                  <a:cubicBezTo>
                    <a:pt x="2691" y="929"/>
                    <a:pt x="2226" y="1072"/>
                    <a:pt x="1810" y="1334"/>
                  </a:cubicBezTo>
                  <a:cubicBezTo>
                    <a:pt x="1072" y="1774"/>
                    <a:pt x="560" y="2560"/>
                    <a:pt x="298" y="3394"/>
                  </a:cubicBezTo>
                  <a:cubicBezTo>
                    <a:pt x="24" y="4227"/>
                    <a:pt x="0" y="5120"/>
                    <a:pt x="60" y="6001"/>
                  </a:cubicBezTo>
                  <a:cubicBezTo>
                    <a:pt x="417" y="4156"/>
                    <a:pt x="1762" y="2620"/>
                    <a:pt x="3405" y="1715"/>
                  </a:cubicBezTo>
                  <a:cubicBezTo>
                    <a:pt x="5036" y="822"/>
                    <a:pt x="6929" y="500"/>
                    <a:pt x="8811" y="441"/>
                  </a:cubicBezTo>
                  <a:cubicBezTo>
                    <a:pt x="9018" y="433"/>
                    <a:pt x="9225" y="427"/>
                    <a:pt x="9433" y="427"/>
                  </a:cubicBezTo>
                  <a:cubicBezTo>
                    <a:pt x="9821" y="427"/>
                    <a:pt x="10209" y="446"/>
                    <a:pt x="10597" y="500"/>
                  </a:cubicBezTo>
                  <a:lnTo>
                    <a:pt x="975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5" name="Google Shape;1475;p137"/>
            <p:cNvSpPr/>
            <p:nvPr/>
          </p:nvSpPr>
          <p:spPr>
            <a:xfrm>
              <a:off x="4769625" y="3320475"/>
              <a:ext cx="127125" cy="377750"/>
            </a:xfrm>
            <a:custGeom>
              <a:avLst/>
              <a:gdLst/>
              <a:ahLst/>
              <a:cxnLst/>
              <a:rect l="l" t="t" r="r" b="b"/>
              <a:pathLst>
                <a:path w="5085" h="15110" extrusionOk="0">
                  <a:moveTo>
                    <a:pt x="2453" y="1"/>
                  </a:moveTo>
                  <a:lnTo>
                    <a:pt x="2453" y="1"/>
                  </a:lnTo>
                  <a:cubicBezTo>
                    <a:pt x="1977" y="84"/>
                    <a:pt x="1560" y="382"/>
                    <a:pt x="1203" y="703"/>
                  </a:cubicBezTo>
                  <a:cubicBezTo>
                    <a:pt x="798" y="1072"/>
                    <a:pt x="429" y="1489"/>
                    <a:pt x="215" y="2001"/>
                  </a:cubicBezTo>
                  <a:cubicBezTo>
                    <a:pt x="60" y="2382"/>
                    <a:pt x="13" y="2822"/>
                    <a:pt x="13" y="3239"/>
                  </a:cubicBezTo>
                  <a:cubicBezTo>
                    <a:pt x="1" y="4394"/>
                    <a:pt x="275" y="5537"/>
                    <a:pt x="632" y="6656"/>
                  </a:cubicBezTo>
                  <a:cubicBezTo>
                    <a:pt x="1506" y="9385"/>
                    <a:pt x="2809" y="11980"/>
                    <a:pt x="4482" y="14305"/>
                  </a:cubicBezTo>
                  <a:lnTo>
                    <a:pt x="4482" y="14305"/>
                  </a:lnTo>
                  <a:cubicBezTo>
                    <a:pt x="4477" y="14291"/>
                    <a:pt x="4471" y="14278"/>
                    <a:pt x="4466" y="14264"/>
                  </a:cubicBezTo>
                  <a:cubicBezTo>
                    <a:pt x="3513" y="12002"/>
                    <a:pt x="2596" y="9704"/>
                    <a:pt x="1727" y="7406"/>
                  </a:cubicBezTo>
                  <a:cubicBezTo>
                    <a:pt x="1572" y="7002"/>
                    <a:pt x="1430" y="6609"/>
                    <a:pt x="1334" y="6192"/>
                  </a:cubicBezTo>
                  <a:cubicBezTo>
                    <a:pt x="1263" y="5775"/>
                    <a:pt x="1239" y="5358"/>
                    <a:pt x="1251" y="4930"/>
                  </a:cubicBezTo>
                  <a:cubicBezTo>
                    <a:pt x="1275" y="3549"/>
                    <a:pt x="1620" y="2191"/>
                    <a:pt x="2227" y="953"/>
                  </a:cubicBezTo>
                  <a:cubicBezTo>
                    <a:pt x="2382" y="655"/>
                    <a:pt x="2537" y="334"/>
                    <a:pt x="2453" y="1"/>
                  </a:cubicBezTo>
                  <a:close/>
                  <a:moveTo>
                    <a:pt x="4482" y="14305"/>
                  </a:moveTo>
                  <a:lnTo>
                    <a:pt x="4482" y="14305"/>
                  </a:lnTo>
                  <a:cubicBezTo>
                    <a:pt x="4602" y="14592"/>
                    <a:pt x="4753" y="14892"/>
                    <a:pt x="5002" y="15062"/>
                  </a:cubicBezTo>
                  <a:lnTo>
                    <a:pt x="5002" y="15062"/>
                  </a:lnTo>
                  <a:cubicBezTo>
                    <a:pt x="5002" y="15062"/>
                    <a:pt x="5002" y="15062"/>
                    <a:pt x="5001" y="15062"/>
                  </a:cubicBezTo>
                  <a:lnTo>
                    <a:pt x="5013" y="15069"/>
                  </a:lnTo>
                  <a:lnTo>
                    <a:pt x="5013" y="15069"/>
                  </a:lnTo>
                  <a:cubicBezTo>
                    <a:pt x="5029" y="15079"/>
                    <a:pt x="5045" y="15089"/>
                    <a:pt x="5061" y="15098"/>
                  </a:cubicBezTo>
                  <a:cubicBezTo>
                    <a:pt x="5065" y="15101"/>
                    <a:pt x="5069" y="15102"/>
                    <a:pt x="5071" y="15102"/>
                  </a:cubicBezTo>
                  <a:cubicBezTo>
                    <a:pt x="5071" y="15102"/>
                    <a:pt x="5071" y="15102"/>
                    <a:pt x="5071" y="15102"/>
                  </a:cubicBezTo>
                  <a:lnTo>
                    <a:pt x="5071" y="15102"/>
                  </a:lnTo>
                  <a:lnTo>
                    <a:pt x="5085" y="15110"/>
                  </a:lnTo>
                  <a:cubicBezTo>
                    <a:pt x="5080" y="15104"/>
                    <a:pt x="5076" y="15098"/>
                    <a:pt x="5071" y="15092"/>
                  </a:cubicBezTo>
                  <a:lnTo>
                    <a:pt x="5071" y="15092"/>
                  </a:lnTo>
                  <a:cubicBezTo>
                    <a:pt x="5069" y="15087"/>
                    <a:pt x="5064" y="15081"/>
                    <a:pt x="5058" y="15076"/>
                  </a:cubicBezTo>
                  <a:lnTo>
                    <a:pt x="5058" y="15076"/>
                  </a:lnTo>
                  <a:cubicBezTo>
                    <a:pt x="4862" y="14822"/>
                    <a:pt x="4670" y="14565"/>
                    <a:pt x="4482" y="143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6" name="Google Shape;1476;p137"/>
            <p:cNvSpPr/>
            <p:nvPr/>
          </p:nvSpPr>
          <p:spPr>
            <a:xfrm>
              <a:off x="4609200" y="3630750"/>
              <a:ext cx="222375" cy="113625"/>
            </a:xfrm>
            <a:custGeom>
              <a:avLst/>
              <a:gdLst/>
              <a:ahLst/>
              <a:cxnLst/>
              <a:rect l="l" t="t" r="r" b="b"/>
              <a:pathLst>
                <a:path w="8895" h="4545" extrusionOk="0">
                  <a:moveTo>
                    <a:pt x="6110" y="0"/>
                  </a:moveTo>
                  <a:cubicBezTo>
                    <a:pt x="5569" y="0"/>
                    <a:pt x="4906" y="29"/>
                    <a:pt x="4167" y="175"/>
                  </a:cubicBezTo>
                  <a:cubicBezTo>
                    <a:pt x="3108" y="365"/>
                    <a:pt x="2382" y="508"/>
                    <a:pt x="1727" y="972"/>
                  </a:cubicBezTo>
                  <a:cubicBezTo>
                    <a:pt x="608" y="1758"/>
                    <a:pt x="0" y="3211"/>
                    <a:pt x="203" y="4544"/>
                  </a:cubicBezTo>
                  <a:cubicBezTo>
                    <a:pt x="750" y="2889"/>
                    <a:pt x="2143" y="1579"/>
                    <a:pt x="3763" y="960"/>
                  </a:cubicBezTo>
                  <a:cubicBezTo>
                    <a:pt x="4713" y="593"/>
                    <a:pt x="5721" y="431"/>
                    <a:pt x="6733" y="431"/>
                  </a:cubicBezTo>
                  <a:cubicBezTo>
                    <a:pt x="7457" y="431"/>
                    <a:pt x="8184" y="514"/>
                    <a:pt x="8894" y="663"/>
                  </a:cubicBezTo>
                  <a:lnTo>
                    <a:pt x="8466" y="139"/>
                  </a:lnTo>
                  <a:cubicBezTo>
                    <a:pt x="8037" y="79"/>
                    <a:pt x="7418" y="20"/>
                    <a:pt x="6680" y="8"/>
                  </a:cubicBezTo>
                  <a:cubicBezTo>
                    <a:pt x="6510" y="5"/>
                    <a:pt x="6319" y="0"/>
                    <a:pt x="61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7" name="Google Shape;1477;p137"/>
            <p:cNvSpPr/>
            <p:nvPr/>
          </p:nvSpPr>
          <p:spPr>
            <a:xfrm>
              <a:off x="4705925" y="3356825"/>
              <a:ext cx="112550" cy="289025"/>
            </a:xfrm>
            <a:custGeom>
              <a:avLst/>
              <a:gdLst/>
              <a:ahLst/>
              <a:cxnLst/>
              <a:rect l="l" t="t" r="r" b="b"/>
              <a:pathLst>
                <a:path w="4502" h="11561" extrusionOk="0">
                  <a:moveTo>
                    <a:pt x="1292" y="1"/>
                  </a:moveTo>
                  <a:cubicBezTo>
                    <a:pt x="1273" y="1"/>
                    <a:pt x="417" y="1087"/>
                    <a:pt x="191" y="2238"/>
                  </a:cubicBezTo>
                  <a:cubicBezTo>
                    <a:pt x="60" y="2869"/>
                    <a:pt x="1" y="3857"/>
                    <a:pt x="691" y="5809"/>
                  </a:cubicBezTo>
                  <a:cubicBezTo>
                    <a:pt x="1108" y="7000"/>
                    <a:pt x="1894" y="8786"/>
                    <a:pt x="3406" y="10727"/>
                  </a:cubicBezTo>
                  <a:lnTo>
                    <a:pt x="4501" y="11560"/>
                  </a:lnTo>
                  <a:cubicBezTo>
                    <a:pt x="2323" y="8786"/>
                    <a:pt x="1072" y="5321"/>
                    <a:pt x="953" y="1809"/>
                  </a:cubicBezTo>
                  <a:cubicBezTo>
                    <a:pt x="941" y="1178"/>
                    <a:pt x="953" y="547"/>
                    <a:pt x="1287" y="11"/>
                  </a:cubicBezTo>
                  <a:cubicBezTo>
                    <a:pt x="1291" y="4"/>
                    <a:pt x="1293" y="1"/>
                    <a:pt x="12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8" name="Google Shape;1478;p137"/>
            <p:cNvSpPr/>
            <p:nvPr/>
          </p:nvSpPr>
          <p:spPr>
            <a:xfrm>
              <a:off x="4565725" y="3580925"/>
              <a:ext cx="185775" cy="94675"/>
            </a:xfrm>
            <a:custGeom>
              <a:avLst/>
              <a:gdLst/>
              <a:ahLst/>
              <a:cxnLst/>
              <a:rect l="l" t="t" r="r" b="b"/>
              <a:pathLst>
                <a:path w="7431" h="3787" extrusionOk="0">
                  <a:moveTo>
                    <a:pt x="6978" y="1"/>
                  </a:moveTo>
                  <a:cubicBezTo>
                    <a:pt x="6168" y="12"/>
                    <a:pt x="4168" y="48"/>
                    <a:pt x="2263" y="227"/>
                  </a:cubicBezTo>
                  <a:cubicBezTo>
                    <a:pt x="1930" y="251"/>
                    <a:pt x="1394" y="346"/>
                    <a:pt x="858" y="715"/>
                  </a:cubicBezTo>
                  <a:cubicBezTo>
                    <a:pt x="382" y="1060"/>
                    <a:pt x="84" y="1620"/>
                    <a:pt x="37" y="2203"/>
                  </a:cubicBezTo>
                  <a:cubicBezTo>
                    <a:pt x="1" y="2787"/>
                    <a:pt x="239" y="3382"/>
                    <a:pt x="668" y="3787"/>
                  </a:cubicBezTo>
                  <a:cubicBezTo>
                    <a:pt x="382" y="3037"/>
                    <a:pt x="727" y="2179"/>
                    <a:pt x="1323" y="1656"/>
                  </a:cubicBezTo>
                  <a:cubicBezTo>
                    <a:pt x="1906" y="1132"/>
                    <a:pt x="2692" y="894"/>
                    <a:pt x="3466" y="715"/>
                  </a:cubicBezTo>
                  <a:cubicBezTo>
                    <a:pt x="4547" y="467"/>
                    <a:pt x="5653" y="343"/>
                    <a:pt x="6764" y="343"/>
                  </a:cubicBezTo>
                  <a:cubicBezTo>
                    <a:pt x="6986" y="343"/>
                    <a:pt x="7208" y="348"/>
                    <a:pt x="7430" y="358"/>
                  </a:cubicBezTo>
                  <a:lnTo>
                    <a:pt x="697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9" name="Google Shape;1479;p137"/>
            <p:cNvSpPr/>
            <p:nvPr/>
          </p:nvSpPr>
          <p:spPr>
            <a:xfrm>
              <a:off x="4648200" y="3341025"/>
              <a:ext cx="88425" cy="235450"/>
            </a:xfrm>
            <a:custGeom>
              <a:avLst/>
              <a:gdLst/>
              <a:ahLst/>
              <a:cxnLst/>
              <a:rect l="l" t="t" r="r" b="b"/>
              <a:pathLst>
                <a:path w="3537" h="9418" extrusionOk="0">
                  <a:moveTo>
                    <a:pt x="1441" y="0"/>
                  </a:moveTo>
                  <a:cubicBezTo>
                    <a:pt x="607" y="429"/>
                    <a:pt x="131" y="1369"/>
                    <a:pt x="60" y="2310"/>
                  </a:cubicBezTo>
                  <a:cubicBezTo>
                    <a:pt x="0" y="3251"/>
                    <a:pt x="286" y="4167"/>
                    <a:pt x="643" y="5037"/>
                  </a:cubicBezTo>
                  <a:cubicBezTo>
                    <a:pt x="1263" y="6491"/>
                    <a:pt x="2114" y="7849"/>
                    <a:pt x="3170" y="9025"/>
                  </a:cubicBezTo>
                  <a:lnTo>
                    <a:pt x="3170" y="9025"/>
                  </a:lnTo>
                  <a:lnTo>
                    <a:pt x="2357" y="7120"/>
                  </a:lnTo>
                  <a:cubicBezTo>
                    <a:pt x="1703" y="5596"/>
                    <a:pt x="1048" y="3989"/>
                    <a:pt x="1203" y="2334"/>
                  </a:cubicBezTo>
                  <a:cubicBezTo>
                    <a:pt x="1286" y="1548"/>
                    <a:pt x="1548" y="774"/>
                    <a:pt x="1441" y="0"/>
                  </a:cubicBezTo>
                  <a:close/>
                  <a:moveTo>
                    <a:pt x="3170" y="9025"/>
                  </a:moveTo>
                  <a:lnTo>
                    <a:pt x="3286" y="9299"/>
                  </a:lnTo>
                  <a:lnTo>
                    <a:pt x="3536" y="9418"/>
                  </a:lnTo>
                  <a:cubicBezTo>
                    <a:pt x="3411" y="9290"/>
                    <a:pt x="3289" y="9159"/>
                    <a:pt x="3170" y="90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0" name="Google Shape;1480;p137"/>
            <p:cNvSpPr/>
            <p:nvPr/>
          </p:nvSpPr>
          <p:spPr>
            <a:xfrm>
              <a:off x="4555025" y="3524250"/>
              <a:ext cx="141400" cy="59500"/>
            </a:xfrm>
            <a:custGeom>
              <a:avLst/>
              <a:gdLst/>
              <a:ahLst/>
              <a:cxnLst/>
              <a:rect l="l" t="t" r="r" b="b"/>
              <a:pathLst>
                <a:path w="5656" h="2380" extrusionOk="0">
                  <a:moveTo>
                    <a:pt x="2838" y="0"/>
                  </a:moveTo>
                  <a:cubicBezTo>
                    <a:pt x="2610" y="0"/>
                    <a:pt x="2370" y="20"/>
                    <a:pt x="2120" y="65"/>
                  </a:cubicBezTo>
                  <a:cubicBezTo>
                    <a:pt x="1703" y="148"/>
                    <a:pt x="643" y="339"/>
                    <a:pt x="369" y="994"/>
                  </a:cubicBezTo>
                  <a:cubicBezTo>
                    <a:pt x="298" y="1172"/>
                    <a:pt x="191" y="1541"/>
                    <a:pt x="131" y="1815"/>
                  </a:cubicBezTo>
                  <a:cubicBezTo>
                    <a:pt x="0" y="2315"/>
                    <a:pt x="24" y="2363"/>
                    <a:pt x="36" y="2375"/>
                  </a:cubicBezTo>
                  <a:cubicBezTo>
                    <a:pt x="42" y="2378"/>
                    <a:pt x="48" y="2380"/>
                    <a:pt x="54" y="2380"/>
                  </a:cubicBezTo>
                  <a:cubicBezTo>
                    <a:pt x="189" y="2380"/>
                    <a:pt x="545" y="1713"/>
                    <a:pt x="1215" y="1339"/>
                  </a:cubicBezTo>
                  <a:cubicBezTo>
                    <a:pt x="1429" y="1220"/>
                    <a:pt x="1727" y="1101"/>
                    <a:pt x="2798" y="1041"/>
                  </a:cubicBezTo>
                  <a:cubicBezTo>
                    <a:pt x="3119" y="1023"/>
                    <a:pt x="3418" y="1017"/>
                    <a:pt x="3693" y="1017"/>
                  </a:cubicBezTo>
                  <a:cubicBezTo>
                    <a:pt x="4437" y="1017"/>
                    <a:pt x="5005" y="1065"/>
                    <a:pt x="5334" y="1065"/>
                  </a:cubicBezTo>
                  <a:cubicBezTo>
                    <a:pt x="5530" y="1065"/>
                    <a:pt x="5641" y="1048"/>
                    <a:pt x="5656" y="994"/>
                  </a:cubicBezTo>
                  <a:cubicBezTo>
                    <a:pt x="5656" y="958"/>
                    <a:pt x="5656" y="886"/>
                    <a:pt x="5203" y="660"/>
                  </a:cubicBezTo>
                  <a:cubicBezTo>
                    <a:pt x="4676" y="406"/>
                    <a:pt x="3877" y="0"/>
                    <a:pt x="28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1" name="Google Shape;1481;p137"/>
            <p:cNvSpPr/>
            <p:nvPr/>
          </p:nvSpPr>
          <p:spPr>
            <a:xfrm>
              <a:off x="4609200" y="3355900"/>
              <a:ext cx="53600" cy="157775"/>
            </a:xfrm>
            <a:custGeom>
              <a:avLst/>
              <a:gdLst/>
              <a:ahLst/>
              <a:cxnLst/>
              <a:rect l="l" t="t" r="r" b="b"/>
              <a:pathLst>
                <a:path w="2144" h="6311" extrusionOk="0">
                  <a:moveTo>
                    <a:pt x="1143" y="0"/>
                  </a:moveTo>
                  <a:lnTo>
                    <a:pt x="1143" y="0"/>
                  </a:lnTo>
                  <a:cubicBezTo>
                    <a:pt x="631" y="215"/>
                    <a:pt x="274" y="715"/>
                    <a:pt x="131" y="1263"/>
                  </a:cubicBezTo>
                  <a:cubicBezTo>
                    <a:pt x="0" y="1822"/>
                    <a:pt x="60" y="2382"/>
                    <a:pt x="191" y="2929"/>
                  </a:cubicBezTo>
                  <a:cubicBezTo>
                    <a:pt x="429" y="3930"/>
                    <a:pt x="881" y="4870"/>
                    <a:pt x="1500" y="5656"/>
                  </a:cubicBezTo>
                  <a:lnTo>
                    <a:pt x="1155" y="5382"/>
                  </a:lnTo>
                  <a:lnTo>
                    <a:pt x="1155" y="5382"/>
                  </a:lnTo>
                  <a:cubicBezTo>
                    <a:pt x="1429" y="5751"/>
                    <a:pt x="1751" y="6061"/>
                    <a:pt x="2143" y="6311"/>
                  </a:cubicBezTo>
                  <a:cubicBezTo>
                    <a:pt x="1429" y="5477"/>
                    <a:pt x="1060" y="4394"/>
                    <a:pt x="941" y="3287"/>
                  </a:cubicBezTo>
                  <a:cubicBezTo>
                    <a:pt x="822" y="2191"/>
                    <a:pt x="953" y="1084"/>
                    <a:pt x="11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2" name="Google Shape;1482;p137"/>
            <p:cNvSpPr/>
            <p:nvPr/>
          </p:nvSpPr>
          <p:spPr>
            <a:xfrm>
              <a:off x="4536575" y="3494600"/>
              <a:ext cx="106875" cy="54800"/>
            </a:xfrm>
            <a:custGeom>
              <a:avLst/>
              <a:gdLst/>
              <a:ahLst/>
              <a:cxnLst/>
              <a:rect l="l" t="t" r="r" b="b"/>
              <a:pathLst>
                <a:path w="4275" h="2192" extrusionOk="0">
                  <a:moveTo>
                    <a:pt x="1548" y="1"/>
                  </a:moveTo>
                  <a:cubicBezTo>
                    <a:pt x="1298" y="1"/>
                    <a:pt x="1048" y="1"/>
                    <a:pt x="822" y="84"/>
                  </a:cubicBezTo>
                  <a:cubicBezTo>
                    <a:pt x="441" y="215"/>
                    <a:pt x="167" y="584"/>
                    <a:pt x="84" y="989"/>
                  </a:cubicBezTo>
                  <a:cubicBezTo>
                    <a:pt x="0" y="1394"/>
                    <a:pt x="84" y="1822"/>
                    <a:pt x="262" y="2192"/>
                  </a:cubicBezTo>
                  <a:cubicBezTo>
                    <a:pt x="465" y="1406"/>
                    <a:pt x="1119" y="798"/>
                    <a:pt x="1881" y="501"/>
                  </a:cubicBezTo>
                  <a:cubicBezTo>
                    <a:pt x="2392" y="301"/>
                    <a:pt x="2930" y="225"/>
                    <a:pt x="3473" y="225"/>
                  </a:cubicBezTo>
                  <a:cubicBezTo>
                    <a:pt x="3740" y="225"/>
                    <a:pt x="4008" y="243"/>
                    <a:pt x="4275" y="275"/>
                  </a:cubicBezTo>
                  <a:lnTo>
                    <a:pt x="4072" y="215"/>
                  </a:lnTo>
                  <a:cubicBezTo>
                    <a:pt x="3239" y="108"/>
                    <a:pt x="2405" y="37"/>
                    <a:pt x="15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3" name="Google Shape;1483;p137"/>
            <p:cNvSpPr/>
            <p:nvPr/>
          </p:nvSpPr>
          <p:spPr>
            <a:xfrm>
              <a:off x="4532700" y="3459825"/>
              <a:ext cx="89325" cy="25875"/>
            </a:xfrm>
            <a:custGeom>
              <a:avLst/>
              <a:gdLst/>
              <a:ahLst/>
              <a:cxnLst/>
              <a:rect l="l" t="t" r="r" b="b"/>
              <a:pathLst>
                <a:path w="3573" h="1035" extrusionOk="0">
                  <a:moveTo>
                    <a:pt x="1339" y="0"/>
                  </a:moveTo>
                  <a:cubicBezTo>
                    <a:pt x="1242" y="0"/>
                    <a:pt x="1145" y="7"/>
                    <a:pt x="1048" y="23"/>
                  </a:cubicBezTo>
                  <a:cubicBezTo>
                    <a:pt x="512" y="106"/>
                    <a:pt x="12" y="499"/>
                    <a:pt x="0" y="1035"/>
                  </a:cubicBezTo>
                  <a:cubicBezTo>
                    <a:pt x="590" y="604"/>
                    <a:pt x="1322" y="384"/>
                    <a:pt x="2054" y="384"/>
                  </a:cubicBezTo>
                  <a:cubicBezTo>
                    <a:pt x="2577" y="384"/>
                    <a:pt x="3101" y="497"/>
                    <a:pt x="3572" y="725"/>
                  </a:cubicBezTo>
                  <a:lnTo>
                    <a:pt x="3215" y="463"/>
                  </a:lnTo>
                  <a:cubicBezTo>
                    <a:pt x="3001" y="404"/>
                    <a:pt x="2810" y="320"/>
                    <a:pt x="2596" y="261"/>
                  </a:cubicBezTo>
                  <a:cubicBezTo>
                    <a:pt x="2198" y="134"/>
                    <a:pt x="1768" y="0"/>
                    <a:pt x="13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4" name="Google Shape;1484;p137"/>
            <p:cNvSpPr/>
            <p:nvPr/>
          </p:nvSpPr>
          <p:spPr>
            <a:xfrm>
              <a:off x="4582100" y="3380300"/>
              <a:ext cx="18775" cy="73850"/>
            </a:xfrm>
            <a:custGeom>
              <a:avLst/>
              <a:gdLst/>
              <a:ahLst/>
              <a:cxnLst/>
              <a:rect l="l" t="t" r="r" b="b"/>
              <a:pathLst>
                <a:path w="751" h="2954" extrusionOk="0">
                  <a:moveTo>
                    <a:pt x="691" y="1"/>
                  </a:moveTo>
                  <a:lnTo>
                    <a:pt x="691" y="1"/>
                  </a:lnTo>
                  <a:cubicBezTo>
                    <a:pt x="370" y="144"/>
                    <a:pt x="144" y="465"/>
                    <a:pt x="72" y="822"/>
                  </a:cubicBezTo>
                  <a:cubicBezTo>
                    <a:pt x="1" y="1168"/>
                    <a:pt x="37" y="1537"/>
                    <a:pt x="120" y="1882"/>
                  </a:cubicBezTo>
                  <a:cubicBezTo>
                    <a:pt x="179" y="2144"/>
                    <a:pt x="251" y="2406"/>
                    <a:pt x="334" y="2668"/>
                  </a:cubicBezTo>
                  <a:lnTo>
                    <a:pt x="751" y="2954"/>
                  </a:lnTo>
                  <a:cubicBezTo>
                    <a:pt x="620" y="2775"/>
                    <a:pt x="525" y="2549"/>
                    <a:pt x="453" y="2323"/>
                  </a:cubicBezTo>
                  <a:cubicBezTo>
                    <a:pt x="370" y="2001"/>
                    <a:pt x="394" y="1644"/>
                    <a:pt x="418" y="1299"/>
                  </a:cubicBezTo>
                  <a:cubicBezTo>
                    <a:pt x="429" y="1156"/>
                    <a:pt x="429" y="1001"/>
                    <a:pt x="453" y="858"/>
                  </a:cubicBezTo>
                  <a:cubicBezTo>
                    <a:pt x="501" y="560"/>
                    <a:pt x="572" y="275"/>
                    <a:pt x="6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5" name="Google Shape;1485;p137"/>
            <p:cNvSpPr/>
            <p:nvPr/>
          </p:nvSpPr>
          <p:spPr>
            <a:xfrm>
              <a:off x="4533900" y="3432550"/>
              <a:ext cx="58650" cy="17950"/>
            </a:xfrm>
            <a:custGeom>
              <a:avLst/>
              <a:gdLst/>
              <a:ahLst/>
              <a:cxnLst/>
              <a:rect l="l" t="t" r="r" b="b"/>
              <a:pathLst>
                <a:path w="2346" h="718" extrusionOk="0">
                  <a:moveTo>
                    <a:pt x="1198" y="0"/>
                  </a:moveTo>
                  <a:cubicBezTo>
                    <a:pt x="782" y="0"/>
                    <a:pt x="367" y="237"/>
                    <a:pt x="83" y="554"/>
                  </a:cubicBezTo>
                  <a:cubicBezTo>
                    <a:pt x="36" y="578"/>
                    <a:pt x="0" y="637"/>
                    <a:pt x="36" y="685"/>
                  </a:cubicBezTo>
                  <a:cubicBezTo>
                    <a:pt x="54" y="709"/>
                    <a:pt x="80" y="718"/>
                    <a:pt x="109" y="718"/>
                  </a:cubicBezTo>
                  <a:cubicBezTo>
                    <a:pt x="137" y="718"/>
                    <a:pt x="167" y="709"/>
                    <a:pt x="191" y="697"/>
                  </a:cubicBezTo>
                  <a:cubicBezTo>
                    <a:pt x="624" y="545"/>
                    <a:pt x="1088" y="465"/>
                    <a:pt x="1552" y="465"/>
                  </a:cubicBezTo>
                  <a:cubicBezTo>
                    <a:pt x="1814" y="465"/>
                    <a:pt x="2076" y="491"/>
                    <a:pt x="2334" y="542"/>
                  </a:cubicBezTo>
                  <a:lnTo>
                    <a:pt x="2346" y="483"/>
                  </a:lnTo>
                  <a:cubicBezTo>
                    <a:pt x="2024" y="256"/>
                    <a:pt x="1691" y="30"/>
                    <a:pt x="1310" y="6"/>
                  </a:cubicBezTo>
                  <a:cubicBezTo>
                    <a:pt x="1272" y="2"/>
                    <a:pt x="1235" y="0"/>
                    <a:pt x="11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6" name="Google Shape;1486;p137"/>
            <p:cNvSpPr/>
            <p:nvPr/>
          </p:nvSpPr>
          <p:spPr>
            <a:xfrm>
              <a:off x="4552950" y="3400550"/>
              <a:ext cx="626875" cy="408100"/>
            </a:xfrm>
            <a:custGeom>
              <a:avLst/>
              <a:gdLst/>
              <a:ahLst/>
              <a:cxnLst/>
              <a:rect l="l" t="t" r="r" b="b"/>
              <a:pathLst>
                <a:path w="25075" h="16324" extrusionOk="0">
                  <a:moveTo>
                    <a:pt x="0" y="0"/>
                  </a:moveTo>
                  <a:cubicBezTo>
                    <a:pt x="1524" y="2024"/>
                    <a:pt x="3250" y="3906"/>
                    <a:pt x="5144" y="5644"/>
                  </a:cubicBezTo>
                  <a:cubicBezTo>
                    <a:pt x="6072" y="6501"/>
                    <a:pt x="7060" y="7323"/>
                    <a:pt x="8061" y="8097"/>
                  </a:cubicBezTo>
                  <a:cubicBezTo>
                    <a:pt x="8561" y="8478"/>
                    <a:pt x="9061" y="8871"/>
                    <a:pt x="9585" y="9228"/>
                  </a:cubicBezTo>
                  <a:cubicBezTo>
                    <a:pt x="9858" y="9406"/>
                    <a:pt x="10108" y="9597"/>
                    <a:pt x="10370" y="9775"/>
                  </a:cubicBezTo>
                  <a:lnTo>
                    <a:pt x="11168" y="10311"/>
                  </a:lnTo>
                  <a:cubicBezTo>
                    <a:pt x="13311" y="11680"/>
                    <a:pt x="15538" y="12907"/>
                    <a:pt x="17871" y="13919"/>
                  </a:cubicBezTo>
                  <a:cubicBezTo>
                    <a:pt x="20193" y="14931"/>
                    <a:pt x="22610" y="15752"/>
                    <a:pt x="25075" y="16324"/>
                  </a:cubicBezTo>
                  <a:cubicBezTo>
                    <a:pt x="22693" y="15455"/>
                    <a:pt x="20372" y="14478"/>
                    <a:pt x="18109" y="13383"/>
                  </a:cubicBezTo>
                  <a:cubicBezTo>
                    <a:pt x="17550" y="13109"/>
                    <a:pt x="17002" y="12812"/>
                    <a:pt x="16431" y="12538"/>
                  </a:cubicBezTo>
                  <a:cubicBezTo>
                    <a:pt x="16157" y="12383"/>
                    <a:pt x="15883" y="12240"/>
                    <a:pt x="15597" y="12085"/>
                  </a:cubicBezTo>
                  <a:lnTo>
                    <a:pt x="15180" y="11859"/>
                  </a:lnTo>
                  <a:lnTo>
                    <a:pt x="14788" y="11621"/>
                  </a:lnTo>
                  <a:cubicBezTo>
                    <a:pt x="13680" y="11014"/>
                    <a:pt x="12621" y="10359"/>
                    <a:pt x="11573" y="9680"/>
                  </a:cubicBezTo>
                  <a:lnTo>
                    <a:pt x="10775" y="9156"/>
                  </a:lnTo>
                  <a:cubicBezTo>
                    <a:pt x="10513" y="8978"/>
                    <a:pt x="10263" y="8799"/>
                    <a:pt x="10001" y="8621"/>
                  </a:cubicBezTo>
                  <a:cubicBezTo>
                    <a:pt x="9489" y="8263"/>
                    <a:pt x="8977" y="7894"/>
                    <a:pt x="8477" y="7513"/>
                  </a:cubicBezTo>
                  <a:cubicBezTo>
                    <a:pt x="7441" y="6775"/>
                    <a:pt x="6477" y="5977"/>
                    <a:pt x="5513" y="5180"/>
                  </a:cubicBezTo>
                  <a:cubicBezTo>
                    <a:pt x="3572" y="3560"/>
                    <a:pt x="1762" y="183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p13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89" name="Google Shape;1489;p138"/>
          <p:cNvSpPr txBox="1">
            <a:spLocks noGrp="1"/>
          </p:cNvSpPr>
          <p:nvPr>
            <p:ph type="body" idx="1"/>
          </p:nvPr>
        </p:nvSpPr>
        <p:spPr>
          <a:xfrm>
            <a:off x="720000" y="1177625"/>
            <a:ext cx="7704000" cy="3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00">
                <a:solidFill>
                  <a:srgbClr val="434343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grpSp>
        <p:nvGrpSpPr>
          <p:cNvPr id="1490" name="Google Shape;1490;p138"/>
          <p:cNvGrpSpPr/>
          <p:nvPr/>
        </p:nvGrpSpPr>
        <p:grpSpPr>
          <a:xfrm>
            <a:off x="-274197" y="-6258"/>
            <a:ext cx="1159289" cy="1091309"/>
            <a:chOff x="3611750" y="1496100"/>
            <a:chExt cx="821550" cy="773375"/>
          </a:xfrm>
        </p:grpSpPr>
        <p:sp>
          <p:nvSpPr>
            <p:cNvPr id="1491" name="Google Shape;1491;p138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138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3" name="Google Shape;1493;p138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4" name="Google Shape;1494;p138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138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138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138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8" name="Google Shape;1498;p138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p138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0" name="Google Shape;1500;p138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1" name="Google Shape;1501;p138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p138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p138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4" name="Google Shape;1504;p138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5" name="Google Shape;1505;p138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6" name="Google Shape;1506;p138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7" name="Google Shape;1507;p138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08" name="Google Shape;1508;p138"/>
          <p:cNvGrpSpPr/>
          <p:nvPr/>
        </p:nvGrpSpPr>
        <p:grpSpPr>
          <a:xfrm rot="-4503473">
            <a:off x="8572972" y="3778458"/>
            <a:ext cx="794011" cy="747451"/>
            <a:chOff x="3611750" y="1496100"/>
            <a:chExt cx="821550" cy="773375"/>
          </a:xfrm>
        </p:grpSpPr>
        <p:sp>
          <p:nvSpPr>
            <p:cNvPr id="1509" name="Google Shape;1509;p138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0" name="Google Shape;1510;p138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1" name="Google Shape;1511;p138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2" name="Google Shape;1512;p138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3" name="Google Shape;1513;p138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4" name="Google Shape;1514;p138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5" name="Google Shape;1515;p138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6" name="Google Shape;1516;p138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7" name="Google Shape;1517;p138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8" name="Google Shape;1518;p138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9" name="Google Shape;1519;p138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0" name="Google Shape;1520;p138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1" name="Google Shape;1521;p138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2" name="Google Shape;1522;p138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3" name="Google Shape;1523;p138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4" name="Google Shape;1524;p138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5" name="Google Shape;1525;p138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26" name="Google Shape;1526;p138"/>
          <p:cNvGrpSpPr/>
          <p:nvPr/>
        </p:nvGrpSpPr>
        <p:grpSpPr>
          <a:xfrm rot="-4503338">
            <a:off x="8241308" y="4242552"/>
            <a:ext cx="1100046" cy="1035541"/>
            <a:chOff x="3611750" y="1496100"/>
            <a:chExt cx="821550" cy="773375"/>
          </a:xfrm>
        </p:grpSpPr>
        <p:sp>
          <p:nvSpPr>
            <p:cNvPr id="1527" name="Google Shape;1527;p138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8" name="Google Shape;1528;p138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9" name="Google Shape;1529;p138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0" name="Google Shape;1530;p138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1" name="Google Shape;1531;p138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2" name="Google Shape;1532;p138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3" name="Google Shape;1533;p138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4" name="Google Shape;1534;p138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5" name="Google Shape;1535;p138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" name="Google Shape;1536;p138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" name="Google Shape;1537;p138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p138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9" name="Google Shape;1539;p138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0" name="Google Shape;1540;p138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1" name="Google Shape;1541;p138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2" name="Google Shape;1542;p138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p138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5" name="Google Shape;1545;p13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46" name="Google Shape;1546;p139"/>
          <p:cNvSpPr txBox="1">
            <a:spLocks noGrp="1"/>
          </p:cNvSpPr>
          <p:nvPr>
            <p:ph type="title" idx="2"/>
          </p:nvPr>
        </p:nvSpPr>
        <p:spPr>
          <a:xfrm>
            <a:off x="1596676" y="2385247"/>
            <a:ext cx="27426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47" name="Google Shape;1547;p139"/>
          <p:cNvSpPr txBox="1">
            <a:spLocks noGrp="1"/>
          </p:cNvSpPr>
          <p:nvPr>
            <p:ph type="title" idx="3"/>
          </p:nvPr>
        </p:nvSpPr>
        <p:spPr>
          <a:xfrm>
            <a:off x="4804722" y="2385247"/>
            <a:ext cx="27426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48" name="Google Shape;1548;p139"/>
          <p:cNvSpPr txBox="1">
            <a:spLocks noGrp="1"/>
          </p:cNvSpPr>
          <p:nvPr>
            <p:ph type="subTitle" idx="1"/>
          </p:nvPr>
        </p:nvSpPr>
        <p:spPr>
          <a:xfrm>
            <a:off x="4804726" y="2944150"/>
            <a:ext cx="2742600" cy="10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49" name="Google Shape;1549;p139"/>
          <p:cNvSpPr txBox="1">
            <a:spLocks noGrp="1"/>
          </p:cNvSpPr>
          <p:nvPr>
            <p:ph type="subTitle" idx="4"/>
          </p:nvPr>
        </p:nvSpPr>
        <p:spPr>
          <a:xfrm>
            <a:off x="1596676" y="2944150"/>
            <a:ext cx="2742600" cy="10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550" name="Google Shape;1550;p139"/>
          <p:cNvGrpSpPr/>
          <p:nvPr/>
        </p:nvGrpSpPr>
        <p:grpSpPr>
          <a:xfrm rot="-2390044">
            <a:off x="-244568" y="4130126"/>
            <a:ext cx="1100032" cy="1035527"/>
            <a:chOff x="3611750" y="1496100"/>
            <a:chExt cx="821550" cy="773375"/>
          </a:xfrm>
        </p:grpSpPr>
        <p:sp>
          <p:nvSpPr>
            <p:cNvPr id="1551" name="Google Shape;1551;p139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2" name="Google Shape;1552;p139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3" name="Google Shape;1553;p139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4" name="Google Shape;1554;p139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5" name="Google Shape;1555;p139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6" name="Google Shape;1556;p139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7" name="Google Shape;1557;p139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8" name="Google Shape;1558;p139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9" name="Google Shape;1559;p139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0" name="Google Shape;1560;p139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1" name="Google Shape;1561;p139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2" name="Google Shape;1562;p139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3" name="Google Shape;1563;p139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4" name="Google Shape;1564;p139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5" name="Google Shape;1565;p139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6" name="Google Shape;1566;p139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7" name="Google Shape;1567;p139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68" name="Google Shape;1568;p139"/>
          <p:cNvGrpSpPr/>
          <p:nvPr/>
        </p:nvGrpSpPr>
        <p:grpSpPr>
          <a:xfrm>
            <a:off x="-224125" y="4152292"/>
            <a:ext cx="1670211" cy="1572271"/>
            <a:chOff x="3611750" y="1496100"/>
            <a:chExt cx="821550" cy="773375"/>
          </a:xfrm>
        </p:grpSpPr>
        <p:sp>
          <p:nvSpPr>
            <p:cNvPr id="1569" name="Google Shape;1569;p139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0" name="Google Shape;1570;p139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1" name="Google Shape;1571;p139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2" name="Google Shape;1572;p139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3" name="Google Shape;1573;p139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4" name="Google Shape;1574;p139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5" name="Google Shape;1575;p139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6" name="Google Shape;1576;p139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7" name="Google Shape;1577;p139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8" name="Google Shape;1578;p139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9" name="Google Shape;1579;p139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0" name="Google Shape;1580;p139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1" name="Google Shape;1581;p139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2" name="Google Shape;1582;p139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3" name="Google Shape;1583;p139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4" name="Google Shape;1584;p139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5" name="Google Shape;1585;p139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86" name="Google Shape;1586;p139"/>
          <p:cNvGrpSpPr/>
          <p:nvPr/>
        </p:nvGrpSpPr>
        <p:grpSpPr>
          <a:xfrm rot="10381071">
            <a:off x="8007404" y="-222342"/>
            <a:ext cx="947641" cy="1717597"/>
            <a:chOff x="5329525" y="1305350"/>
            <a:chExt cx="595325" cy="1079025"/>
          </a:xfrm>
        </p:grpSpPr>
        <p:sp>
          <p:nvSpPr>
            <p:cNvPr id="1587" name="Google Shape;1587;p139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8" name="Google Shape;1588;p139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9" name="Google Shape;1589;p139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0" name="Google Shape;1590;p139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1" name="Google Shape;1591;p139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2" name="Google Shape;1592;p139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3" name="Google Shape;1593;p139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4" name="Google Shape;1594;p139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5" name="Google Shape;1595;p139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6" name="Google Shape;1596;p139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97" name="Google Shape;1597;p139"/>
          <p:cNvGrpSpPr/>
          <p:nvPr/>
        </p:nvGrpSpPr>
        <p:grpSpPr>
          <a:xfrm rot="-9096855" flipH="1">
            <a:off x="8217804" y="-659091"/>
            <a:ext cx="1429565" cy="2591082"/>
            <a:chOff x="5329525" y="1305350"/>
            <a:chExt cx="595325" cy="1079025"/>
          </a:xfrm>
        </p:grpSpPr>
        <p:sp>
          <p:nvSpPr>
            <p:cNvPr id="1598" name="Google Shape;1598;p139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9" name="Google Shape;1599;p139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0" name="Google Shape;1600;p139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1" name="Google Shape;1601;p139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2" name="Google Shape;1602;p139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3" name="Google Shape;1603;p139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4" name="Google Shape;1604;p139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5" name="Google Shape;1605;p139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6" name="Google Shape;1606;p139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7" name="Google Shape;1607;p139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9" name="Google Shape;1609;p14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610" name="Google Shape;1610;p140"/>
          <p:cNvGrpSpPr/>
          <p:nvPr/>
        </p:nvGrpSpPr>
        <p:grpSpPr>
          <a:xfrm rot="-2390044">
            <a:off x="-244568" y="4130126"/>
            <a:ext cx="1100032" cy="1035527"/>
            <a:chOff x="3611750" y="1496100"/>
            <a:chExt cx="821550" cy="773375"/>
          </a:xfrm>
        </p:grpSpPr>
        <p:sp>
          <p:nvSpPr>
            <p:cNvPr id="1611" name="Google Shape;1611;p140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2" name="Google Shape;1612;p140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3" name="Google Shape;1613;p140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4" name="Google Shape;1614;p140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5" name="Google Shape;1615;p140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6" name="Google Shape;1616;p140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7" name="Google Shape;1617;p140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8" name="Google Shape;1618;p140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9" name="Google Shape;1619;p140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0" name="Google Shape;1620;p140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1" name="Google Shape;1621;p140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2" name="Google Shape;1622;p140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3" name="Google Shape;1623;p140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4" name="Google Shape;1624;p140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5" name="Google Shape;1625;p140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6" name="Google Shape;1626;p140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7" name="Google Shape;1627;p140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28" name="Google Shape;1628;p140"/>
          <p:cNvGrpSpPr/>
          <p:nvPr/>
        </p:nvGrpSpPr>
        <p:grpSpPr>
          <a:xfrm>
            <a:off x="-223970" y="4633345"/>
            <a:ext cx="1159289" cy="1091309"/>
            <a:chOff x="3611750" y="1496100"/>
            <a:chExt cx="821550" cy="773375"/>
          </a:xfrm>
        </p:grpSpPr>
        <p:sp>
          <p:nvSpPr>
            <p:cNvPr id="1629" name="Google Shape;1629;p140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0" name="Google Shape;1630;p140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1" name="Google Shape;1631;p140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2" name="Google Shape;1632;p140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3" name="Google Shape;1633;p140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4" name="Google Shape;1634;p140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5" name="Google Shape;1635;p140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6" name="Google Shape;1636;p140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7" name="Google Shape;1637;p140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8" name="Google Shape;1638;p140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9" name="Google Shape;1639;p140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0" name="Google Shape;1640;p140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1" name="Google Shape;1641;p140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2" name="Google Shape;1642;p140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3" name="Google Shape;1643;p140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4" name="Google Shape;1644;p140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5" name="Google Shape;1645;p140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46" name="Google Shape;1646;p140"/>
          <p:cNvGrpSpPr/>
          <p:nvPr/>
        </p:nvGrpSpPr>
        <p:grpSpPr>
          <a:xfrm rot="-4503338">
            <a:off x="8241308" y="4242552"/>
            <a:ext cx="1100046" cy="1035541"/>
            <a:chOff x="3611750" y="1496100"/>
            <a:chExt cx="821550" cy="773375"/>
          </a:xfrm>
        </p:grpSpPr>
        <p:sp>
          <p:nvSpPr>
            <p:cNvPr id="1647" name="Google Shape;1647;p140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8" name="Google Shape;1648;p140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9" name="Google Shape;1649;p140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0" name="Google Shape;1650;p140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1" name="Google Shape;1651;p140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2" name="Google Shape;1652;p140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3" name="Google Shape;1653;p140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4" name="Google Shape;1654;p140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5" name="Google Shape;1655;p140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6" name="Google Shape;1656;p140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7" name="Google Shape;1657;p140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8" name="Google Shape;1658;p140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9" name="Google Shape;1659;p140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0" name="Google Shape;1660;p140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1" name="Google Shape;1661;p140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2" name="Google Shape;1662;p140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3" name="Google Shape;1663;p140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64" name="Google Shape;1664;p140"/>
          <p:cNvGrpSpPr/>
          <p:nvPr/>
        </p:nvGrpSpPr>
        <p:grpSpPr>
          <a:xfrm rot="9900035">
            <a:off x="-274079" y="-369995"/>
            <a:ext cx="1159271" cy="1091292"/>
            <a:chOff x="3611750" y="1496100"/>
            <a:chExt cx="821550" cy="773375"/>
          </a:xfrm>
        </p:grpSpPr>
        <p:sp>
          <p:nvSpPr>
            <p:cNvPr id="1665" name="Google Shape;1665;p140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6" name="Google Shape;1666;p140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7" name="Google Shape;1667;p140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8" name="Google Shape;1668;p140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9" name="Google Shape;1669;p140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0" name="Google Shape;1670;p140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1" name="Google Shape;1671;p140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2" name="Google Shape;1672;p140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3" name="Google Shape;1673;p140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4" name="Google Shape;1674;p140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5" name="Google Shape;1675;p140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6" name="Google Shape;1676;p140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7" name="Google Shape;1677;p140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8" name="Google Shape;1678;p140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9" name="Google Shape;1679;p140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0" name="Google Shape;1680;p140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1" name="Google Shape;1681;p140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82" name="Google Shape;1682;p140"/>
          <p:cNvGrpSpPr/>
          <p:nvPr/>
        </p:nvGrpSpPr>
        <p:grpSpPr>
          <a:xfrm rot="-4503580">
            <a:off x="8286658" y="3243183"/>
            <a:ext cx="1291852" cy="1216099"/>
            <a:chOff x="3611750" y="1496100"/>
            <a:chExt cx="821550" cy="773375"/>
          </a:xfrm>
        </p:grpSpPr>
        <p:sp>
          <p:nvSpPr>
            <p:cNvPr id="1683" name="Google Shape;1683;p140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4" name="Google Shape;1684;p140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5" name="Google Shape;1685;p140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6" name="Google Shape;1686;p140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7" name="Google Shape;1687;p140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8" name="Google Shape;1688;p140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9" name="Google Shape;1689;p140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0" name="Google Shape;1690;p140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1" name="Google Shape;1691;p140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2" name="Google Shape;1692;p140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3" name="Google Shape;1693;p140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4" name="Google Shape;1694;p140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5" name="Google Shape;1695;p140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6" name="Google Shape;1696;p140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7" name="Google Shape;1697;p140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8" name="Google Shape;1698;p140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9" name="Google Shape;1699;p140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00" name="Google Shape;1700;p140"/>
          <p:cNvGrpSpPr/>
          <p:nvPr/>
        </p:nvGrpSpPr>
        <p:grpSpPr>
          <a:xfrm rot="10381071">
            <a:off x="8524879" y="-222342"/>
            <a:ext cx="947641" cy="1717597"/>
            <a:chOff x="5329525" y="1305350"/>
            <a:chExt cx="595325" cy="1079025"/>
          </a:xfrm>
        </p:grpSpPr>
        <p:sp>
          <p:nvSpPr>
            <p:cNvPr id="1701" name="Google Shape;1701;p140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2" name="Google Shape;1702;p140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3" name="Google Shape;1703;p140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4" name="Google Shape;1704;p140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5" name="Google Shape;1705;p140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6" name="Google Shape;1706;p140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7" name="Google Shape;1707;p140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8" name="Google Shape;1708;p140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9" name="Google Shape;1709;p140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0" name="Google Shape;1710;p140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2" name="Google Shape;1712;p141"/>
          <p:cNvSpPr txBox="1">
            <a:spLocks noGrp="1"/>
          </p:cNvSpPr>
          <p:nvPr>
            <p:ph type="body" idx="1"/>
          </p:nvPr>
        </p:nvSpPr>
        <p:spPr>
          <a:xfrm>
            <a:off x="720000" y="1535150"/>
            <a:ext cx="3227400" cy="29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>
                <a:solidFill>
                  <a:srgbClr val="434343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713" name="Google Shape;1713;p141"/>
          <p:cNvSpPr txBox="1">
            <a:spLocks noGrp="1"/>
          </p:cNvSpPr>
          <p:nvPr>
            <p:ph type="title"/>
          </p:nvPr>
        </p:nvSpPr>
        <p:spPr>
          <a:xfrm>
            <a:off x="720000" y="772475"/>
            <a:ext cx="3227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714" name="Google Shape;1714;p141"/>
          <p:cNvGrpSpPr/>
          <p:nvPr/>
        </p:nvGrpSpPr>
        <p:grpSpPr>
          <a:xfrm>
            <a:off x="-274197" y="-6258"/>
            <a:ext cx="1159289" cy="1091309"/>
            <a:chOff x="3611750" y="1496100"/>
            <a:chExt cx="821550" cy="773375"/>
          </a:xfrm>
        </p:grpSpPr>
        <p:sp>
          <p:nvSpPr>
            <p:cNvPr id="1715" name="Google Shape;1715;p141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6" name="Google Shape;1716;p141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7" name="Google Shape;1717;p141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8" name="Google Shape;1718;p141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9" name="Google Shape;1719;p141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0" name="Google Shape;1720;p141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1" name="Google Shape;1721;p141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2" name="Google Shape;1722;p141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3" name="Google Shape;1723;p141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4" name="Google Shape;1724;p141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5" name="Google Shape;1725;p141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6" name="Google Shape;1726;p141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7" name="Google Shape;1727;p141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8" name="Google Shape;1728;p141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9" name="Google Shape;1729;p141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0" name="Google Shape;1730;p141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1" name="Google Shape;1731;p141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32" name="Google Shape;1732;p141"/>
          <p:cNvGrpSpPr/>
          <p:nvPr/>
        </p:nvGrpSpPr>
        <p:grpSpPr>
          <a:xfrm rot="-4503473">
            <a:off x="8572972" y="3778458"/>
            <a:ext cx="794011" cy="747451"/>
            <a:chOff x="3611750" y="1496100"/>
            <a:chExt cx="821550" cy="773375"/>
          </a:xfrm>
        </p:grpSpPr>
        <p:sp>
          <p:nvSpPr>
            <p:cNvPr id="1733" name="Google Shape;1733;p141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4" name="Google Shape;1734;p141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5" name="Google Shape;1735;p141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6" name="Google Shape;1736;p141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7" name="Google Shape;1737;p141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8" name="Google Shape;1738;p141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9" name="Google Shape;1739;p141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0" name="Google Shape;1740;p141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1" name="Google Shape;1741;p141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2" name="Google Shape;1742;p141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3" name="Google Shape;1743;p141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4" name="Google Shape;1744;p141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5" name="Google Shape;1745;p141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6" name="Google Shape;1746;p141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7" name="Google Shape;1747;p141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8" name="Google Shape;1748;p141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9" name="Google Shape;1749;p141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50" name="Google Shape;1750;p141"/>
          <p:cNvGrpSpPr/>
          <p:nvPr/>
        </p:nvGrpSpPr>
        <p:grpSpPr>
          <a:xfrm rot="-4503338">
            <a:off x="8241308" y="4242552"/>
            <a:ext cx="1100046" cy="1035541"/>
            <a:chOff x="3611750" y="1496100"/>
            <a:chExt cx="821550" cy="773375"/>
          </a:xfrm>
        </p:grpSpPr>
        <p:sp>
          <p:nvSpPr>
            <p:cNvPr id="1751" name="Google Shape;1751;p141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2" name="Google Shape;1752;p141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3" name="Google Shape;1753;p141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4" name="Google Shape;1754;p141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5" name="Google Shape;1755;p141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6" name="Google Shape;1756;p141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7" name="Google Shape;1757;p141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8" name="Google Shape;1758;p141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9" name="Google Shape;1759;p141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0" name="Google Shape;1760;p141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1" name="Google Shape;1761;p141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2" name="Google Shape;1762;p141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3" name="Google Shape;1763;p141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4" name="Google Shape;1764;p141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5" name="Google Shape;1765;p141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6" name="Google Shape;1766;p141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7" name="Google Shape;1767;p141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9" name="Google Shape;1769;p142"/>
          <p:cNvSpPr txBox="1">
            <a:spLocks noGrp="1"/>
          </p:cNvSpPr>
          <p:nvPr>
            <p:ph type="title"/>
          </p:nvPr>
        </p:nvSpPr>
        <p:spPr>
          <a:xfrm>
            <a:off x="713100" y="1307101"/>
            <a:ext cx="4430400" cy="25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9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1770" name="Google Shape;1770;p142"/>
          <p:cNvGrpSpPr/>
          <p:nvPr/>
        </p:nvGrpSpPr>
        <p:grpSpPr>
          <a:xfrm rot="-2390044">
            <a:off x="-244568" y="4130126"/>
            <a:ext cx="1100032" cy="1035527"/>
            <a:chOff x="3611750" y="1496100"/>
            <a:chExt cx="821550" cy="773375"/>
          </a:xfrm>
        </p:grpSpPr>
        <p:sp>
          <p:nvSpPr>
            <p:cNvPr id="1771" name="Google Shape;1771;p142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2" name="Google Shape;1772;p142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3" name="Google Shape;1773;p142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4" name="Google Shape;1774;p142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5" name="Google Shape;1775;p142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6" name="Google Shape;1776;p142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7" name="Google Shape;1777;p142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8" name="Google Shape;1778;p142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9" name="Google Shape;1779;p142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0" name="Google Shape;1780;p142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1" name="Google Shape;1781;p142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2" name="Google Shape;1782;p142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3" name="Google Shape;1783;p142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4" name="Google Shape;1784;p142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5" name="Google Shape;1785;p142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6" name="Google Shape;1786;p142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7" name="Google Shape;1787;p142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88" name="Google Shape;1788;p142"/>
          <p:cNvGrpSpPr/>
          <p:nvPr/>
        </p:nvGrpSpPr>
        <p:grpSpPr>
          <a:xfrm>
            <a:off x="-224125" y="4575541"/>
            <a:ext cx="1670211" cy="1572271"/>
            <a:chOff x="3611750" y="1496100"/>
            <a:chExt cx="821550" cy="773375"/>
          </a:xfrm>
        </p:grpSpPr>
        <p:sp>
          <p:nvSpPr>
            <p:cNvPr id="1789" name="Google Shape;1789;p142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0" name="Google Shape;1790;p142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1" name="Google Shape;1791;p142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2" name="Google Shape;1792;p142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3" name="Google Shape;1793;p142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4" name="Google Shape;1794;p142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5" name="Google Shape;1795;p142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6" name="Google Shape;1796;p142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7" name="Google Shape;1797;p142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8" name="Google Shape;1798;p142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9" name="Google Shape;1799;p142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0" name="Google Shape;1800;p142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1" name="Google Shape;1801;p142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2" name="Google Shape;1802;p142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3" name="Google Shape;1803;p142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4" name="Google Shape;1804;p142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5" name="Google Shape;1805;p142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06" name="Google Shape;1806;p142"/>
          <p:cNvGrpSpPr/>
          <p:nvPr/>
        </p:nvGrpSpPr>
        <p:grpSpPr>
          <a:xfrm rot="10381071">
            <a:off x="8007404" y="-222342"/>
            <a:ext cx="947641" cy="1717597"/>
            <a:chOff x="5329525" y="1305350"/>
            <a:chExt cx="595325" cy="1079025"/>
          </a:xfrm>
        </p:grpSpPr>
        <p:sp>
          <p:nvSpPr>
            <p:cNvPr id="1807" name="Google Shape;1807;p142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8" name="Google Shape;1808;p142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9" name="Google Shape;1809;p142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0" name="Google Shape;1810;p142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1" name="Google Shape;1811;p142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2" name="Google Shape;1812;p142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3" name="Google Shape;1813;p142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4" name="Google Shape;1814;p142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5" name="Google Shape;1815;p142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6" name="Google Shape;1816;p142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17" name="Google Shape;1817;p142"/>
          <p:cNvGrpSpPr/>
          <p:nvPr/>
        </p:nvGrpSpPr>
        <p:grpSpPr>
          <a:xfrm rot="4751213">
            <a:off x="-244566" y="-137415"/>
            <a:ext cx="1100034" cy="1035529"/>
            <a:chOff x="3611750" y="1496100"/>
            <a:chExt cx="821550" cy="773375"/>
          </a:xfrm>
        </p:grpSpPr>
        <p:sp>
          <p:nvSpPr>
            <p:cNvPr id="1818" name="Google Shape;1818;p142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9" name="Google Shape;1819;p142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0" name="Google Shape;1820;p142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1" name="Google Shape;1821;p142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2" name="Google Shape;1822;p142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3" name="Google Shape;1823;p142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4" name="Google Shape;1824;p142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5" name="Google Shape;1825;p142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6" name="Google Shape;1826;p142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7" name="Google Shape;1827;p142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8" name="Google Shape;1828;p142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9" name="Google Shape;1829;p142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0" name="Google Shape;1830;p142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1" name="Google Shape;1831;p142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2" name="Google Shape;1832;p142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3" name="Google Shape;1833;p142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4" name="Google Shape;1834;p142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35" name="Google Shape;1835;p142"/>
          <p:cNvGrpSpPr/>
          <p:nvPr/>
        </p:nvGrpSpPr>
        <p:grpSpPr>
          <a:xfrm rot="-9096855" flipH="1">
            <a:off x="8217804" y="-659091"/>
            <a:ext cx="1429565" cy="2591082"/>
            <a:chOff x="5329525" y="1305350"/>
            <a:chExt cx="595325" cy="1079025"/>
          </a:xfrm>
        </p:grpSpPr>
        <p:sp>
          <p:nvSpPr>
            <p:cNvPr id="1836" name="Google Shape;1836;p142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7" name="Google Shape;1837;p142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8" name="Google Shape;1838;p142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9" name="Google Shape;1839;p142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0" name="Google Shape;1840;p142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1" name="Google Shape;1841;p142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2" name="Google Shape;1842;p142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3" name="Google Shape;1843;p142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4" name="Google Shape;1844;p142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5" name="Google Shape;1845;p142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" name="Google Shape;1847;p143"/>
          <p:cNvSpPr txBox="1">
            <a:spLocks noGrp="1"/>
          </p:cNvSpPr>
          <p:nvPr>
            <p:ph type="title"/>
          </p:nvPr>
        </p:nvSpPr>
        <p:spPr>
          <a:xfrm>
            <a:off x="2324250" y="1337600"/>
            <a:ext cx="4495500" cy="13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48" name="Google Shape;1848;p143"/>
          <p:cNvSpPr txBox="1">
            <a:spLocks noGrp="1"/>
          </p:cNvSpPr>
          <p:nvPr>
            <p:ph type="subTitle" idx="1"/>
          </p:nvPr>
        </p:nvSpPr>
        <p:spPr>
          <a:xfrm>
            <a:off x="2324350" y="2690000"/>
            <a:ext cx="4495500" cy="11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849" name="Google Shape;1849;p143"/>
          <p:cNvGrpSpPr/>
          <p:nvPr/>
        </p:nvGrpSpPr>
        <p:grpSpPr>
          <a:xfrm rot="-430491" flipH="1">
            <a:off x="-394777" y="2010702"/>
            <a:ext cx="1859413" cy="3370180"/>
            <a:chOff x="5329525" y="1305350"/>
            <a:chExt cx="595325" cy="1079025"/>
          </a:xfrm>
        </p:grpSpPr>
        <p:sp>
          <p:nvSpPr>
            <p:cNvPr id="1850" name="Google Shape;1850;p143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1" name="Google Shape;1851;p143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2" name="Google Shape;1852;p143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3" name="Google Shape;1853;p143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4" name="Google Shape;1854;p143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5" name="Google Shape;1855;p143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6" name="Google Shape;1856;p143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7" name="Google Shape;1857;p143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8" name="Google Shape;1858;p143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9" name="Google Shape;1859;p143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60" name="Google Shape;1860;p143"/>
          <p:cNvGrpSpPr/>
          <p:nvPr/>
        </p:nvGrpSpPr>
        <p:grpSpPr>
          <a:xfrm rot="-2552483">
            <a:off x="395688" y="2236438"/>
            <a:ext cx="1232522" cy="2233943"/>
            <a:chOff x="5329525" y="1305350"/>
            <a:chExt cx="595325" cy="1079025"/>
          </a:xfrm>
        </p:grpSpPr>
        <p:sp>
          <p:nvSpPr>
            <p:cNvPr id="1861" name="Google Shape;1861;p143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2" name="Google Shape;1862;p143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3" name="Google Shape;1863;p143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4" name="Google Shape;1864;p143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5" name="Google Shape;1865;p143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6" name="Google Shape;1866;p143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7" name="Google Shape;1867;p143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8" name="Google Shape;1868;p143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9" name="Google Shape;1869;p143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0" name="Google Shape;1870;p143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71" name="Google Shape;1871;p143"/>
          <p:cNvGrpSpPr/>
          <p:nvPr/>
        </p:nvGrpSpPr>
        <p:grpSpPr>
          <a:xfrm rot="-362166" flipH="1">
            <a:off x="7546946" y="-173674"/>
            <a:ext cx="1232488" cy="2233882"/>
            <a:chOff x="5329525" y="1305350"/>
            <a:chExt cx="595325" cy="1079025"/>
          </a:xfrm>
        </p:grpSpPr>
        <p:sp>
          <p:nvSpPr>
            <p:cNvPr id="1872" name="Google Shape;1872;p143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3" name="Google Shape;1873;p143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4" name="Google Shape;1874;p143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5" name="Google Shape;1875;p143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6" name="Google Shape;1876;p143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7" name="Google Shape;1877;p143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8" name="Google Shape;1878;p143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9" name="Google Shape;1879;p143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0" name="Google Shape;1880;p143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1" name="Google Shape;1881;p143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82" name="Google Shape;1882;p143"/>
          <p:cNvGrpSpPr/>
          <p:nvPr/>
        </p:nvGrpSpPr>
        <p:grpSpPr>
          <a:xfrm rot="-2484274">
            <a:off x="7805065" y="-873896"/>
            <a:ext cx="1859413" cy="3370180"/>
            <a:chOff x="5329525" y="1305350"/>
            <a:chExt cx="595325" cy="1079025"/>
          </a:xfrm>
        </p:grpSpPr>
        <p:sp>
          <p:nvSpPr>
            <p:cNvPr id="1883" name="Google Shape;1883;p143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4" name="Google Shape;1884;p143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5" name="Google Shape;1885;p143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6" name="Google Shape;1886;p143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7" name="Google Shape;1887;p143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8" name="Google Shape;1888;p143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9" name="Google Shape;1889;p143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0" name="Google Shape;1890;p143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1" name="Google Shape;1891;p143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2" name="Google Shape;1892;p143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" name="Google Shape;1894;p144"/>
          <p:cNvSpPr txBox="1">
            <a:spLocks noGrp="1"/>
          </p:cNvSpPr>
          <p:nvPr>
            <p:ph type="title"/>
          </p:nvPr>
        </p:nvSpPr>
        <p:spPr>
          <a:xfrm>
            <a:off x="720000" y="4053100"/>
            <a:ext cx="77109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895" name="Google Shape;1895;p144"/>
          <p:cNvGrpSpPr/>
          <p:nvPr/>
        </p:nvGrpSpPr>
        <p:grpSpPr>
          <a:xfrm>
            <a:off x="-274197" y="-6258"/>
            <a:ext cx="1159289" cy="1091309"/>
            <a:chOff x="3611750" y="1496100"/>
            <a:chExt cx="821550" cy="773375"/>
          </a:xfrm>
        </p:grpSpPr>
        <p:sp>
          <p:nvSpPr>
            <p:cNvPr id="1896" name="Google Shape;1896;p144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7" name="Google Shape;1897;p144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8" name="Google Shape;1898;p144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9" name="Google Shape;1899;p144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0" name="Google Shape;1900;p144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1" name="Google Shape;1901;p144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2" name="Google Shape;1902;p144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3" name="Google Shape;1903;p144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4" name="Google Shape;1904;p144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5" name="Google Shape;1905;p144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6" name="Google Shape;1906;p144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7" name="Google Shape;1907;p144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8" name="Google Shape;1908;p144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9" name="Google Shape;1909;p144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0" name="Google Shape;1910;p144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1" name="Google Shape;1911;p144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2" name="Google Shape;1912;p144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13" name="Google Shape;1913;p144"/>
          <p:cNvGrpSpPr/>
          <p:nvPr/>
        </p:nvGrpSpPr>
        <p:grpSpPr>
          <a:xfrm rot="-4503378">
            <a:off x="8128505" y="3665849"/>
            <a:ext cx="1407854" cy="1325299"/>
            <a:chOff x="3611750" y="1496100"/>
            <a:chExt cx="821550" cy="773375"/>
          </a:xfrm>
        </p:grpSpPr>
        <p:sp>
          <p:nvSpPr>
            <p:cNvPr id="1914" name="Google Shape;1914;p144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5" name="Google Shape;1915;p144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6" name="Google Shape;1916;p144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7" name="Google Shape;1917;p144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8" name="Google Shape;1918;p144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9" name="Google Shape;1919;p144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0" name="Google Shape;1920;p144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1" name="Google Shape;1921;p144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2" name="Google Shape;1922;p144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3" name="Google Shape;1923;p144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4" name="Google Shape;1924;p144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5" name="Google Shape;1925;p144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6" name="Google Shape;1926;p144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7" name="Google Shape;1927;p144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8" name="Google Shape;1928;p144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9" name="Google Shape;1929;p144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0" name="Google Shape;1930;p144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31" name="Google Shape;1931;p144"/>
          <p:cNvGrpSpPr/>
          <p:nvPr/>
        </p:nvGrpSpPr>
        <p:grpSpPr>
          <a:xfrm rot="-4503473">
            <a:off x="8162445" y="2482488"/>
            <a:ext cx="1813608" cy="1707259"/>
            <a:chOff x="3611750" y="1496100"/>
            <a:chExt cx="821550" cy="773375"/>
          </a:xfrm>
        </p:grpSpPr>
        <p:sp>
          <p:nvSpPr>
            <p:cNvPr id="1932" name="Google Shape;1932;p144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3" name="Google Shape;1933;p144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4" name="Google Shape;1934;p144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5" name="Google Shape;1935;p144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6" name="Google Shape;1936;p144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7" name="Google Shape;1937;p144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8" name="Google Shape;1938;p144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9" name="Google Shape;1939;p144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0" name="Google Shape;1940;p144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1" name="Google Shape;1941;p144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2" name="Google Shape;1942;p144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3" name="Google Shape;1943;p144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4" name="Google Shape;1944;p144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5" name="Google Shape;1945;p144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6" name="Google Shape;1946;p144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7" name="Google Shape;1947;p144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8" name="Google Shape;1948;p144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49" name="Google Shape;1949;p144"/>
          <p:cNvGrpSpPr/>
          <p:nvPr/>
        </p:nvGrpSpPr>
        <p:grpSpPr>
          <a:xfrm>
            <a:off x="-647302" y="659979"/>
            <a:ext cx="1905503" cy="1793689"/>
            <a:chOff x="3611750" y="1496100"/>
            <a:chExt cx="821550" cy="773375"/>
          </a:xfrm>
        </p:grpSpPr>
        <p:sp>
          <p:nvSpPr>
            <p:cNvPr id="1950" name="Google Shape;1950;p144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1" name="Google Shape;1951;p144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2" name="Google Shape;1952;p144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3" name="Google Shape;1953;p144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4" name="Google Shape;1954;p144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5" name="Google Shape;1955;p144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6" name="Google Shape;1956;p144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7" name="Google Shape;1957;p144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8" name="Google Shape;1958;p144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9" name="Google Shape;1959;p144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0" name="Google Shape;1960;p144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1" name="Google Shape;1961;p144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2" name="Google Shape;1962;p144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3" name="Google Shape;1963;p144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4" name="Google Shape;1964;p144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5" name="Google Shape;1965;p144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6" name="Google Shape;1966;p144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67" name="Google Shape;1967;p144"/>
          <p:cNvGrpSpPr/>
          <p:nvPr/>
        </p:nvGrpSpPr>
        <p:grpSpPr>
          <a:xfrm rot="-2487427">
            <a:off x="-547423" y="3941170"/>
            <a:ext cx="1905527" cy="1793680"/>
            <a:chOff x="3611750" y="1496100"/>
            <a:chExt cx="821550" cy="773375"/>
          </a:xfrm>
        </p:grpSpPr>
        <p:sp>
          <p:nvSpPr>
            <p:cNvPr id="1968" name="Google Shape;1968;p144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9" name="Google Shape;1969;p144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0" name="Google Shape;1970;p144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1" name="Google Shape;1971;p144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2" name="Google Shape;1972;p144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3" name="Google Shape;1973;p144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4" name="Google Shape;1974;p144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5" name="Google Shape;1975;p144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6" name="Google Shape;1976;p144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7" name="Google Shape;1977;p144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8" name="Google Shape;1978;p144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9" name="Google Shape;1979;p144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0" name="Google Shape;1980;p144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1" name="Google Shape;1981;p144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2" name="Google Shape;1982;p144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3" name="Google Shape;1983;p144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4" name="Google Shape;1984;p144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85" name="Google Shape;1985;p144"/>
          <p:cNvGrpSpPr/>
          <p:nvPr/>
        </p:nvGrpSpPr>
        <p:grpSpPr>
          <a:xfrm rot="-4503338">
            <a:off x="7997333" y="4320227"/>
            <a:ext cx="1100046" cy="1035541"/>
            <a:chOff x="3611750" y="1496100"/>
            <a:chExt cx="821550" cy="773375"/>
          </a:xfrm>
        </p:grpSpPr>
        <p:sp>
          <p:nvSpPr>
            <p:cNvPr id="1986" name="Google Shape;1986;p144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7" name="Google Shape;1987;p144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8" name="Google Shape;1988;p144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9" name="Google Shape;1989;p144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0" name="Google Shape;1990;p144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1" name="Google Shape;1991;p144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2" name="Google Shape;1992;p144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3" name="Google Shape;1993;p144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4" name="Google Shape;1994;p144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5" name="Google Shape;1995;p144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6" name="Google Shape;1996;p144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7" name="Google Shape;1997;p144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8" name="Google Shape;1998;p144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9" name="Google Shape;1999;p144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0" name="Google Shape;2000;p144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1" name="Google Shape;2001;p144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2" name="Google Shape;2002;p144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4" name="Google Shape;2004;p145"/>
          <p:cNvSpPr txBox="1">
            <a:spLocks noGrp="1"/>
          </p:cNvSpPr>
          <p:nvPr>
            <p:ph type="title"/>
          </p:nvPr>
        </p:nvSpPr>
        <p:spPr>
          <a:xfrm>
            <a:off x="906776" y="1251013"/>
            <a:ext cx="3637200" cy="21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4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2005" name="Google Shape;2005;p145"/>
          <p:cNvSpPr txBox="1">
            <a:spLocks noGrp="1"/>
          </p:cNvSpPr>
          <p:nvPr>
            <p:ph type="subTitle" idx="1"/>
          </p:nvPr>
        </p:nvSpPr>
        <p:spPr>
          <a:xfrm>
            <a:off x="906776" y="3395389"/>
            <a:ext cx="36372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2006" name="Google Shape;2006;p145"/>
          <p:cNvGrpSpPr/>
          <p:nvPr/>
        </p:nvGrpSpPr>
        <p:grpSpPr>
          <a:xfrm rot="2552483" flipH="1">
            <a:off x="7667604" y="2917938"/>
            <a:ext cx="1232522" cy="2233943"/>
            <a:chOff x="5329525" y="1305350"/>
            <a:chExt cx="595325" cy="1079025"/>
          </a:xfrm>
        </p:grpSpPr>
        <p:sp>
          <p:nvSpPr>
            <p:cNvPr id="2007" name="Google Shape;2007;p145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8" name="Google Shape;2008;p145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9" name="Google Shape;2009;p145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0" name="Google Shape;2010;p145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1" name="Google Shape;2011;p145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2" name="Google Shape;2012;p145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3" name="Google Shape;2013;p145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4" name="Google Shape;2014;p145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5" name="Google Shape;2015;p145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6" name="Google Shape;2016;p145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17" name="Google Shape;2017;p145"/>
          <p:cNvGrpSpPr/>
          <p:nvPr/>
        </p:nvGrpSpPr>
        <p:grpSpPr>
          <a:xfrm rot="2484274" flipH="1">
            <a:off x="-605387" y="-873896"/>
            <a:ext cx="1859413" cy="3370180"/>
            <a:chOff x="5329525" y="1305350"/>
            <a:chExt cx="595325" cy="1079025"/>
          </a:xfrm>
        </p:grpSpPr>
        <p:sp>
          <p:nvSpPr>
            <p:cNvPr id="2018" name="Google Shape;2018;p145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9" name="Google Shape;2019;p145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0" name="Google Shape;2020;p145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1" name="Google Shape;2021;p145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2" name="Google Shape;2022;p145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3" name="Google Shape;2023;p145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4" name="Google Shape;2024;p145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5" name="Google Shape;2025;p145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6" name="Google Shape;2026;p145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7" name="Google Shape;2027;p145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28" name="Google Shape;2028;p145"/>
          <p:cNvGrpSpPr/>
          <p:nvPr/>
        </p:nvGrpSpPr>
        <p:grpSpPr>
          <a:xfrm rot="362166">
            <a:off x="279654" y="-173674"/>
            <a:ext cx="1232488" cy="2233882"/>
            <a:chOff x="5329525" y="1305350"/>
            <a:chExt cx="595325" cy="1079025"/>
          </a:xfrm>
        </p:grpSpPr>
        <p:sp>
          <p:nvSpPr>
            <p:cNvPr id="2029" name="Google Shape;2029;p145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0" name="Google Shape;2030;p145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1" name="Google Shape;2031;p145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2" name="Google Shape;2032;p145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3" name="Google Shape;2033;p145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4" name="Google Shape;2034;p145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5" name="Google Shape;2035;p145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6" name="Google Shape;2036;p145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7" name="Google Shape;2037;p145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8" name="Google Shape;2038;p145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39" name="Google Shape;2039;p145"/>
          <p:cNvGrpSpPr/>
          <p:nvPr/>
        </p:nvGrpSpPr>
        <p:grpSpPr>
          <a:xfrm rot="430491">
            <a:off x="7888580" y="2462652"/>
            <a:ext cx="1859413" cy="3370180"/>
            <a:chOff x="5329525" y="1305350"/>
            <a:chExt cx="595325" cy="1079025"/>
          </a:xfrm>
        </p:grpSpPr>
        <p:sp>
          <p:nvSpPr>
            <p:cNvPr id="2040" name="Google Shape;2040;p145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1" name="Google Shape;2041;p145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2" name="Google Shape;2042;p145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3" name="Google Shape;2043;p145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4" name="Google Shape;2044;p145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5" name="Google Shape;2045;p145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6" name="Google Shape;2046;p145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7" name="Google Shape;2047;p145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8" name="Google Shape;2048;p145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9" name="Google Shape;2049;p145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14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52" name="Google Shape;2052;p146"/>
          <p:cNvSpPr txBox="1">
            <a:spLocks noGrp="1"/>
          </p:cNvSpPr>
          <p:nvPr>
            <p:ph type="title" idx="2"/>
          </p:nvPr>
        </p:nvSpPr>
        <p:spPr>
          <a:xfrm>
            <a:off x="1858337" y="1386449"/>
            <a:ext cx="2261100" cy="4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053" name="Google Shape;2053;p146"/>
          <p:cNvSpPr txBox="1">
            <a:spLocks noGrp="1"/>
          </p:cNvSpPr>
          <p:nvPr>
            <p:ph type="subTitle" idx="1"/>
          </p:nvPr>
        </p:nvSpPr>
        <p:spPr>
          <a:xfrm>
            <a:off x="1858325" y="1841575"/>
            <a:ext cx="22611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4" name="Google Shape;2054;p146"/>
          <p:cNvSpPr txBox="1">
            <a:spLocks noGrp="1"/>
          </p:cNvSpPr>
          <p:nvPr>
            <p:ph type="title" idx="3"/>
          </p:nvPr>
        </p:nvSpPr>
        <p:spPr>
          <a:xfrm>
            <a:off x="943726" y="1546475"/>
            <a:ext cx="7050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055" name="Google Shape;2055;p146"/>
          <p:cNvSpPr txBox="1">
            <a:spLocks noGrp="1"/>
          </p:cNvSpPr>
          <p:nvPr>
            <p:ph type="title" idx="4"/>
          </p:nvPr>
        </p:nvSpPr>
        <p:spPr>
          <a:xfrm>
            <a:off x="5645425" y="1386425"/>
            <a:ext cx="2261100" cy="4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056" name="Google Shape;2056;p146"/>
          <p:cNvSpPr txBox="1">
            <a:spLocks noGrp="1"/>
          </p:cNvSpPr>
          <p:nvPr>
            <p:ph type="subTitle" idx="5"/>
          </p:nvPr>
        </p:nvSpPr>
        <p:spPr>
          <a:xfrm>
            <a:off x="5645425" y="1841571"/>
            <a:ext cx="22611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7" name="Google Shape;2057;p146"/>
          <p:cNvSpPr txBox="1">
            <a:spLocks noGrp="1"/>
          </p:cNvSpPr>
          <p:nvPr>
            <p:ph type="title" idx="6"/>
          </p:nvPr>
        </p:nvSpPr>
        <p:spPr>
          <a:xfrm>
            <a:off x="4726937" y="1546475"/>
            <a:ext cx="7050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058" name="Google Shape;2058;p146"/>
          <p:cNvSpPr txBox="1">
            <a:spLocks noGrp="1"/>
          </p:cNvSpPr>
          <p:nvPr>
            <p:ph type="title" idx="7"/>
          </p:nvPr>
        </p:nvSpPr>
        <p:spPr>
          <a:xfrm>
            <a:off x="2425537" y="3130323"/>
            <a:ext cx="2261100" cy="4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059" name="Google Shape;2059;p146"/>
          <p:cNvSpPr txBox="1">
            <a:spLocks noGrp="1"/>
          </p:cNvSpPr>
          <p:nvPr>
            <p:ph type="subTitle" idx="8"/>
          </p:nvPr>
        </p:nvSpPr>
        <p:spPr>
          <a:xfrm>
            <a:off x="2425526" y="3585450"/>
            <a:ext cx="22611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0" name="Google Shape;2060;p146"/>
          <p:cNvSpPr txBox="1">
            <a:spLocks noGrp="1"/>
          </p:cNvSpPr>
          <p:nvPr>
            <p:ph type="title" idx="9"/>
          </p:nvPr>
        </p:nvSpPr>
        <p:spPr>
          <a:xfrm>
            <a:off x="1510925" y="3290350"/>
            <a:ext cx="7050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061" name="Google Shape;2061;p146"/>
          <p:cNvSpPr txBox="1">
            <a:spLocks noGrp="1"/>
          </p:cNvSpPr>
          <p:nvPr>
            <p:ph type="title" idx="13"/>
          </p:nvPr>
        </p:nvSpPr>
        <p:spPr>
          <a:xfrm>
            <a:off x="6212625" y="3130300"/>
            <a:ext cx="2261100" cy="4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062" name="Google Shape;2062;p146"/>
          <p:cNvSpPr txBox="1">
            <a:spLocks noGrp="1"/>
          </p:cNvSpPr>
          <p:nvPr>
            <p:ph type="subTitle" idx="14"/>
          </p:nvPr>
        </p:nvSpPr>
        <p:spPr>
          <a:xfrm>
            <a:off x="6212625" y="3585446"/>
            <a:ext cx="22611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3" name="Google Shape;2063;p146"/>
          <p:cNvSpPr txBox="1">
            <a:spLocks noGrp="1"/>
          </p:cNvSpPr>
          <p:nvPr>
            <p:ph type="title" idx="15"/>
          </p:nvPr>
        </p:nvSpPr>
        <p:spPr>
          <a:xfrm>
            <a:off x="5294137" y="3290350"/>
            <a:ext cx="7050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grpSp>
        <p:nvGrpSpPr>
          <p:cNvPr id="2064" name="Google Shape;2064;p146"/>
          <p:cNvGrpSpPr/>
          <p:nvPr/>
        </p:nvGrpSpPr>
        <p:grpSpPr>
          <a:xfrm rot="-2390044">
            <a:off x="-244568" y="4130126"/>
            <a:ext cx="1100032" cy="1035527"/>
            <a:chOff x="3611750" y="1496100"/>
            <a:chExt cx="821550" cy="773375"/>
          </a:xfrm>
        </p:grpSpPr>
        <p:sp>
          <p:nvSpPr>
            <p:cNvPr id="2065" name="Google Shape;2065;p146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6" name="Google Shape;2066;p146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7" name="Google Shape;2067;p146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8" name="Google Shape;2068;p146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9" name="Google Shape;2069;p146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0" name="Google Shape;2070;p146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1" name="Google Shape;2071;p146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2" name="Google Shape;2072;p146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3" name="Google Shape;2073;p146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4" name="Google Shape;2074;p146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5" name="Google Shape;2075;p146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6" name="Google Shape;2076;p146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7" name="Google Shape;2077;p146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8" name="Google Shape;2078;p146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9" name="Google Shape;2079;p146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0" name="Google Shape;2080;p146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1" name="Google Shape;2081;p146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82" name="Google Shape;2082;p146"/>
          <p:cNvGrpSpPr/>
          <p:nvPr/>
        </p:nvGrpSpPr>
        <p:grpSpPr>
          <a:xfrm>
            <a:off x="-224125" y="4575541"/>
            <a:ext cx="1670211" cy="1572271"/>
            <a:chOff x="3611750" y="1496100"/>
            <a:chExt cx="821550" cy="773375"/>
          </a:xfrm>
        </p:grpSpPr>
        <p:sp>
          <p:nvSpPr>
            <p:cNvPr id="2083" name="Google Shape;2083;p146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4" name="Google Shape;2084;p146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5" name="Google Shape;2085;p146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6" name="Google Shape;2086;p146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7" name="Google Shape;2087;p146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8" name="Google Shape;2088;p146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9" name="Google Shape;2089;p146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0" name="Google Shape;2090;p146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1" name="Google Shape;2091;p146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2" name="Google Shape;2092;p146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3" name="Google Shape;2093;p146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4" name="Google Shape;2094;p146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5" name="Google Shape;2095;p146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6" name="Google Shape;2096;p146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7" name="Google Shape;2097;p146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8" name="Google Shape;2098;p146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9" name="Google Shape;2099;p146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00" name="Google Shape;2100;p146"/>
          <p:cNvGrpSpPr/>
          <p:nvPr/>
        </p:nvGrpSpPr>
        <p:grpSpPr>
          <a:xfrm rot="10381071">
            <a:off x="8007404" y="-222342"/>
            <a:ext cx="947641" cy="1717597"/>
            <a:chOff x="5329525" y="1305350"/>
            <a:chExt cx="595325" cy="1079025"/>
          </a:xfrm>
        </p:grpSpPr>
        <p:sp>
          <p:nvSpPr>
            <p:cNvPr id="2101" name="Google Shape;2101;p146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2" name="Google Shape;2102;p146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3" name="Google Shape;2103;p146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4" name="Google Shape;2104;p146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5" name="Google Shape;2105;p146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6" name="Google Shape;2106;p146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7" name="Google Shape;2107;p146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8" name="Google Shape;2108;p146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9" name="Google Shape;2109;p146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0" name="Google Shape;2110;p146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11" name="Google Shape;2111;p146"/>
          <p:cNvGrpSpPr/>
          <p:nvPr/>
        </p:nvGrpSpPr>
        <p:grpSpPr>
          <a:xfrm rot="4751213">
            <a:off x="-244566" y="-137415"/>
            <a:ext cx="1100034" cy="1035529"/>
            <a:chOff x="3611750" y="1496100"/>
            <a:chExt cx="821550" cy="773375"/>
          </a:xfrm>
        </p:grpSpPr>
        <p:sp>
          <p:nvSpPr>
            <p:cNvPr id="2112" name="Google Shape;2112;p146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3" name="Google Shape;2113;p146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4" name="Google Shape;2114;p146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5" name="Google Shape;2115;p146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6" name="Google Shape;2116;p146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7" name="Google Shape;2117;p146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8" name="Google Shape;2118;p146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9" name="Google Shape;2119;p146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0" name="Google Shape;2120;p146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1" name="Google Shape;2121;p146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2" name="Google Shape;2122;p146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3" name="Google Shape;2123;p146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4" name="Google Shape;2124;p146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5" name="Google Shape;2125;p146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6" name="Google Shape;2126;p146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7" name="Google Shape;2127;p146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8" name="Google Shape;2128;p146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29" name="Google Shape;2129;p146"/>
          <p:cNvGrpSpPr/>
          <p:nvPr/>
        </p:nvGrpSpPr>
        <p:grpSpPr>
          <a:xfrm rot="-9096855" flipH="1">
            <a:off x="8217804" y="-659091"/>
            <a:ext cx="1429565" cy="2591082"/>
            <a:chOff x="5329525" y="1305350"/>
            <a:chExt cx="595325" cy="1079025"/>
          </a:xfrm>
        </p:grpSpPr>
        <p:sp>
          <p:nvSpPr>
            <p:cNvPr id="2130" name="Google Shape;2130;p146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1" name="Google Shape;2131;p146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2" name="Google Shape;2132;p146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3" name="Google Shape;2133;p146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4" name="Google Shape;2134;p146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5" name="Google Shape;2135;p146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6" name="Google Shape;2136;p146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7" name="Google Shape;2137;p146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8" name="Google Shape;2138;p146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9" name="Google Shape;2139;p146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2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1" name="Google Shape;2141;p14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142" name="Google Shape;2142;p147"/>
          <p:cNvGrpSpPr/>
          <p:nvPr/>
        </p:nvGrpSpPr>
        <p:grpSpPr>
          <a:xfrm>
            <a:off x="-274197" y="-6258"/>
            <a:ext cx="1159289" cy="1091309"/>
            <a:chOff x="3611750" y="1496100"/>
            <a:chExt cx="821550" cy="773375"/>
          </a:xfrm>
        </p:grpSpPr>
        <p:sp>
          <p:nvSpPr>
            <p:cNvPr id="2143" name="Google Shape;2143;p147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4" name="Google Shape;2144;p147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5" name="Google Shape;2145;p147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6" name="Google Shape;2146;p147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7" name="Google Shape;2147;p147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8" name="Google Shape;2148;p147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9" name="Google Shape;2149;p147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0" name="Google Shape;2150;p147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1" name="Google Shape;2151;p147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2" name="Google Shape;2152;p147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3" name="Google Shape;2153;p147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4" name="Google Shape;2154;p147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5" name="Google Shape;2155;p147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6" name="Google Shape;2156;p147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7" name="Google Shape;2157;p147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8" name="Google Shape;2158;p147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9" name="Google Shape;2159;p147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60" name="Google Shape;2160;p147"/>
          <p:cNvGrpSpPr/>
          <p:nvPr/>
        </p:nvGrpSpPr>
        <p:grpSpPr>
          <a:xfrm rot="-4503473">
            <a:off x="8572972" y="3778458"/>
            <a:ext cx="794011" cy="747451"/>
            <a:chOff x="3611750" y="1496100"/>
            <a:chExt cx="821550" cy="773375"/>
          </a:xfrm>
        </p:grpSpPr>
        <p:sp>
          <p:nvSpPr>
            <p:cNvPr id="2161" name="Google Shape;2161;p147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2" name="Google Shape;2162;p147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3" name="Google Shape;2163;p147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4" name="Google Shape;2164;p147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5" name="Google Shape;2165;p147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6" name="Google Shape;2166;p147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7" name="Google Shape;2167;p147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8" name="Google Shape;2168;p147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9" name="Google Shape;2169;p147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0" name="Google Shape;2170;p147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1" name="Google Shape;2171;p147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2" name="Google Shape;2172;p147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3" name="Google Shape;2173;p147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4" name="Google Shape;2174;p147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5" name="Google Shape;2175;p147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6" name="Google Shape;2176;p147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7" name="Google Shape;2177;p147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78" name="Google Shape;2178;p147"/>
          <p:cNvGrpSpPr/>
          <p:nvPr/>
        </p:nvGrpSpPr>
        <p:grpSpPr>
          <a:xfrm rot="-4503338">
            <a:off x="8241308" y="4242552"/>
            <a:ext cx="1100046" cy="1035541"/>
            <a:chOff x="3611750" y="1496100"/>
            <a:chExt cx="821550" cy="773375"/>
          </a:xfrm>
        </p:grpSpPr>
        <p:sp>
          <p:nvSpPr>
            <p:cNvPr id="2179" name="Google Shape;2179;p147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0" name="Google Shape;2180;p147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1" name="Google Shape;2181;p147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2" name="Google Shape;2182;p147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3" name="Google Shape;2183;p147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4" name="Google Shape;2184;p147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5" name="Google Shape;2185;p147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6" name="Google Shape;2186;p147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7" name="Google Shape;2187;p147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8" name="Google Shape;2188;p147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9" name="Google Shape;2189;p147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0" name="Google Shape;2190;p147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1" name="Google Shape;2191;p147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2" name="Google Shape;2192;p147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3" name="Google Shape;2193;p147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4" name="Google Shape;2194;p147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5" name="Google Shape;2195;p147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7" name="Google Shape;2197;p148"/>
          <p:cNvSpPr txBox="1">
            <a:spLocks noGrp="1"/>
          </p:cNvSpPr>
          <p:nvPr>
            <p:ph type="title"/>
          </p:nvPr>
        </p:nvSpPr>
        <p:spPr>
          <a:xfrm>
            <a:off x="713176" y="2965025"/>
            <a:ext cx="46320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198" name="Google Shape;2198;p148"/>
          <p:cNvSpPr txBox="1">
            <a:spLocks noGrp="1"/>
          </p:cNvSpPr>
          <p:nvPr>
            <p:ph type="subTitle" idx="1"/>
          </p:nvPr>
        </p:nvSpPr>
        <p:spPr>
          <a:xfrm>
            <a:off x="713100" y="1360676"/>
            <a:ext cx="4632000" cy="14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grpSp>
        <p:nvGrpSpPr>
          <p:cNvPr id="2199" name="Google Shape;2199;p148"/>
          <p:cNvGrpSpPr/>
          <p:nvPr/>
        </p:nvGrpSpPr>
        <p:grpSpPr>
          <a:xfrm rot="-2390044">
            <a:off x="-244568" y="4130126"/>
            <a:ext cx="1100032" cy="1035527"/>
            <a:chOff x="3611750" y="1496100"/>
            <a:chExt cx="821550" cy="773375"/>
          </a:xfrm>
        </p:grpSpPr>
        <p:sp>
          <p:nvSpPr>
            <p:cNvPr id="2200" name="Google Shape;2200;p148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1" name="Google Shape;2201;p148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2" name="Google Shape;2202;p148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3" name="Google Shape;2203;p148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4" name="Google Shape;2204;p148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5" name="Google Shape;2205;p148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6" name="Google Shape;2206;p148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7" name="Google Shape;2207;p148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8" name="Google Shape;2208;p148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9" name="Google Shape;2209;p148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0" name="Google Shape;2210;p148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1" name="Google Shape;2211;p148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2" name="Google Shape;2212;p148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3" name="Google Shape;2213;p148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4" name="Google Shape;2214;p148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5" name="Google Shape;2215;p148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6" name="Google Shape;2216;p148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17" name="Google Shape;2217;p148"/>
          <p:cNvGrpSpPr/>
          <p:nvPr/>
        </p:nvGrpSpPr>
        <p:grpSpPr>
          <a:xfrm>
            <a:off x="-224125" y="4152292"/>
            <a:ext cx="1670211" cy="1572271"/>
            <a:chOff x="3611750" y="1496100"/>
            <a:chExt cx="821550" cy="773375"/>
          </a:xfrm>
        </p:grpSpPr>
        <p:sp>
          <p:nvSpPr>
            <p:cNvPr id="2218" name="Google Shape;2218;p148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9" name="Google Shape;2219;p148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0" name="Google Shape;2220;p148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1" name="Google Shape;2221;p148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2" name="Google Shape;2222;p148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3" name="Google Shape;2223;p148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4" name="Google Shape;2224;p148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5" name="Google Shape;2225;p148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6" name="Google Shape;2226;p148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7" name="Google Shape;2227;p148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8" name="Google Shape;2228;p148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9" name="Google Shape;2229;p148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0" name="Google Shape;2230;p148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1" name="Google Shape;2231;p148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2" name="Google Shape;2232;p148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3" name="Google Shape;2233;p148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4" name="Google Shape;2234;p148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35" name="Google Shape;2235;p148"/>
          <p:cNvGrpSpPr/>
          <p:nvPr/>
        </p:nvGrpSpPr>
        <p:grpSpPr>
          <a:xfrm rot="856444">
            <a:off x="7844063" y="3762970"/>
            <a:ext cx="1777123" cy="1769839"/>
            <a:chOff x="4532700" y="3320475"/>
            <a:chExt cx="647125" cy="644450"/>
          </a:xfrm>
        </p:grpSpPr>
        <p:sp>
          <p:nvSpPr>
            <p:cNvPr id="2236" name="Google Shape;2236;p148"/>
            <p:cNvSpPr/>
            <p:nvPr/>
          </p:nvSpPr>
          <p:spPr>
            <a:xfrm>
              <a:off x="4941975" y="3407400"/>
              <a:ext cx="118800" cy="358075"/>
            </a:xfrm>
            <a:custGeom>
              <a:avLst/>
              <a:gdLst/>
              <a:ahLst/>
              <a:cxnLst/>
              <a:rect l="l" t="t" r="r" b="b"/>
              <a:pathLst>
                <a:path w="4752" h="14323" extrusionOk="0">
                  <a:moveTo>
                    <a:pt x="4751" y="0"/>
                  </a:moveTo>
                  <a:lnTo>
                    <a:pt x="4751" y="0"/>
                  </a:lnTo>
                  <a:cubicBezTo>
                    <a:pt x="3775" y="334"/>
                    <a:pt x="2822" y="810"/>
                    <a:pt x="2036" y="1489"/>
                  </a:cubicBezTo>
                  <a:cubicBezTo>
                    <a:pt x="1227" y="2167"/>
                    <a:pt x="584" y="3024"/>
                    <a:pt x="274" y="4025"/>
                  </a:cubicBezTo>
                  <a:cubicBezTo>
                    <a:pt x="72" y="4679"/>
                    <a:pt x="0" y="5382"/>
                    <a:pt x="12" y="6072"/>
                  </a:cubicBezTo>
                  <a:cubicBezTo>
                    <a:pt x="48" y="9370"/>
                    <a:pt x="1405" y="12502"/>
                    <a:pt x="4215" y="14228"/>
                  </a:cubicBezTo>
                  <a:lnTo>
                    <a:pt x="4370" y="14288"/>
                  </a:lnTo>
                  <a:cubicBezTo>
                    <a:pt x="4343" y="14288"/>
                    <a:pt x="4379" y="14323"/>
                    <a:pt x="4402" y="14323"/>
                  </a:cubicBezTo>
                  <a:cubicBezTo>
                    <a:pt x="4409" y="14323"/>
                    <a:pt x="4415" y="14320"/>
                    <a:pt x="4418" y="14312"/>
                  </a:cubicBezTo>
                  <a:cubicBezTo>
                    <a:pt x="4430" y="14288"/>
                    <a:pt x="4418" y="14252"/>
                    <a:pt x="4382" y="14228"/>
                  </a:cubicBezTo>
                  <a:cubicBezTo>
                    <a:pt x="3834" y="13633"/>
                    <a:pt x="3346" y="12966"/>
                    <a:pt x="2846" y="12335"/>
                  </a:cubicBezTo>
                  <a:cubicBezTo>
                    <a:pt x="2477" y="11847"/>
                    <a:pt x="2108" y="11347"/>
                    <a:pt x="1822" y="10799"/>
                  </a:cubicBezTo>
                  <a:cubicBezTo>
                    <a:pt x="1572" y="10275"/>
                    <a:pt x="1394" y="9692"/>
                    <a:pt x="1263" y="9132"/>
                  </a:cubicBezTo>
                  <a:cubicBezTo>
                    <a:pt x="1120" y="8608"/>
                    <a:pt x="1024" y="8073"/>
                    <a:pt x="977" y="7525"/>
                  </a:cubicBezTo>
                  <a:cubicBezTo>
                    <a:pt x="846" y="6049"/>
                    <a:pt x="1096" y="4537"/>
                    <a:pt x="1751" y="3191"/>
                  </a:cubicBezTo>
                  <a:cubicBezTo>
                    <a:pt x="2406" y="1858"/>
                    <a:pt x="3465" y="703"/>
                    <a:pt x="4751" y="0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7" name="Google Shape;2237;p148"/>
            <p:cNvSpPr/>
            <p:nvPr/>
          </p:nvSpPr>
          <p:spPr>
            <a:xfrm>
              <a:off x="4796725" y="3749700"/>
              <a:ext cx="254225" cy="215225"/>
            </a:xfrm>
            <a:custGeom>
              <a:avLst/>
              <a:gdLst/>
              <a:ahLst/>
              <a:cxnLst/>
              <a:rect l="l" t="t" r="r" b="b"/>
              <a:pathLst>
                <a:path w="10169" h="8609" extrusionOk="0">
                  <a:moveTo>
                    <a:pt x="10168" y="441"/>
                  </a:moveTo>
                  <a:lnTo>
                    <a:pt x="10168" y="441"/>
                  </a:lnTo>
                  <a:cubicBezTo>
                    <a:pt x="10082" y="446"/>
                    <a:pt x="9996" y="452"/>
                    <a:pt x="9910" y="459"/>
                  </a:cubicBezTo>
                  <a:lnTo>
                    <a:pt x="9910" y="459"/>
                  </a:lnTo>
                  <a:lnTo>
                    <a:pt x="10013" y="524"/>
                  </a:lnTo>
                  <a:cubicBezTo>
                    <a:pt x="10061" y="500"/>
                    <a:pt x="10121" y="465"/>
                    <a:pt x="10168" y="441"/>
                  </a:cubicBezTo>
                  <a:close/>
                  <a:moveTo>
                    <a:pt x="7879" y="0"/>
                  </a:moveTo>
                  <a:cubicBezTo>
                    <a:pt x="6222" y="0"/>
                    <a:pt x="4558" y="504"/>
                    <a:pt x="3108" y="1310"/>
                  </a:cubicBezTo>
                  <a:cubicBezTo>
                    <a:pt x="2286" y="1751"/>
                    <a:pt x="1536" y="2298"/>
                    <a:pt x="953" y="3037"/>
                  </a:cubicBezTo>
                  <a:cubicBezTo>
                    <a:pt x="369" y="3763"/>
                    <a:pt x="0" y="4680"/>
                    <a:pt x="60" y="5608"/>
                  </a:cubicBezTo>
                  <a:cubicBezTo>
                    <a:pt x="95" y="6073"/>
                    <a:pt x="226" y="6513"/>
                    <a:pt x="357" y="6966"/>
                  </a:cubicBezTo>
                  <a:cubicBezTo>
                    <a:pt x="548" y="7561"/>
                    <a:pt x="774" y="8180"/>
                    <a:pt x="1238" y="8609"/>
                  </a:cubicBezTo>
                  <a:lnTo>
                    <a:pt x="1238" y="8454"/>
                  </a:lnTo>
                  <a:lnTo>
                    <a:pt x="1238" y="8216"/>
                  </a:lnTo>
                  <a:lnTo>
                    <a:pt x="1238" y="7739"/>
                  </a:lnTo>
                  <a:cubicBezTo>
                    <a:pt x="1227" y="7394"/>
                    <a:pt x="1203" y="7037"/>
                    <a:pt x="1191" y="6692"/>
                  </a:cubicBezTo>
                  <a:cubicBezTo>
                    <a:pt x="1167" y="6037"/>
                    <a:pt x="1143" y="5382"/>
                    <a:pt x="1262" y="4727"/>
                  </a:cubicBezTo>
                  <a:cubicBezTo>
                    <a:pt x="1310" y="4441"/>
                    <a:pt x="1405" y="4168"/>
                    <a:pt x="1489" y="3894"/>
                  </a:cubicBezTo>
                  <a:cubicBezTo>
                    <a:pt x="1500" y="3846"/>
                    <a:pt x="1524" y="3787"/>
                    <a:pt x="1536" y="3739"/>
                  </a:cubicBezTo>
                  <a:cubicBezTo>
                    <a:pt x="1548" y="3668"/>
                    <a:pt x="1560" y="3596"/>
                    <a:pt x="1584" y="3537"/>
                  </a:cubicBezTo>
                  <a:cubicBezTo>
                    <a:pt x="1655" y="3346"/>
                    <a:pt x="1846" y="3179"/>
                    <a:pt x="1989" y="3025"/>
                  </a:cubicBezTo>
                  <a:cubicBezTo>
                    <a:pt x="2179" y="2846"/>
                    <a:pt x="2381" y="2703"/>
                    <a:pt x="2584" y="2548"/>
                  </a:cubicBezTo>
                  <a:cubicBezTo>
                    <a:pt x="2608" y="2536"/>
                    <a:pt x="2620" y="2525"/>
                    <a:pt x="2632" y="2525"/>
                  </a:cubicBezTo>
                  <a:cubicBezTo>
                    <a:pt x="3084" y="2227"/>
                    <a:pt x="3560" y="2013"/>
                    <a:pt x="4048" y="1810"/>
                  </a:cubicBezTo>
                  <a:cubicBezTo>
                    <a:pt x="5921" y="1068"/>
                    <a:pt x="7892" y="610"/>
                    <a:pt x="9910" y="459"/>
                  </a:cubicBezTo>
                  <a:lnTo>
                    <a:pt x="9910" y="459"/>
                  </a:lnTo>
                  <a:lnTo>
                    <a:pt x="9430" y="155"/>
                  </a:lnTo>
                  <a:cubicBezTo>
                    <a:pt x="8918" y="50"/>
                    <a:pt x="8399" y="0"/>
                    <a:pt x="7879" y="0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8" name="Google Shape;2238;p148"/>
            <p:cNvSpPr/>
            <p:nvPr/>
          </p:nvSpPr>
          <p:spPr>
            <a:xfrm>
              <a:off x="4848225" y="3358575"/>
              <a:ext cx="150625" cy="380125"/>
            </a:xfrm>
            <a:custGeom>
              <a:avLst/>
              <a:gdLst/>
              <a:ahLst/>
              <a:cxnLst/>
              <a:rect l="l" t="t" r="r" b="b"/>
              <a:pathLst>
                <a:path w="6025" h="15205" extrusionOk="0">
                  <a:moveTo>
                    <a:pt x="3989" y="1"/>
                  </a:moveTo>
                  <a:lnTo>
                    <a:pt x="3989" y="1"/>
                  </a:lnTo>
                  <a:cubicBezTo>
                    <a:pt x="3012" y="263"/>
                    <a:pt x="2215" y="953"/>
                    <a:pt x="1524" y="1691"/>
                  </a:cubicBezTo>
                  <a:cubicBezTo>
                    <a:pt x="1191" y="2049"/>
                    <a:pt x="857" y="2453"/>
                    <a:pt x="631" y="2906"/>
                  </a:cubicBezTo>
                  <a:cubicBezTo>
                    <a:pt x="441" y="3287"/>
                    <a:pt x="333" y="3715"/>
                    <a:pt x="274" y="4156"/>
                  </a:cubicBezTo>
                  <a:cubicBezTo>
                    <a:pt x="0" y="6097"/>
                    <a:pt x="464" y="8121"/>
                    <a:pt x="1345" y="9895"/>
                  </a:cubicBezTo>
                  <a:cubicBezTo>
                    <a:pt x="2238" y="11669"/>
                    <a:pt x="3524" y="13217"/>
                    <a:pt x="4905" y="14633"/>
                  </a:cubicBezTo>
                  <a:lnTo>
                    <a:pt x="6025" y="15205"/>
                  </a:lnTo>
                  <a:cubicBezTo>
                    <a:pt x="4727" y="13979"/>
                    <a:pt x="3643" y="12514"/>
                    <a:pt x="2810" y="10942"/>
                  </a:cubicBezTo>
                  <a:cubicBezTo>
                    <a:pt x="2131" y="9657"/>
                    <a:pt x="1619" y="8275"/>
                    <a:pt x="1453" y="6847"/>
                  </a:cubicBezTo>
                  <a:cubicBezTo>
                    <a:pt x="1286" y="5418"/>
                    <a:pt x="1464" y="3918"/>
                    <a:pt x="2096" y="2620"/>
                  </a:cubicBezTo>
                  <a:cubicBezTo>
                    <a:pt x="2572" y="1656"/>
                    <a:pt x="3286" y="822"/>
                    <a:pt x="3989" y="1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9" name="Google Shape;2239;p148"/>
            <p:cNvSpPr/>
            <p:nvPr/>
          </p:nvSpPr>
          <p:spPr>
            <a:xfrm>
              <a:off x="4703850" y="3721725"/>
              <a:ext cx="277150" cy="212850"/>
            </a:xfrm>
            <a:custGeom>
              <a:avLst/>
              <a:gdLst/>
              <a:ahLst/>
              <a:cxnLst/>
              <a:rect l="l" t="t" r="r" b="b"/>
              <a:pathLst>
                <a:path w="11086" h="8514" extrusionOk="0">
                  <a:moveTo>
                    <a:pt x="10454" y="0"/>
                  </a:moveTo>
                  <a:cubicBezTo>
                    <a:pt x="9264" y="226"/>
                    <a:pt x="8097" y="441"/>
                    <a:pt x="6918" y="703"/>
                  </a:cubicBezTo>
                  <a:cubicBezTo>
                    <a:pt x="5620" y="977"/>
                    <a:pt x="4311" y="1322"/>
                    <a:pt x="3156" y="1953"/>
                  </a:cubicBezTo>
                  <a:cubicBezTo>
                    <a:pt x="1977" y="2584"/>
                    <a:pt x="953" y="3560"/>
                    <a:pt x="477" y="4787"/>
                  </a:cubicBezTo>
                  <a:cubicBezTo>
                    <a:pt x="0" y="6025"/>
                    <a:pt x="179" y="7561"/>
                    <a:pt x="1096" y="8513"/>
                  </a:cubicBezTo>
                  <a:cubicBezTo>
                    <a:pt x="929" y="7037"/>
                    <a:pt x="965" y="5441"/>
                    <a:pt x="1739" y="4179"/>
                  </a:cubicBezTo>
                  <a:cubicBezTo>
                    <a:pt x="2275" y="3322"/>
                    <a:pt x="3096" y="2691"/>
                    <a:pt x="3965" y="2203"/>
                  </a:cubicBezTo>
                  <a:cubicBezTo>
                    <a:pt x="6132" y="1000"/>
                    <a:pt x="8633" y="584"/>
                    <a:pt x="11085" y="286"/>
                  </a:cubicBezTo>
                  <a:lnTo>
                    <a:pt x="10454" y="0"/>
                  </a:ln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0" name="Google Shape;2240;p148"/>
            <p:cNvSpPr/>
            <p:nvPr/>
          </p:nvSpPr>
          <p:spPr>
            <a:xfrm>
              <a:off x="4657725" y="3686600"/>
              <a:ext cx="264925" cy="150050"/>
            </a:xfrm>
            <a:custGeom>
              <a:avLst/>
              <a:gdLst/>
              <a:ahLst/>
              <a:cxnLst/>
              <a:rect l="l" t="t" r="r" b="b"/>
              <a:pathLst>
                <a:path w="10597" h="6002" extrusionOk="0">
                  <a:moveTo>
                    <a:pt x="9751" y="0"/>
                  </a:moveTo>
                  <a:cubicBezTo>
                    <a:pt x="7537" y="107"/>
                    <a:pt x="5310" y="227"/>
                    <a:pt x="3167" y="810"/>
                  </a:cubicBezTo>
                  <a:cubicBezTo>
                    <a:pt x="2691" y="929"/>
                    <a:pt x="2226" y="1072"/>
                    <a:pt x="1810" y="1334"/>
                  </a:cubicBezTo>
                  <a:cubicBezTo>
                    <a:pt x="1072" y="1774"/>
                    <a:pt x="560" y="2560"/>
                    <a:pt x="298" y="3394"/>
                  </a:cubicBezTo>
                  <a:cubicBezTo>
                    <a:pt x="24" y="4227"/>
                    <a:pt x="0" y="5120"/>
                    <a:pt x="60" y="6001"/>
                  </a:cubicBezTo>
                  <a:cubicBezTo>
                    <a:pt x="417" y="4156"/>
                    <a:pt x="1762" y="2620"/>
                    <a:pt x="3405" y="1715"/>
                  </a:cubicBezTo>
                  <a:cubicBezTo>
                    <a:pt x="5036" y="822"/>
                    <a:pt x="6929" y="500"/>
                    <a:pt x="8811" y="441"/>
                  </a:cubicBezTo>
                  <a:cubicBezTo>
                    <a:pt x="9018" y="433"/>
                    <a:pt x="9225" y="427"/>
                    <a:pt x="9433" y="427"/>
                  </a:cubicBezTo>
                  <a:cubicBezTo>
                    <a:pt x="9821" y="427"/>
                    <a:pt x="10209" y="446"/>
                    <a:pt x="10597" y="500"/>
                  </a:cubicBezTo>
                  <a:lnTo>
                    <a:pt x="9751" y="0"/>
                  </a:ln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1" name="Google Shape;2241;p148"/>
            <p:cNvSpPr/>
            <p:nvPr/>
          </p:nvSpPr>
          <p:spPr>
            <a:xfrm>
              <a:off x="4769625" y="3320475"/>
              <a:ext cx="127125" cy="377750"/>
            </a:xfrm>
            <a:custGeom>
              <a:avLst/>
              <a:gdLst/>
              <a:ahLst/>
              <a:cxnLst/>
              <a:rect l="l" t="t" r="r" b="b"/>
              <a:pathLst>
                <a:path w="5085" h="15110" extrusionOk="0">
                  <a:moveTo>
                    <a:pt x="2453" y="1"/>
                  </a:moveTo>
                  <a:lnTo>
                    <a:pt x="2453" y="1"/>
                  </a:lnTo>
                  <a:cubicBezTo>
                    <a:pt x="1977" y="84"/>
                    <a:pt x="1560" y="382"/>
                    <a:pt x="1203" y="703"/>
                  </a:cubicBezTo>
                  <a:cubicBezTo>
                    <a:pt x="798" y="1072"/>
                    <a:pt x="429" y="1489"/>
                    <a:pt x="215" y="2001"/>
                  </a:cubicBezTo>
                  <a:cubicBezTo>
                    <a:pt x="60" y="2382"/>
                    <a:pt x="13" y="2822"/>
                    <a:pt x="13" y="3239"/>
                  </a:cubicBezTo>
                  <a:cubicBezTo>
                    <a:pt x="1" y="4394"/>
                    <a:pt x="275" y="5537"/>
                    <a:pt x="632" y="6656"/>
                  </a:cubicBezTo>
                  <a:cubicBezTo>
                    <a:pt x="1506" y="9385"/>
                    <a:pt x="2809" y="11980"/>
                    <a:pt x="4482" y="14305"/>
                  </a:cubicBezTo>
                  <a:lnTo>
                    <a:pt x="4482" y="14305"/>
                  </a:lnTo>
                  <a:cubicBezTo>
                    <a:pt x="4477" y="14291"/>
                    <a:pt x="4471" y="14278"/>
                    <a:pt x="4466" y="14264"/>
                  </a:cubicBezTo>
                  <a:cubicBezTo>
                    <a:pt x="3513" y="12002"/>
                    <a:pt x="2596" y="9704"/>
                    <a:pt x="1727" y="7406"/>
                  </a:cubicBezTo>
                  <a:cubicBezTo>
                    <a:pt x="1572" y="7002"/>
                    <a:pt x="1430" y="6609"/>
                    <a:pt x="1334" y="6192"/>
                  </a:cubicBezTo>
                  <a:cubicBezTo>
                    <a:pt x="1263" y="5775"/>
                    <a:pt x="1239" y="5358"/>
                    <a:pt x="1251" y="4930"/>
                  </a:cubicBezTo>
                  <a:cubicBezTo>
                    <a:pt x="1275" y="3549"/>
                    <a:pt x="1620" y="2191"/>
                    <a:pt x="2227" y="953"/>
                  </a:cubicBezTo>
                  <a:cubicBezTo>
                    <a:pt x="2382" y="655"/>
                    <a:pt x="2537" y="334"/>
                    <a:pt x="2453" y="1"/>
                  </a:cubicBezTo>
                  <a:close/>
                  <a:moveTo>
                    <a:pt x="4482" y="14305"/>
                  </a:moveTo>
                  <a:lnTo>
                    <a:pt x="4482" y="14305"/>
                  </a:lnTo>
                  <a:cubicBezTo>
                    <a:pt x="4602" y="14592"/>
                    <a:pt x="4753" y="14892"/>
                    <a:pt x="5002" y="15062"/>
                  </a:cubicBezTo>
                  <a:lnTo>
                    <a:pt x="5002" y="15062"/>
                  </a:lnTo>
                  <a:cubicBezTo>
                    <a:pt x="5002" y="15062"/>
                    <a:pt x="5002" y="15062"/>
                    <a:pt x="5001" y="15062"/>
                  </a:cubicBezTo>
                  <a:lnTo>
                    <a:pt x="5013" y="15069"/>
                  </a:lnTo>
                  <a:lnTo>
                    <a:pt x="5013" y="15069"/>
                  </a:lnTo>
                  <a:cubicBezTo>
                    <a:pt x="5029" y="15079"/>
                    <a:pt x="5045" y="15089"/>
                    <a:pt x="5061" y="15098"/>
                  </a:cubicBezTo>
                  <a:cubicBezTo>
                    <a:pt x="5065" y="15101"/>
                    <a:pt x="5069" y="15102"/>
                    <a:pt x="5071" y="15102"/>
                  </a:cubicBezTo>
                  <a:cubicBezTo>
                    <a:pt x="5071" y="15102"/>
                    <a:pt x="5071" y="15102"/>
                    <a:pt x="5071" y="15102"/>
                  </a:cubicBezTo>
                  <a:lnTo>
                    <a:pt x="5071" y="15102"/>
                  </a:lnTo>
                  <a:lnTo>
                    <a:pt x="5085" y="15110"/>
                  </a:lnTo>
                  <a:cubicBezTo>
                    <a:pt x="5080" y="15104"/>
                    <a:pt x="5076" y="15098"/>
                    <a:pt x="5071" y="15092"/>
                  </a:cubicBezTo>
                  <a:lnTo>
                    <a:pt x="5071" y="15092"/>
                  </a:lnTo>
                  <a:cubicBezTo>
                    <a:pt x="5069" y="15087"/>
                    <a:pt x="5064" y="15081"/>
                    <a:pt x="5058" y="15076"/>
                  </a:cubicBezTo>
                  <a:lnTo>
                    <a:pt x="5058" y="15076"/>
                  </a:lnTo>
                  <a:cubicBezTo>
                    <a:pt x="4862" y="14822"/>
                    <a:pt x="4670" y="14565"/>
                    <a:pt x="4482" y="14305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2" name="Google Shape;2242;p148"/>
            <p:cNvSpPr/>
            <p:nvPr/>
          </p:nvSpPr>
          <p:spPr>
            <a:xfrm>
              <a:off x="4609200" y="3630750"/>
              <a:ext cx="222375" cy="113625"/>
            </a:xfrm>
            <a:custGeom>
              <a:avLst/>
              <a:gdLst/>
              <a:ahLst/>
              <a:cxnLst/>
              <a:rect l="l" t="t" r="r" b="b"/>
              <a:pathLst>
                <a:path w="8895" h="4545" extrusionOk="0">
                  <a:moveTo>
                    <a:pt x="6110" y="0"/>
                  </a:moveTo>
                  <a:cubicBezTo>
                    <a:pt x="5569" y="0"/>
                    <a:pt x="4906" y="29"/>
                    <a:pt x="4167" y="175"/>
                  </a:cubicBezTo>
                  <a:cubicBezTo>
                    <a:pt x="3108" y="365"/>
                    <a:pt x="2382" y="508"/>
                    <a:pt x="1727" y="972"/>
                  </a:cubicBezTo>
                  <a:cubicBezTo>
                    <a:pt x="608" y="1758"/>
                    <a:pt x="0" y="3211"/>
                    <a:pt x="203" y="4544"/>
                  </a:cubicBezTo>
                  <a:cubicBezTo>
                    <a:pt x="750" y="2889"/>
                    <a:pt x="2143" y="1579"/>
                    <a:pt x="3763" y="960"/>
                  </a:cubicBezTo>
                  <a:cubicBezTo>
                    <a:pt x="4713" y="593"/>
                    <a:pt x="5721" y="431"/>
                    <a:pt x="6733" y="431"/>
                  </a:cubicBezTo>
                  <a:cubicBezTo>
                    <a:pt x="7457" y="431"/>
                    <a:pt x="8184" y="514"/>
                    <a:pt x="8894" y="663"/>
                  </a:cubicBezTo>
                  <a:lnTo>
                    <a:pt x="8466" y="139"/>
                  </a:lnTo>
                  <a:cubicBezTo>
                    <a:pt x="8037" y="79"/>
                    <a:pt x="7418" y="20"/>
                    <a:pt x="6680" y="8"/>
                  </a:cubicBezTo>
                  <a:cubicBezTo>
                    <a:pt x="6510" y="5"/>
                    <a:pt x="6319" y="0"/>
                    <a:pt x="6110" y="0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3" name="Google Shape;2243;p148"/>
            <p:cNvSpPr/>
            <p:nvPr/>
          </p:nvSpPr>
          <p:spPr>
            <a:xfrm>
              <a:off x="4705925" y="3356825"/>
              <a:ext cx="112550" cy="289025"/>
            </a:xfrm>
            <a:custGeom>
              <a:avLst/>
              <a:gdLst/>
              <a:ahLst/>
              <a:cxnLst/>
              <a:rect l="l" t="t" r="r" b="b"/>
              <a:pathLst>
                <a:path w="4502" h="11561" extrusionOk="0">
                  <a:moveTo>
                    <a:pt x="1292" y="1"/>
                  </a:moveTo>
                  <a:cubicBezTo>
                    <a:pt x="1273" y="1"/>
                    <a:pt x="417" y="1087"/>
                    <a:pt x="191" y="2238"/>
                  </a:cubicBezTo>
                  <a:cubicBezTo>
                    <a:pt x="60" y="2869"/>
                    <a:pt x="1" y="3857"/>
                    <a:pt x="691" y="5809"/>
                  </a:cubicBezTo>
                  <a:cubicBezTo>
                    <a:pt x="1108" y="7000"/>
                    <a:pt x="1894" y="8786"/>
                    <a:pt x="3406" y="10727"/>
                  </a:cubicBezTo>
                  <a:lnTo>
                    <a:pt x="4501" y="11560"/>
                  </a:lnTo>
                  <a:cubicBezTo>
                    <a:pt x="2323" y="8786"/>
                    <a:pt x="1072" y="5321"/>
                    <a:pt x="953" y="1809"/>
                  </a:cubicBezTo>
                  <a:cubicBezTo>
                    <a:pt x="941" y="1178"/>
                    <a:pt x="953" y="547"/>
                    <a:pt x="1287" y="11"/>
                  </a:cubicBezTo>
                  <a:cubicBezTo>
                    <a:pt x="1291" y="4"/>
                    <a:pt x="1293" y="1"/>
                    <a:pt x="1292" y="1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4" name="Google Shape;2244;p148"/>
            <p:cNvSpPr/>
            <p:nvPr/>
          </p:nvSpPr>
          <p:spPr>
            <a:xfrm>
              <a:off x="4565725" y="3580925"/>
              <a:ext cx="185775" cy="94675"/>
            </a:xfrm>
            <a:custGeom>
              <a:avLst/>
              <a:gdLst/>
              <a:ahLst/>
              <a:cxnLst/>
              <a:rect l="l" t="t" r="r" b="b"/>
              <a:pathLst>
                <a:path w="7431" h="3787" extrusionOk="0">
                  <a:moveTo>
                    <a:pt x="6978" y="1"/>
                  </a:moveTo>
                  <a:cubicBezTo>
                    <a:pt x="6168" y="12"/>
                    <a:pt x="4168" y="48"/>
                    <a:pt x="2263" y="227"/>
                  </a:cubicBezTo>
                  <a:cubicBezTo>
                    <a:pt x="1930" y="251"/>
                    <a:pt x="1394" y="346"/>
                    <a:pt x="858" y="715"/>
                  </a:cubicBezTo>
                  <a:cubicBezTo>
                    <a:pt x="382" y="1060"/>
                    <a:pt x="84" y="1620"/>
                    <a:pt x="37" y="2203"/>
                  </a:cubicBezTo>
                  <a:cubicBezTo>
                    <a:pt x="1" y="2787"/>
                    <a:pt x="239" y="3382"/>
                    <a:pt x="668" y="3787"/>
                  </a:cubicBezTo>
                  <a:cubicBezTo>
                    <a:pt x="382" y="3037"/>
                    <a:pt x="727" y="2179"/>
                    <a:pt x="1323" y="1656"/>
                  </a:cubicBezTo>
                  <a:cubicBezTo>
                    <a:pt x="1906" y="1132"/>
                    <a:pt x="2692" y="894"/>
                    <a:pt x="3466" y="715"/>
                  </a:cubicBezTo>
                  <a:cubicBezTo>
                    <a:pt x="4547" y="467"/>
                    <a:pt x="5653" y="343"/>
                    <a:pt x="6764" y="343"/>
                  </a:cubicBezTo>
                  <a:cubicBezTo>
                    <a:pt x="6986" y="343"/>
                    <a:pt x="7208" y="348"/>
                    <a:pt x="7430" y="358"/>
                  </a:cubicBezTo>
                  <a:lnTo>
                    <a:pt x="6978" y="1"/>
                  </a:ln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5" name="Google Shape;2245;p148"/>
            <p:cNvSpPr/>
            <p:nvPr/>
          </p:nvSpPr>
          <p:spPr>
            <a:xfrm>
              <a:off x="4648200" y="3341025"/>
              <a:ext cx="88425" cy="235450"/>
            </a:xfrm>
            <a:custGeom>
              <a:avLst/>
              <a:gdLst/>
              <a:ahLst/>
              <a:cxnLst/>
              <a:rect l="l" t="t" r="r" b="b"/>
              <a:pathLst>
                <a:path w="3537" h="9418" extrusionOk="0">
                  <a:moveTo>
                    <a:pt x="1441" y="0"/>
                  </a:moveTo>
                  <a:cubicBezTo>
                    <a:pt x="607" y="429"/>
                    <a:pt x="131" y="1369"/>
                    <a:pt x="60" y="2310"/>
                  </a:cubicBezTo>
                  <a:cubicBezTo>
                    <a:pt x="0" y="3251"/>
                    <a:pt x="286" y="4167"/>
                    <a:pt x="643" y="5037"/>
                  </a:cubicBezTo>
                  <a:cubicBezTo>
                    <a:pt x="1263" y="6491"/>
                    <a:pt x="2114" y="7849"/>
                    <a:pt x="3170" y="9025"/>
                  </a:cubicBezTo>
                  <a:lnTo>
                    <a:pt x="3170" y="9025"/>
                  </a:lnTo>
                  <a:lnTo>
                    <a:pt x="2357" y="7120"/>
                  </a:lnTo>
                  <a:cubicBezTo>
                    <a:pt x="1703" y="5596"/>
                    <a:pt x="1048" y="3989"/>
                    <a:pt x="1203" y="2334"/>
                  </a:cubicBezTo>
                  <a:cubicBezTo>
                    <a:pt x="1286" y="1548"/>
                    <a:pt x="1548" y="774"/>
                    <a:pt x="1441" y="0"/>
                  </a:cubicBezTo>
                  <a:close/>
                  <a:moveTo>
                    <a:pt x="3170" y="9025"/>
                  </a:moveTo>
                  <a:lnTo>
                    <a:pt x="3286" y="9299"/>
                  </a:lnTo>
                  <a:lnTo>
                    <a:pt x="3536" y="9418"/>
                  </a:lnTo>
                  <a:cubicBezTo>
                    <a:pt x="3411" y="9290"/>
                    <a:pt x="3289" y="9159"/>
                    <a:pt x="3170" y="9025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6" name="Google Shape;2246;p148"/>
            <p:cNvSpPr/>
            <p:nvPr/>
          </p:nvSpPr>
          <p:spPr>
            <a:xfrm>
              <a:off x="4555025" y="3524250"/>
              <a:ext cx="141400" cy="59500"/>
            </a:xfrm>
            <a:custGeom>
              <a:avLst/>
              <a:gdLst/>
              <a:ahLst/>
              <a:cxnLst/>
              <a:rect l="l" t="t" r="r" b="b"/>
              <a:pathLst>
                <a:path w="5656" h="2380" extrusionOk="0">
                  <a:moveTo>
                    <a:pt x="2838" y="0"/>
                  </a:moveTo>
                  <a:cubicBezTo>
                    <a:pt x="2610" y="0"/>
                    <a:pt x="2370" y="20"/>
                    <a:pt x="2120" y="65"/>
                  </a:cubicBezTo>
                  <a:cubicBezTo>
                    <a:pt x="1703" y="148"/>
                    <a:pt x="643" y="339"/>
                    <a:pt x="369" y="994"/>
                  </a:cubicBezTo>
                  <a:cubicBezTo>
                    <a:pt x="298" y="1172"/>
                    <a:pt x="191" y="1541"/>
                    <a:pt x="131" y="1815"/>
                  </a:cubicBezTo>
                  <a:cubicBezTo>
                    <a:pt x="0" y="2315"/>
                    <a:pt x="24" y="2363"/>
                    <a:pt x="36" y="2375"/>
                  </a:cubicBezTo>
                  <a:cubicBezTo>
                    <a:pt x="42" y="2378"/>
                    <a:pt x="48" y="2380"/>
                    <a:pt x="54" y="2380"/>
                  </a:cubicBezTo>
                  <a:cubicBezTo>
                    <a:pt x="189" y="2380"/>
                    <a:pt x="545" y="1713"/>
                    <a:pt x="1215" y="1339"/>
                  </a:cubicBezTo>
                  <a:cubicBezTo>
                    <a:pt x="1429" y="1220"/>
                    <a:pt x="1727" y="1101"/>
                    <a:pt x="2798" y="1041"/>
                  </a:cubicBezTo>
                  <a:cubicBezTo>
                    <a:pt x="3119" y="1023"/>
                    <a:pt x="3418" y="1017"/>
                    <a:pt x="3693" y="1017"/>
                  </a:cubicBezTo>
                  <a:cubicBezTo>
                    <a:pt x="4437" y="1017"/>
                    <a:pt x="5005" y="1065"/>
                    <a:pt x="5334" y="1065"/>
                  </a:cubicBezTo>
                  <a:cubicBezTo>
                    <a:pt x="5530" y="1065"/>
                    <a:pt x="5641" y="1048"/>
                    <a:pt x="5656" y="994"/>
                  </a:cubicBezTo>
                  <a:cubicBezTo>
                    <a:pt x="5656" y="958"/>
                    <a:pt x="5656" y="886"/>
                    <a:pt x="5203" y="660"/>
                  </a:cubicBezTo>
                  <a:cubicBezTo>
                    <a:pt x="4676" y="406"/>
                    <a:pt x="3877" y="0"/>
                    <a:pt x="2838" y="0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7" name="Google Shape;2247;p148"/>
            <p:cNvSpPr/>
            <p:nvPr/>
          </p:nvSpPr>
          <p:spPr>
            <a:xfrm>
              <a:off x="4609200" y="3355900"/>
              <a:ext cx="53600" cy="157775"/>
            </a:xfrm>
            <a:custGeom>
              <a:avLst/>
              <a:gdLst/>
              <a:ahLst/>
              <a:cxnLst/>
              <a:rect l="l" t="t" r="r" b="b"/>
              <a:pathLst>
                <a:path w="2144" h="6311" extrusionOk="0">
                  <a:moveTo>
                    <a:pt x="1143" y="0"/>
                  </a:moveTo>
                  <a:lnTo>
                    <a:pt x="1143" y="0"/>
                  </a:lnTo>
                  <a:cubicBezTo>
                    <a:pt x="631" y="215"/>
                    <a:pt x="274" y="715"/>
                    <a:pt x="131" y="1263"/>
                  </a:cubicBezTo>
                  <a:cubicBezTo>
                    <a:pt x="0" y="1822"/>
                    <a:pt x="60" y="2382"/>
                    <a:pt x="191" y="2929"/>
                  </a:cubicBezTo>
                  <a:cubicBezTo>
                    <a:pt x="429" y="3930"/>
                    <a:pt x="881" y="4870"/>
                    <a:pt x="1500" y="5656"/>
                  </a:cubicBezTo>
                  <a:lnTo>
                    <a:pt x="1155" y="5382"/>
                  </a:lnTo>
                  <a:lnTo>
                    <a:pt x="1155" y="5382"/>
                  </a:lnTo>
                  <a:cubicBezTo>
                    <a:pt x="1429" y="5751"/>
                    <a:pt x="1751" y="6061"/>
                    <a:pt x="2143" y="6311"/>
                  </a:cubicBezTo>
                  <a:cubicBezTo>
                    <a:pt x="1429" y="5477"/>
                    <a:pt x="1060" y="4394"/>
                    <a:pt x="941" y="3287"/>
                  </a:cubicBezTo>
                  <a:cubicBezTo>
                    <a:pt x="822" y="2191"/>
                    <a:pt x="953" y="1084"/>
                    <a:pt x="1143" y="0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8" name="Google Shape;2248;p148"/>
            <p:cNvSpPr/>
            <p:nvPr/>
          </p:nvSpPr>
          <p:spPr>
            <a:xfrm>
              <a:off x="4536575" y="3494600"/>
              <a:ext cx="106875" cy="54800"/>
            </a:xfrm>
            <a:custGeom>
              <a:avLst/>
              <a:gdLst/>
              <a:ahLst/>
              <a:cxnLst/>
              <a:rect l="l" t="t" r="r" b="b"/>
              <a:pathLst>
                <a:path w="4275" h="2192" extrusionOk="0">
                  <a:moveTo>
                    <a:pt x="1548" y="1"/>
                  </a:moveTo>
                  <a:cubicBezTo>
                    <a:pt x="1298" y="1"/>
                    <a:pt x="1048" y="1"/>
                    <a:pt x="822" y="84"/>
                  </a:cubicBezTo>
                  <a:cubicBezTo>
                    <a:pt x="441" y="215"/>
                    <a:pt x="167" y="584"/>
                    <a:pt x="84" y="989"/>
                  </a:cubicBezTo>
                  <a:cubicBezTo>
                    <a:pt x="0" y="1394"/>
                    <a:pt x="84" y="1822"/>
                    <a:pt x="262" y="2192"/>
                  </a:cubicBezTo>
                  <a:cubicBezTo>
                    <a:pt x="465" y="1406"/>
                    <a:pt x="1119" y="798"/>
                    <a:pt x="1881" y="501"/>
                  </a:cubicBezTo>
                  <a:cubicBezTo>
                    <a:pt x="2392" y="301"/>
                    <a:pt x="2930" y="225"/>
                    <a:pt x="3473" y="225"/>
                  </a:cubicBezTo>
                  <a:cubicBezTo>
                    <a:pt x="3740" y="225"/>
                    <a:pt x="4008" y="243"/>
                    <a:pt x="4275" y="275"/>
                  </a:cubicBezTo>
                  <a:lnTo>
                    <a:pt x="4072" y="215"/>
                  </a:lnTo>
                  <a:cubicBezTo>
                    <a:pt x="3239" y="108"/>
                    <a:pt x="2405" y="37"/>
                    <a:pt x="1548" y="1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9" name="Google Shape;2249;p148"/>
            <p:cNvSpPr/>
            <p:nvPr/>
          </p:nvSpPr>
          <p:spPr>
            <a:xfrm>
              <a:off x="4532700" y="3459825"/>
              <a:ext cx="89325" cy="25875"/>
            </a:xfrm>
            <a:custGeom>
              <a:avLst/>
              <a:gdLst/>
              <a:ahLst/>
              <a:cxnLst/>
              <a:rect l="l" t="t" r="r" b="b"/>
              <a:pathLst>
                <a:path w="3573" h="1035" extrusionOk="0">
                  <a:moveTo>
                    <a:pt x="1339" y="0"/>
                  </a:moveTo>
                  <a:cubicBezTo>
                    <a:pt x="1242" y="0"/>
                    <a:pt x="1145" y="7"/>
                    <a:pt x="1048" y="23"/>
                  </a:cubicBezTo>
                  <a:cubicBezTo>
                    <a:pt x="512" y="106"/>
                    <a:pt x="12" y="499"/>
                    <a:pt x="0" y="1035"/>
                  </a:cubicBezTo>
                  <a:cubicBezTo>
                    <a:pt x="590" y="604"/>
                    <a:pt x="1322" y="384"/>
                    <a:pt x="2054" y="384"/>
                  </a:cubicBezTo>
                  <a:cubicBezTo>
                    <a:pt x="2577" y="384"/>
                    <a:pt x="3101" y="497"/>
                    <a:pt x="3572" y="725"/>
                  </a:cubicBezTo>
                  <a:lnTo>
                    <a:pt x="3215" y="463"/>
                  </a:lnTo>
                  <a:cubicBezTo>
                    <a:pt x="3001" y="404"/>
                    <a:pt x="2810" y="320"/>
                    <a:pt x="2596" y="261"/>
                  </a:cubicBezTo>
                  <a:cubicBezTo>
                    <a:pt x="2198" y="134"/>
                    <a:pt x="1768" y="0"/>
                    <a:pt x="1339" y="0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0" name="Google Shape;2250;p148"/>
            <p:cNvSpPr/>
            <p:nvPr/>
          </p:nvSpPr>
          <p:spPr>
            <a:xfrm>
              <a:off x="4582100" y="3380300"/>
              <a:ext cx="18775" cy="73850"/>
            </a:xfrm>
            <a:custGeom>
              <a:avLst/>
              <a:gdLst/>
              <a:ahLst/>
              <a:cxnLst/>
              <a:rect l="l" t="t" r="r" b="b"/>
              <a:pathLst>
                <a:path w="751" h="2954" extrusionOk="0">
                  <a:moveTo>
                    <a:pt x="691" y="1"/>
                  </a:moveTo>
                  <a:lnTo>
                    <a:pt x="691" y="1"/>
                  </a:lnTo>
                  <a:cubicBezTo>
                    <a:pt x="370" y="144"/>
                    <a:pt x="144" y="465"/>
                    <a:pt x="72" y="822"/>
                  </a:cubicBezTo>
                  <a:cubicBezTo>
                    <a:pt x="1" y="1168"/>
                    <a:pt x="37" y="1537"/>
                    <a:pt x="120" y="1882"/>
                  </a:cubicBezTo>
                  <a:cubicBezTo>
                    <a:pt x="179" y="2144"/>
                    <a:pt x="251" y="2406"/>
                    <a:pt x="334" y="2668"/>
                  </a:cubicBezTo>
                  <a:lnTo>
                    <a:pt x="751" y="2954"/>
                  </a:lnTo>
                  <a:cubicBezTo>
                    <a:pt x="620" y="2775"/>
                    <a:pt x="525" y="2549"/>
                    <a:pt x="453" y="2323"/>
                  </a:cubicBezTo>
                  <a:cubicBezTo>
                    <a:pt x="370" y="2001"/>
                    <a:pt x="394" y="1644"/>
                    <a:pt x="418" y="1299"/>
                  </a:cubicBezTo>
                  <a:cubicBezTo>
                    <a:pt x="429" y="1156"/>
                    <a:pt x="429" y="1001"/>
                    <a:pt x="453" y="858"/>
                  </a:cubicBezTo>
                  <a:cubicBezTo>
                    <a:pt x="501" y="560"/>
                    <a:pt x="572" y="275"/>
                    <a:pt x="691" y="1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1" name="Google Shape;2251;p148"/>
            <p:cNvSpPr/>
            <p:nvPr/>
          </p:nvSpPr>
          <p:spPr>
            <a:xfrm>
              <a:off x="4533900" y="3432550"/>
              <a:ext cx="58650" cy="17950"/>
            </a:xfrm>
            <a:custGeom>
              <a:avLst/>
              <a:gdLst/>
              <a:ahLst/>
              <a:cxnLst/>
              <a:rect l="l" t="t" r="r" b="b"/>
              <a:pathLst>
                <a:path w="2346" h="718" extrusionOk="0">
                  <a:moveTo>
                    <a:pt x="1198" y="0"/>
                  </a:moveTo>
                  <a:cubicBezTo>
                    <a:pt x="782" y="0"/>
                    <a:pt x="367" y="237"/>
                    <a:pt x="83" y="554"/>
                  </a:cubicBezTo>
                  <a:cubicBezTo>
                    <a:pt x="36" y="578"/>
                    <a:pt x="0" y="637"/>
                    <a:pt x="36" y="685"/>
                  </a:cubicBezTo>
                  <a:cubicBezTo>
                    <a:pt x="54" y="709"/>
                    <a:pt x="80" y="718"/>
                    <a:pt x="109" y="718"/>
                  </a:cubicBezTo>
                  <a:cubicBezTo>
                    <a:pt x="137" y="718"/>
                    <a:pt x="167" y="709"/>
                    <a:pt x="191" y="697"/>
                  </a:cubicBezTo>
                  <a:cubicBezTo>
                    <a:pt x="624" y="545"/>
                    <a:pt x="1088" y="465"/>
                    <a:pt x="1552" y="465"/>
                  </a:cubicBezTo>
                  <a:cubicBezTo>
                    <a:pt x="1814" y="465"/>
                    <a:pt x="2076" y="491"/>
                    <a:pt x="2334" y="542"/>
                  </a:cubicBezTo>
                  <a:lnTo>
                    <a:pt x="2346" y="483"/>
                  </a:lnTo>
                  <a:cubicBezTo>
                    <a:pt x="2024" y="256"/>
                    <a:pt x="1691" y="30"/>
                    <a:pt x="1310" y="6"/>
                  </a:cubicBezTo>
                  <a:cubicBezTo>
                    <a:pt x="1272" y="2"/>
                    <a:pt x="1235" y="0"/>
                    <a:pt x="1198" y="0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2" name="Google Shape;2252;p148"/>
            <p:cNvSpPr/>
            <p:nvPr/>
          </p:nvSpPr>
          <p:spPr>
            <a:xfrm>
              <a:off x="4552950" y="3400550"/>
              <a:ext cx="626875" cy="408100"/>
            </a:xfrm>
            <a:custGeom>
              <a:avLst/>
              <a:gdLst/>
              <a:ahLst/>
              <a:cxnLst/>
              <a:rect l="l" t="t" r="r" b="b"/>
              <a:pathLst>
                <a:path w="25075" h="16324" extrusionOk="0">
                  <a:moveTo>
                    <a:pt x="0" y="0"/>
                  </a:moveTo>
                  <a:cubicBezTo>
                    <a:pt x="1524" y="2024"/>
                    <a:pt x="3250" y="3906"/>
                    <a:pt x="5144" y="5644"/>
                  </a:cubicBezTo>
                  <a:cubicBezTo>
                    <a:pt x="6072" y="6501"/>
                    <a:pt x="7060" y="7323"/>
                    <a:pt x="8061" y="8097"/>
                  </a:cubicBezTo>
                  <a:cubicBezTo>
                    <a:pt x="8561" y="8478"/>
                    <a:pt x="9061" y="8871"/>
                    <a:pt x="9585" y="9228"/>
                  </a:cubicBezTo>
                  <a:cubicBezTo>
                    <a:pt x="9858" y="9406"/>
                    <a:pt x="10108" y="9597"/>
                    <a:pt x="10370" y="9775"/>
                  </a:cubicBezTo>
                  <a:lnTo>
                    <a:pt x="11168" y="10311"/>
                  </a:lnTo>
                  <a:cubicBezTo>
                    <a:pt x="13311" y="11680"/>
                    <a:pt x="15538" y="12907"/>
                    <a:pt x="17871" y="13919"/>
                  </a:cubicBezTo>
                  <a:cubicBezTo>
                    <a:pt x="20193" y="14931"/>
                    <a:pt x="22610" y="15752"/>
                    <a:pt x="25075" y="16324"/>
                  </a:cubicBezTo>
                  <a:cubicBezTo>
                    <a:pt x="22693" y="15455"/>
                    <a:pt x="20372" y="14478"/>
                    <a:pt x="18109" y="13383"/>
                  </a:cubicBezTo>
                  <a:cubicBezTo>
                    <a:pt x="17550" y="13109"/>
                    <a:pt x="17002" y="12812"/>
                    <a:pt x="16431" y="12538"/>
                  </a:cubicBezTo>
                  <a:cubicBezTo>
                    <a:pt x="16157" y="12383"/>
                    <a:pt x="15883" y="12240"/>
                    <a:pt x="15597" y="12085"/>
                  </a:cubicBezTo>
                  <a:lnTo>
                    <a:pt x="15180" y="11859"/>
                  </a:lnTo>
                  <a:lnTo>
                    <a:pt x="14788" y="11621"/>
                  </a:lnTo>
                  <a:cubicBezTo>
                    <a:pt x="13680" y="11014"/>
                    <a:pt x="12621" y="10359"/>
                    <a:pt x="11573" y="9680"/>
                  </a:cubicBezTo>
                  <a:lnTo>
                    <a:pt x="10775" y="9156"/>
                  </a:lnTo>
                  <a:cubicBezTo>
                    <a:pt x="10513" y="8978"/>
                    <a:pt x="10263" y="8799"/>
                    <a:pt x="10001" y="8621"/>
                  </a:cubicBezTo>
                  <a:cubicBezTo>
                    <a:pt x="9489" y="8263"/>
                    <a:pt x="8977" y="7894"/>
                    <a:pt x="8477" y="7513"/>
                  </a:cubicBezTo>
                  <a:cubicBezTo>
                    <a:pt x="7441" y="6775"/>
                    <a:pt x="6477" y="5977"/>
                    <a:pt x="5513" y="5180"/>
                  </a:cubicBezTo>
                  <a:cubicBezTo>
                    <a:pt x="3572" y="3560"/>
                    <a:pt x="1762" y="1834"/>
                    <a:pt x="0" y="0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53" name="Google Shape;2253;p148"/>
          <p:cNvGrpSpPr/>
          <p:nvPr/>
        </p:nvGrpSpPr>
        <p:grpSpPr>
          <a:xfrm>
            <a:off x="-274197" y="-6258"/>
            <a:ext cx="1159289" cy="1091309"/>
            <a:chOff x="3611750" y="1496100"/>
            <a:chExt cx="821550" cy="773375"/>
          </a:xfrm>
        </p:grpSpPr>
        <p:sp>
          <p:nvSpPr>
            <p:cNvPr id="2254" name="Google Shape;2254;p148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5" name="Google Shape;2255;p148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6" name="Google Shape;2256;p148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7" name="Google Shape;2257;p148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8" name="Google Shape;2258;p148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9" name="Google Shape;2259;p148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0" name="Google Shape;2260;p148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1" name="Google Shape;2261;p148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2" name="Google Shape;2262;p148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3" name="Google Shape;2263;p148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4" name="Google Shape;2264;p148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5" name="Google Shape;2265;p148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6" name="Google Shape;2266;p148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7" name="Google Shape;2267;p148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8" name="Google Shape;2268;p148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9" name="Google Shape;2269;p148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0" name="Google Shape;2270;p148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71" name="Google Shape;2271;p148"/>
          <p:cNvGrpSpPr/>
          <p:nvPr/>
        </p:nvGrpSpPr>
        <p:grpSpPr>
          <a:xfrm>
            <a:off x="8316796" y="2886510"/>
            <a:ext cx="947638" cy="1717592"/>
            <a:chOff x="5329525" y="1305350"/>
            <a:chExt cx="595325" cy="1079025"/>
          </a:xfrm>
        </p:grpSpPr>
        <p:sp>
          <p:nvSpPr>
            <p:cNvPr id="2272" name="Google Shape;2272;p148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3" name="Google Shape;2273;p148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4" name="Google Shape;2274;p148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5" name="Google Shape;2275;p148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6" name="Google Shape;2276;p148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7" name="Google Shape;2277;p148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8" name="Google Shape;2278;p148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9" name="Google Shape;2279;p148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0" name="Google Shape;2280;p148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1" name="Google Shape;2281;p148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2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" name="Google Shape;2283;p149"/>
          <p:cNvSpPr txBox="1">
            <a:spLocks noGrp="1"/>
          </p:cNvSpPr>
          <p:nvPr>
            <p:ph type="title"/>
          </p:nvPr>
        </p:nvSpPr>
        <p:spPr>
          <a:xfrm>
            <a:off x="849125" y="1567050"/>
            <a:ext cx="3706200" cy="10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84" name="Google Shape;2284;p149"/>
          <p:cNvSpPr txBox="1">
            <a:spLocks noGrp="1"/>
          </p:cNvSpPr>
          <p:nvPr>
            <p:ph type="subTitle" idx="1"/>
          </p:nvPr>
        </p:nvSpPr>
        <p:spPr>
          <a:xfrm>
            <a:off x="849125" y="2571750"/>
            <a:ext cx="3706200" cy="10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285" name="Google Shape;2285;p149"/>
          <p:cNvGrpSpPr/>
          <p:nvPr/>
        </p:nvGrpSpPr>
        <p:grpSpPr>
          <a:xfrm rot="-2390044">
            <a:off x="-244568" y="4130126"/>
            <a:ext cx="1100032" cy="1035527"/>
            <a:chOff x="3611750" y="1496100"/>
            <a:chExt cx="821550" cy="773375"/>
          </a:xfrm>
        </p:grpSpPr>
        <p:sp>
          <p:nvSpPr>
            <p:cNvPr id="2286" name="Google Shape;2286;p149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7" name="Google Shape;2287;p149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8" name="Google Shape;2288;p149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9" name="Google Shape;2289;p149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0" name="Google Shape;2290;p149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1" name="Google Shape;2291;p149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2" name="Google Shape;2292;p149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3" name="Google Shape;2293;p149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4" name="Google Shape;2294;p149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5" name="Google Shape;2295;p149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6" name="Google Shape;2296;p149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7" name="Google Shape;2297;p149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8" name="Google Shape;2298;p149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9" name="Google Shape;2299;p149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0" name="Google Shape;2300;p149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1" name="Google Shape;2301;p149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2" name="Google Shape;2302;p149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03" name="Google Shape;2303;p149"/>
          <p:cNvGrpSpPr/>
          <p:nvPr/>
        </p:nvGrpSpPr>
        <p:grpSpPr>
          <a:xfrm>
            <a:off x="-224125" y="4152292"/>
            <a:ext cx="1670211" cy="1572271"/>
            <a:chOff x="3611750" y="1496100"/>
            <a:chExt cx="821550" cy="773375"/>
          </a:xfrm>
        </p:grpSpPr>
        <p:sp>
          <p:nvSpPr>
            <p:cNvPr id="2304" name="Google Shape;2304;p149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5" name="Google Shape;2305;p149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6" name="Google Shape;2306;p149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7" name="Google Shape;2307;p149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8" name="Google Shape;2308;p149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9" name="Google Shape;2309;p149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0" name="Google Shape;2310;p149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1" name="Google Shape;2311;p149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2" name="Google Shape;2312;p149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3" name="Google Shape;2313;p149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4" name="Google Shape;2314;p149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5" name="Google Shape;2315;p149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6" name="Google Shape;2316;p149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7" name="Google Shape;2317;p149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8" name="Google Shape;2318;p149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9" name="Google Shape;2319;p149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0" name="Google Shape;2320;p149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21" name="Google Shape;2321;p149"/>
          <p:cNvGrpSpPr/>
          <p:nvPr/>
        </p:nvGrpSpPr>
        <p:grpSpPr>
          <a:xfrm rot="856444">
            <a:off x="7987538" y="4121644"/>
            <a:ext cx="1777123" cy="1769839"/>
            <a:chOff x="4532700" y="3320475"/>
            <a:chExt cx="647125" cy="644450"/>
          </a:xfrm>
        </p:grpSpPr>
        <p:sp>
          <p:nvSpPr>
            <p:cNvPr id="2322" name="Google Shape;2322;p149"/>
            <p:cNvSpPr/>
            <p:nvPr/>
          </p:nvSpPr>
          <p:spPr>
            <a:xfrm>
              <a:off x="4941975" y="3407400"/>
              <a:ext cx="118800" cy="358075"/>
            </a:xfrm>
            <a:custGeom>
              <a:avLst/>
              <a:gdLst/>
              <a:ahLst/>
              <a:cxnLst/>
              <a:rect l="l" t="t" r="r" b="b"/>
              <a:pathLst>
                <a:path w="4752" h="14323" extrusionOk="0">
                  <a:moveTo>
                    <a:pt x="4751" y="0"/>
                  </a:moveTo>
                  <a:lnTo>
                    <a:pt x="4751" y="0"/>
                  </a:lnTo>
                  <a:cubicBezTo>
                    <a:pt x="3775" y="334"/>
                    <a:pt x="2822" y="810"/>
                    <a:pt x="2036" y="1489"/>
                  </a:cubicBezTo>
                  <a:cubicBezTo>
                    <a:pt x="1227" y="2167"/>
                    <a:pt x="584" y="3024"/>
                    <a:pt x="274" y="4025"/>
                  </a:cubicBezTo>
                  <a:cubicBezTo>
                    <a:pt x="72" y="4679"/>
                    <a:pt x="0" y="5382"/>
                    <a:pt x="12" y="6072"/>
                  </a:cubicBezTo>
                  <a:cubicBezTo>
                    <a:pt x="48" y="9370"/>
                    <a:pt x="1405" y="12502"/>
                    <a:pt x="4215" y="14228"/>
                  </a:cubicBezTo>
                  <a:lnTo>
                    <a:pt x="4370" y="14288"/>
                  </a:lnTo>
                  <a:cubicBezTo>
                    <a:pt x="4343" y="14288"/>
                    <a:pt x="4379" y="14323"/>
                    <a:pt x="4402" y="14323"/>
                  </a:cubicBezTo>
                  <a:cubicBezTo>
                    <a:pt x="4409" y="14323"/>
                    <a:pt x="4415" y="14320"/>
                    <a:pt x="4418" y="14312"/>
                  </a:cubicBezTo>
                  <a:cubicBezTo>
                    <a:pt x="4430" y="14288"/>
                    <a:pt x="4418" y="14252"/>
                    <a:pt x="4382" y="14228"/>
                  </a:cubicBezTo>
                  <a:cubicBezTo>
                    <a:pt x="3834" y="13633"/>
                    <a:pt x="3346" y="12966"/>
                    <a:pt x="2846" y="12335"/>
                  </a:cubicBezTo>
                  <a:cubicBezTo>
                    <a:pt x="2477" y="11847"/>
                    <a:pt x="2108" y="11347"/>
                    <a:pt x="1822" y="10799"/>
                  </a:cubicBezTo>
                  <a:cubicBezTo>
                    <a:pt x="1572" y="10275"/>
                    <a:pt x="1394" y="9692"/>
                    <a:pt x="1263" y="9132"/>
                  </a:cubicBezTo>
                  <a:cubicBezTo>
                    <a:pt x="1120" y="8608"/>
                    <a:pt x="1024" y="8073"/>
                    <a:pt x="977" y="7525"/>
                  </a:cubicBezTo>
                  <a:cubicBezTo>
                    <a:pt x="846" y="6049"/>
                    <a:pt x="1096" y="4537"/>
                    <a:pt x="1751" y="3191"/>
                  </a:cubicBezTo>
                  <a:cubicBezTo>
                    <a:pt x="2406" y="1858"/>
                    <a:pt x="3465" y="703"/>
                    <a:pt x="4751" y="0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3" name="Google Shape;2323;p149"/>
            <p:cNvSpPr/>
            <p:nvPr/>
          </p:nvSpPr>
          <p:spPr>
            <a:xfrm>
              <a:off x="4796725" y="3749700"/>
              <a:ext cx="254225" cy="215225"/>
            </a:xfrm>
            <a:custGeom>
              <a:avLst/>
              <a:gdLst/>
              <a:ahLst/>
              <a:cxnLst/>
              <a:rect l="l" t="t" r="r" b="b"/>
              <a:pathLst>
                <a:path w="10169" h="8609" extrusionOk="0">
                  <a:moveTo>
                    <a:pt x="10168" y="441"/>
                  </a:moveTo>
                  <a:lnTo>
                    <a:pt x="10168" y="441"/>
                  </a:lnTo>
                  <a:cubicBezTo>
                    <a:pt x="10082" y="446"/>
                    <a:pt x="9996" y="452"/>
                    <a:pt x="9910" y="459"/>
                  </a:cubicBezTo>
                  <a:lnTo>
                    <a:pt x="9910" y="459"/>
                  </a:lnTo>
                  <a:lnTo>
                    <a:pt x="10013" y="524"/>
                  </a:lnTo>
                  <a:cubicBezTo>
                    <a:pt x="10061" y="500"/>
                    <a:pt x="10121" y="465"/>
                    <a:pt x="10168" y="441"/>
                  </a:cubicBezTo>
                  <a:close/>
                  <a:moveTo>
                    <a:pt x="7879" y="0"/>
                  </a:moveTo>
                  <a:cubicBezTo>
                    <a:pt x="6222" y="0"/>
                    <a:pt x="4558" y="504"/>
                    <a:pt x="3108" y="1310"/>
                  </a:cubicBezTo>
                  <a:cubicBezTo>
                    <a:pt x="2286" y="1751"/>
                    <a:pt x="1536" y="2298"/>
                    <a:pt x="953" y="3037"/>
                  </a:cubicBezTo>
                  <a:cubicBezTo>
                    <a:pt x="369" y="3763"/>
                    <a:pt x="0" y="4680"/>
                    <a:pt x="60" y="5608"/>
                  </a:cubicBezTo>
                  <a:cubicBezTo>
                    <a:pt x="95" y="6073"/>
                    <a:pt x="226" y="6513"/>
                    <a:pt x="357" y="6966"/>
                  </a:cubicBezTo>
                  <a:cubicBezTo>
                    <a:pt x="548" y="7561"/>
                    <a:pt x="774" y="8180"/>
                    <a:pt x="1238" y="8609"/>
                  </a:cubicBezTo>
                  <a:lnTo>
                    <a:pt x="1238" y="8454"/>
                  </a:lnTo>
                  <a:lnTo>
                    <a:pt x="1238" y="8216"/>
                  </a:lnTo>
                  <a:lnTo>
                    <a:pt x="1238" y="7739"/>
                  </a:lnTo>
                  <a:cubicBezTo>
                    <a:pt x="1227" y="7394"/>
                    <a:pt x="1203" y="7037"/>
                    <a:pt x="1191" y="6692"/>
                  </a:cubicBezTo>
                  <a:cubicBezTo>
                    <a:pt x="1167" y="6037"/>
                    <a:pt x="1143" y="5382"/>
                    <a:pt x="1262" y="4727"/>
                  </a:cubicBezTo>
                  <a:cubicBezTo>
                    <a:pt x="1310" y="4441"/>
                    <a:pt x="1405" y="4168"/>
                    <a:pt x="1489" y="3894"/>
                  </a:cubicBezTo>
                  <a:cubicBezTo>
                    <a:pt x="1500" y="3846"/>
                    <a:pt x="1524" y="3787"/>
                    <a:pt x="1536" y="3739"/>
                  </a:cubicBezTo>
                  <a:cubicBezTo>
                    <a:pt x="1548" y="3668"/>
                    <a:pt x="1560" y="3596"/>
                    <a:pt x="1584" y="3537"/>
                  </a:cubicBezTo>
                  <a:cubicBezTo>
                    <a:pt x="1655" y="3346"/>
                    <a:pt x="1846" y="3179"/>
                    <a:pt x="1989" y="3025"/>
                  </a:cubicBezTo>
                  <a:cubicBezTo>
                    <a:pt x="2179" y="2846"/>
                    <a:pt x="2381" y="2703"/>
                    <a:pt x="2584" y="2548"/>
                  </a:cubicBezTo>
                  <a:cubicBezTo>
                    <a:pt x="2608" y="2536"/>
                    <a:pt x="2620" y="2525"/>
                    <a:pt x="2632" y="2525"/>
                  </a:cubicBezTo>
                  <a:cubicBezTo>
                    <a:pt x="3084" y="2227"/>
                    <a:pt x="3560" y="2013"/>
                    <a:pt x="4048" y="1810"/>
                  </a:cubicBezTo>
                  <a:cubicBezTo>
                    <a:pt x="5921" y="1068"/>
                    <a:pt x="7892" y="610"/>
                    <a:pt x="9910" y="459"/>
                  </a:cubicBezTo>
                  <a:lnTo>
                    <a:pt x="9910" y="459"/>
                  </a:lnTo>
                  <a:lnTo>
                    <a:pt x="9430" y="155"/>
                  </a:lnTo>
                  <a:cubicBezTo>
                    <a:pt x="8918" y="50"/>
                    <a:pt x="8399" y="0"/>
                    <a:pt x="7879" y="0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4" name="Google Shape;2324;p149"/>
            <p:cNvSpPr/>
            <p:nvPr/>
          </p:nvSpPr>
          <p:spPr>
            <a:xfrm>
              <a:off x="4848225" y="3358575"/>
              <a:ext cx="150625" cy="380125"/>
            </a:xfrm>
            <a:custGeom>
              <a:avLst/>
              <a:gdLst/>
              <a:ahLst/>
              <a:cxnLst/>
              <a:rect l="l" t="t" r="r" b="b"/>
              <a:pathLst>
                <a:path w="6025" h="15205" extrusionOk="0">
                  <a:moveTo>
                    <a:pt x="3989" y="1"/>
                  </a:moveTo>
                  <a:lnTo>
                    <a:pt x="3989" y="1"/>
                  </a:lnTo>
                  <a:cubicBezTo>
                    <a:pt x="3012" y="263"/>
                    <a:pt x="2215" y="953"/>
                    <a:pt x="1524" y="1691"/>
                  </a:cubicBezTo>
                  <a:cubicBezTo>
                    <a:pt x="1191" y="2049"/>
                    <a:pt x="857" y="2453"/>
                    <a:pt x="631" y="2906"/>
                  </a:cubicBezTo>
                  <a:cubicBezTo>
                    <a:pt x="441" y="3287"/>
                    <a:pt x="333" y="3715"/>
                    <a:pt x="274" y="4156"/>
                  </a:cubicBezTo>
                  <a:cubicBezTo>
                    <a:pt x="0" y="6097"/>
                    <a:pt x="464" y="8121"/>
                    <a:pt x="1345" y="9895"/>
                  </a:cubicBezTo>
                  <a:cubicBezTo>
                    <a:pt x="2238" y="11669"/>
                    <a:pt x="3524" y="13217"/>
                    <a:pt x="4905" y="14633"/>
                  </a:cubicBezTo>
                  <a:lnTo>
                    <a:pt x="6025" y="15205"/>
                  </a:lnTo>
                  <a:cubicBezTo>
                    <a:pt x="4727" y="13979"/>
                    <a:pt x="3643" y="12514"/>
                    <a:pt x="2810" y="10942"/>
                  </a:cubicBezTo>
                  <a:cubicBezTo>
                    <a:pt x="2131" y="9657"/>
                    <a:pt x="1619" y="8275"/>
                    <a:pt x="1453" y="6847"/>
                  </a:cubicBezTo>
                  <a:cubicBezTo>
                    <a:pt x="1286" y="5418"/>
                    <a:pt x="1464" y="3918"/>
                    <a:pt x="2096" y="2620"/>
                  </a:cubicBezTo>
                  <a:cubicBezTo>
                    <a:pt x="2572" y="1656"/>
                    <a:pt x="3286" y="822"/>
                    <a:pt x="3989" y="1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5" name="Google Shape;2325;p149"/>
            <p:cNvSpPr/>
            <p:nvPr/>
          </p:nvSpPr>
          <p:spPr>
            <a:xfrm>
              <a:off x="4703850" y="3721725"/>
              <a:ext cx="277150" cy="212850"/>
            </a:xfrm>
            <a:custGeom>
              <a:avLst/>
              <a:gdLst/>
              <a:ahLst/>
              <a:cxnLst/>
              <a:rect l="l" t="t" r="r" b="b"/>
              <a:pathLst>
                <a:path w="11086" h="8514" extrusionOk="0">
                  <a:moveTo>
                    <a:pt x="10454" y="0"/>
                  </a:moveTo>
                  <a:cubicBezTo>
                    <a:pt x="9264" y="226"/>
                    <a:pt x="8097" y="441"/>
                    <a:pt x="6918" y="703"/>
                  </a:cubicBezTo>
                  <a:cubicBezTo>
                    <a:pt x="5620" y="977"/>
                    <a:pt x="4311" y="1322"/>
                    <a:pt x="3156" y="1953"/>
                  </a:cubicBezTo>
                  <a:cubicBezTo>
                    <a:pt x="1977" y="2584"/>
                    <a:pt x="953" y="3560"/>
                    <a:pt x="477" y="4787"/>
                  </a:cubicBezTo>
                  <a:cubicBezTo>
                    <a:pt x="0" y="6025"/>
                    <a:pt x="179" y="7561"/>
                    <a:pt x="1096" y="8513"/>
                  </a:cubicBezTo>
                  <a:cubicBezTo>
                    <a:pt x="929" y="7037"/>
                    <a:pt x="965" y="5441"/>
                    <a:pt x="1739" y="4179"/>
                  </a:cubicBezTo>
                  <a:cubicBezTo>
                    <a:pt x="2275" y="3322"/>
                    <a:pt x="3096" y="2691"/>
                    <a:pt x="3965" y="2203"/>
                  </a:cubicBezTo>
                  <a:cubicBezTo>
                    <a:pt x="6132" y="1000"/>
                    <a:pt x="8633" y="584"/>
                    <a:pt x="11085" y="286"/>
                  </a:cubicBezTo>
                  <a:lnTo>
                    <a:pt x="10454" y="0"/>
                  </a:ln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6" name="Google Shape;2326;p149"/>
            <p:cNvSpPr/>
            <p:nvPr/>
          </p:nvSpPr>
          <p:spPr>
            <a:xfrm>
              <a:off x="4657725" y="3686600"/>
              <a:ext cx="264925" cy="150050"/>
            </a:xfrm>
            <a:custGeom>
              <a:avLst/>
              <a:gdLst/>
              <a:ahLst/>
              <a:cxnLst/>
              <a:rect l="l" t="t" r="r" b="b"/>
              <a:pathLst>
                <a:path w="10597" h="6002" extrusionOk="0">
                  <a:moveTo>
                    <a:pt x="9751" y="0"/>
                  </a:moveTo>
                  <a:cubicBezTo>
                    <a:pt x="7537" y="107"/>
                    <a:pt x="5310" y="227"/>
                    <a:pt x="3167" y="810"/>
                  </a:cubicBezTo>
                  <a:cubicBezTo>
                    <a:pt x="2691" y="929"/>
                    <a:pt x="2226" y="1072"/>
                    <a:pt x="1810" y="1334"/>
                  </a:cubicBezTo>
                  <a:cubicBezTo>
                    <a:pt x="1072" y="1774"/>
                    <a:pt x="560" y="2560"/>
                    <a:pt x="298" y="3394"/>
                  </a:cubicBezTo>
                  <a:cubicBezTo>
                    <a:pt x="24" y="4227"/>
                    <a:pt x="0" y="5120"/>
                    <a:pt x="60" y="6001"/>
                  </a:cubicBezTo>
                  <a:cubicBezTo>
                    <a:pt x="417" y="4156"/>
                    <a:pt x="1762" y="2620"/>
                    <a:pt x="3405" y="1715"/>
                  </a:cubicBezTo>
                  <a:cubicBezTo>
                    <a:pt x="5036" y="822"/>
                    <a:pt x="6929" y="500"/>
                    <a:pt x="8811" y="441"/>
                  </a:cubicBezTo>
                  <a:cubicBezTo>
                    <a:pt x="9018" y="433"/>
                    <a:pt x="9225" y="427"/>
                    <a:pt x="9433" y="427"/>
                  </a:cubicBezTo>
                  <a:cubicBezTo>
                    <a:pt x="9821" y="427"/>
                    <a:pt x="10209" y="446"/>
                    <a:pt x="10597" y="500"/>
                  </a:cubicBezTo>
                  <a:lnTo>
                    <a:pt x="9751" y="0"/>
                  </a:ln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7" name="Google Shape;2327;p149"/>
            <p:cNvSpPr/>
            <p:nvPr/>
          </p:nvSpPr>
          <p:spPr>
            <a:xfrm>
              <a:off x="4769625" y="3320475"/>
              <a:ext cx="127125" cy="377750"/>
            </a:xfrm>
            <a:custGeom>
              <a:avLst/>
              <a:gdLst/>
              <a:ahLst/>
              <a:cxnLst/>
              <a:rect l="l" t="t" r="r" b="b"/>
              <a:pathLst>
                <a:path w="5085" h="15110" extrusionOk="0">
                  <a:moveTo>
                    <a:pt x="2453" y="1"/>
                  </a:moveTo>
                  <a:lnTo>
                    <a:pt x="2453" y="1"/>
                  </a:lnTo>
                  <a:cubicBezTo>
                    <a:pt x="1977" y="84"/>
                    <a:pt x="1560" y="382"/>
                    <a:pt x="1203" y="703"/>
                  </a:cubicBezTo>
                  <a:cubicBezTo>
                    <a:pt x="798" y="1072"/>
                    <a:pt x="429" y="1489"/>
                    <a:pt x="215" y="2001"/>
                  </a:cubicBezTo>
                  <a:cubicBezTo>
                    <a:pt x="60" y="2382"/>
                    <a:pt x="13" y="2822"/>
                    <a:pt x="13" y="3239"/>
                  </a:cubicBezTo>
                  <a:cubicBezTo>
                    <a:pt x="1" y="4394"/>
                    <a:pt x="275" y="5537"/>
                    <a:pt x="632" y="6656"/>
                  </a:cubicBezTo>
                  <a:cubicBezTo>
                    <a:pt x="1506" y="9385"/>
                    <a:pt x="2809" y="11980"/>
                    <a:pt x="4482" y="14305"/>
                  </a:cubicBezTo>
                  <a:lnTo>
                    <a:pt x="4482" y="14305"/>
                  </a:lnTo>
                  <a:cubicBezTo>
                    <a:pt x="4477" y="14291"/>
                    <a:pt x="4471" y="14278"/>
                    <a:pt x="4466" y="14264"/>
                  </a:cubicBezTo>
                  <a:cubicBezTo>
                    <a:pt x="3513" y="12002"/>
                    <a:pt x="2596" y="9704"/>
                    <a:pt x="1727" y="7406"/>
                  </a:cubicBezTo>
                  <a:cubicBezTo>
                    <a:pt x="1572" y="7002"/>
                    <a:pt x="1430" y="6609"/>
                    <a:pt x="1334" y="6192"/>
                  </a:cubicBezTo>
                  <a:cubicBezTo>
                    <a:pt x="1263" y="5775"/>
                    <a:pt x="1239" y="5358"/>
                    <a:pt x="1251" y="4930"/>
                  </a:cubicBezTo>
                  <a:cubicBezTo>
                    <a:pt x="1275" y="3549"/>
                    <a:pt x="1620" y="2191"/>
                    <a:pt x="2227" y="953"/>
                  </a:cubicBezTo>
                  <a:cubicBezTo>
                    <a:pt x="2382" y="655"/>
                    <a:pt x="2537" y="334"/>
                    <a:pt x="2453" y="1"/>
                  </a:cubicBezTo>
                  <a:close/>
                  <a:moveTo>
                    <a:pt x="4482" y="14305"/>
                  </a:moveTo>
                  <a:lnTo>
                    <a:pt x="4482" y="14305"/>
                  </a:lnTo>
                  <a:cubicBezTo>
                    <a:pt x="4602" y="14592"/>
                    <a:pt x="4753" y="14892"/>
                    <a:pt x="5002" y="15062"/>
                  </a:cubicBezTo>
                  <a:lnTo>
                    <a:pt x="5002" y="15062"/>
                  </a:lnTo>
                  <a:cubicBezTo>
                    <a:pt x="5002" y="15062"/>
                    <a:pt x="5002" y="15062"/>
                    <a:pt x="5001" y="15062"/>
                  </a:cubicBezTo>
                  <a:lnTo>
                    <a:pt x="5013" y="15069"/>
                  </a:lnTo>
                  <a:lnTo>
                    <a:pt x="5013" y="15069"/>
                  </a:lnTo>
                  <a:cubicBezTo>
                    <a:pt x="5029" y="15079"/>
                    <a:pt x="5045" y="15089"/>
                    <a:pt x="5061" y="15098"/>
                  </a:cubicBezTo>
                  <a:cubicBezTo>
                    <a:pt x="5065" y="15101"/>
                    <a:pt x="5069" y="15102"/>
                    <a:pt x="5071" y="15102"/>
                  </a:cubicBezTo>
                  <a:cubicBezTo>
                    <a:pt x="5071" y="15102"/>
                    <a:pt x="5071" y="15102"/>
                    <a:pt x="5071" y="15102"/>
                  </a:cubicBezTo>
                  <a:lnTo>
                    <a:pt x="5071" y="15102"/>
                  </a:lnTo>
                  <a:lnTo>
                    <a:pt x="5085" y="15110"/>
                  </a:lnTo>
                  <a:cubicBezTo>
                    <a:pt x="5080" y="15104"/>
                    <a:pt x="5076" y="15098"/>
                    <a:pt x="5071" y="15092"/>
                  </a:cubicBezTo>
                  <a:lnTo>
                    <a:pt x="5071" y="15092"/>
                  </a:lnTo>
                  <a:cubicBezTo>
                    <a:pt x="5069" y="15087"/>
                    <a:pt x="5064" y="15081"/>
                    <a:pt x="5058" y="15076"/>
                  </a:cubicBezTo>
                  <a:lnTo>
                    <a:pt x="5058" y="15076"/>
                  </a:lnTo>
                  <a:cubicBezTo>
                    <a:pt x="4862" y="14822"/>
                    <a:pt x="4670" y="14565"/>
                    <a:pt x="4482" y="14305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8" name="Google Shape;2328;p149"/>
            <p:cNvSpPr/>
            <p:nvPr/>
          </p:nvSpPr>
          <p:spPr>
            <a:xfrm>
              <a:off x="4609200" y="3630750"/>
              <a:ext cx="222375" cy="113625"/>
            </a:xfrm>
            <a:custGeom>
              <a:avLst/>
              <a:gdLst/>
              <a:ahLst/>
              <a:cxnLst/>
              <a:rect l="l" t="t" r="r" b="b"/>
              <a:pathLst>
                <a:path w="8895" h="4545" extrusionOk="0">
                  <a:moveTo>
                    <a:pt x="6110" y="0"/>
                  </a:moveTo>
                  <a:cubicBezTo>
                    <a:pt x="5569" y="0"/>
                    <a:pt x="4906" y="29"/>
                    <a:pt x="4167" y="175"/>
                  </a:cubicBezTo>
                  <a:cubicBezTo>
                    <a:pt x="3108" y="365"/>
                    <a:pt x="2382" y="508"/>
                    <a:pt x="1727" y="972"/>
                  </a:cubicBezTo>
                  <a:cubicBezTo>
                    <a:pt x="608" y="1758"/>
                    <a:pt x="0" y="3211"/>
                    <a:pt x="203" y="4544"/>
                  </a:cubicBezTo>
                  <a:cubicBezTo>
                    <a:pt x="750" y="2889"/>
                    <a:pt x="2143" y="1579"/>
                    <a:pt x="3763" y="960"/>
                  </a:cubicBezTo>
                  <a:cubicBezTo>
                    <a:pt x="4713" y="593"/>
                    <a:pt x="5721" y="431"/>
                    <a:pt x="6733" y="431"/>
                  </a:cubicBezTo>
                  <a:cubicBezTo>
                    <a:pt x="7457" y="431"/>
                    <a:pt x="8184" y="514"/>
                    <a:pt x="8894" y="663"/>
                  </a:cubicBezTo>
                  <a:lnTo>
                    <a:pt x="8466" y="139"/>
                  </a:lnTo>
                  <a:cubicBezTo>
                    <a:pt x="8037" y="79"/>
                    <a:pt x="7418" y="20"/>
                    <a:pt x="6680" y="8"/>
                  </a:cubicBezTo>
                  <a:cubicBezTo>
                    <a:pt x="6510" y="5"/>
                    <a:pt x="6319" y="0"/>
                    <a:pt x="6110" y="0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9" name="Google Shape;2329;p149"/>
            <p:cNvSpPr/>
            <p:nvPr/>
          </p:nvSpPr>
          <p:spPr>
            <a:xfrm>
              <a:off x="4705925" y="3356825"/>
              <a:ext cx="112550" cy="289025"/>
            </a:xfrm>
            <a:custGeom>
              <a:avLst/>
              <a:gdLst/>
              <a:ahLst/>
              <a:cxnLst/>
              <a:rect l="l" t="t" r="r" b="b"/>
              <a:pathLst>
                <a:path w="4502" h="11561" extrusionOk="0">
                  <a:moveTo>
                    <a:pt x="1292" y="1"/>
                  </a:moveTo>
                  <a:cubicBezTo>
                    <a:pt x="1273" y="1"/>
                    <a:pt x="417" y="1087"/>
                    <a:pt x="191" y="2238"/>
                  </a:cubicBezTo>
                  <a:cubicBezTo>
                    <a:pt x="60" y="2869"/>
                    <a:pt x="1" y="3857"/>
                    <a:pt x="691" y="5809"/>
                  </a:cubicBezTo>
                  <a:cubicBezTo>
                    <a:pt x="1108" y="7000"/>
                    <a:pt x="1894" y="8786"/>
                    <a:pt x="3406" y="10727"/>
                  </a:cubicBezTo>
                  <a:lnTo>
                    <a:pt x="4501" y="11560"/>
                  </a:lnTo>
                  <a:cubicBezTo>
                    <a:pt x="2323" y="8786"/>
                    <a:pt x="1072" y="5321"/>
                    <a:pt x="953" y="1809"/>
                  </a:cubicBezTo>
                  <a:cubicBezTo>
                    <a:pt x="941" y="1178"/>
                    <a:pt x="953" y="547"/>
                    <a:pt x="1287" y="11"/>
                  </a:cubicBezTo>
                  <a:cubicBezTo>
                    <a:pt x="1291" y="4"/>
                    <a:pt x="1293" y="1"/>
                    <a:pt x="1292" y="1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0" name="Google Shape;2330;p149"/>
            <p:cNvSpPr/>
            <p:nvPr/>
          </p:nvSpPr>
          <p:spPr>
            <a:xfrm>
              <a:off x="4565725" y="3580925"/>
              <a:ext cx="185775" cy="94675"/>
            </a:xfrm>
            <a:custGeom>
              <a:avLst/>
              <a:gdLst/>
              <a:ahLst/>
              <a:cxnLst/>
              <a:rect l="l" t="t" r="r" b="b"/>
              <a:pathLst>
                <a:path w="7431" h="3787" extrusionOk="0">
                  <a:moveTo>
                    <a:pt x="6978" y="1"/>
                  </a:moveTo>
                  <a:cubicBezTo>
                    <a:pt x="6168" y="12"/>
                    <a:pt x="4168" y="48"/>
                    <a:pt x="2263" y="227"/>
                  </a:cubicBezTo>
                  <a:cubicBezTo>
                    <a:pt x="1930" y="251"/>
                    <a:pt x="1394" y="346"/>
                    <a:pt x="858" y="715"/>
                  </a:cubicBezTo>
                  <a:cubicBezTo>
                    <a:pt x="382" y="1060"/>
                    <a:pt x="84" y="1620"/>
                    <a:pt x="37" y="2203"/>
                  </a:cubicBezTo>
                  <a:cubicBezTo>
                    <a:pt x="1" y="2787"/>
                    <a:pt x="239" y="3382"/>
                    <a:pt x="668" y="3787"/>
                  </a:cubicBezTo>
                  <a:cubicBezTo>
                    <a:pt x="382" y="3037"/>
                    <a:pt x="727" y="2179"/>
                    <a:pt x="1323" y="1656"/>
                  </a:cubicBezTo>
                  <a:cubicBezTo>
                    <a:pt x="1906" y="1132"/>
                    <a:pt x="2692" y="894"/>
                    <a:pt x="3466" y="715"/>
                  </a:cubicBezTo>
                  <a:cubicBezTo>
                    <a:pt x="4547" y="467"/>
                    <a:pt x="5653" y="343"/>
                    <a:pt x="6764" y="343"/>
                  </a:cubicBezTo>
                  <a:cubicBezTo>
                    <a:pt x="6986" y="343"/>
                    <a:pt x="7208" y="348"/>
                    <a:pt x="7430" y="358"/>
                  </a:cubicBezTo>
                  <a:lnTo>
                    <a:pt x="6978" y="1"/>
                  </a:ln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1" name="Google Shape;2331;p149"/>
            <p:cNvSpPr/>
            <p:nvPr/>
          </p:nvSpPr>
          <p:spPr>
            <a:xfrm>
              <a:off x="4648200" y="3341025"/>
              <a:ext cx="88425" cy="235450"/>
            </a:xfrm>
            <a:custGeom>
              <a:avLst/>
              <a:gdLst/>
              <a:ahLst/>
              <a:cxnLst/>
              <a:rect l="l" t="t" r="r" b="b"/>
              <a:pathLst>
                <a:path w="3537" h="9418" extrusionOk="0">
                  <a:moveTo>
                    <a:pt x="1441" y="0"/>
                  </a:moveTo>
                  <a:cubicBezTo>
                    <a:pt x="607" y="429"/>
                    <a:pt x="131" y="1369"/>
                    <a:pt x="60" y="2310"/>
                  </a:cubicBezTo>
                  <a:cubicBezTo>
                    <a:pt x="0" y="3251"/>
                    <a:pt x="286" y="4167"/>
                    <a:pt x="643" y="5037"/>
                  </a:cubicBezTo>
                  <a:cubicBezTo>
                    <a:pt x="1263" y="6491"/>
                    <a:pt x="2114" y="7849"/>
                    <a:pt x="3170" y="9025"/>
                  </a:cubicBezTo>
                  <a:lnTo>
                    <a:pt x="3170" y="9025"/>
                  </a:lnTo>
                  <a:lnTo>
                    <a:pt x="2357" y="7120"/>
                  </a:lnTo>
                  <a:cubicBezTo>
                    <a:pt x="1703" y="5596"/>
                    <a:pt x="1048" y="3989"/>
                    <a:pt x="1203" y="2334"/>
                  </a:cubicBezTo>
                  <a:cubicBezTo>
                    <a:pt x="1286" y="1548"/>
                    <a:pt x="1548" y="774"/>
                    <a:pt x="1441" y="0"/>
                  </a:cubicBezTo>
                  <a:close/>
                  <a:moveTo>
                    <a:pt x="3170" y="9025"/>
                  </a:moveTo>
                  <a:lnTo>
                    <a:pt x="3286" y="9299"/>
                  </a:lnTo>
                  <a:lnTo>
                    <a:pt x="3536" y="9418"/>
                  </a:lnTo>
                  <a:cubicBezTo>
                    <a:pt x="3411" y="9290"/>
                    <a:pt x="3289" y="9159"/>
                    <a:pt x="3170" y="9025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2" name="Google Shape;2332;p149"/>
            <p:cNvSpPr/>
            <p:nvPr/>
          </p:nvSpPr>
          <p:spPr>
            <a:xfrm>
              <a:off x="4555025" y="3524250"/>
              <a:ext cx="141400" cy="59500"/>
            </a:xfrm>
            <a:custGeom>
              <a:avLst/>
              <a:gdLst/>
              <a:ahLst/>
              <a:cxnLst/>
              <a:rect l="l" t="t" r="r" b="b"/>
              <a:pathLst>
                <a:path w="5656" h="2380" extrusionOk="0">
                  <a:moveTo>
                    <a:pt x="2838" y="0"/>
                  </a:moveTo>
                  <a:cubicBezTo>
                    <a:pt x="2610" y="0"/>
                    <a:pt x="2370" y="20"/>
                    <a:pt x="2120" y="65"/>
                  </a:cubicBezTo>
                  <a:cubicBezTo>
                    <a:pt x="1703" y="148"/>
                    <a:pt x="643" y="339"/>
                    <a:pt x="369" y="994"/>
                  </a:cubicBezTo>
                  <a:cubicBezTo>
                    <a:pt x="298" y="1172"/>
                    <a:pt x="191" y="1541"/>
                    <a:pt x="131" y="1815"/>
                  </a:cubicBezTo>
                  <a:cubicBezTo>
                    <a:pt x="0" y="2315"/>
                    <a:pt x="24" y="2363"/>
                    <a:pt x="36" y="2375"/>
                  </a:cubicBezTo>
                  <a:cubicBezTo>
                    <a:pt x="42" y="2378"/>
                    <a:pt x="48" y="2380"/>
                    <a:pt x="54" y="2380"/>
                  </a:cubicBezTo>
                  <a:cubicBezTo>
                    <a:pt x="189" y="2380"/>
                    <a:pt x="545" y="1713"/>
                    <a:pt x="1215" y="1339"/>
                  </a:cubicBezTo>
                  <a:cubicBezTo>
                    <a:pt x="1429" y="1220"/>
                    <a:pt x="1727" y="1101"/>
                    <a:pt x="2798" y="1041"/>
                  </a:cubicBezTo>
                  <a:cubicBezTo>
                    <a:pt x="3119" y="1023"/>
                    <a:pt x="3418" y="1017"/>
                    <a:pt x="3693" y="1017"/>
                  </a:cubicBezTo>
                  <a:cubicBezTo>
                    <a:pt x="4437" y="1017"/>
                    <a:pt x="5005" y="1065"/>
                    <a:pt x="5334" y="1065"/>
                  </a:cubicBezTo>
                  <a:cubicBezTo>
                    <a:pt x="5530" y="1065"/>
                    <a:pt x="5641" y="1048"/>
                    <a:pt x="5656" y="994"/>
                  </a:cubicBezTo>
                  <a:cubicBezTo>
                    <a:pt x="5656" y="958"/>
                    <a:pt x="5656" y="886"/>
                    <a:pt x="5203" y="660"/>
                  </a:cubicBezTo>
                  <a:cubicBezTo>
                    <a:pt x="4676" y="406"/>
                    <a:pt x="3877" y="0"/>
                    <a:pt x="2838" y="0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3" name="Google Shape;2333;p149"/>
            <p:cNvSpPr/>
            <p:nvPr/>
          </p:nvSpPr>
          <p:spPr>
            <a:xfrm>
              <a:off x="4609200" y="3355900"/>
              <a:ext cx="53600" cy="157775"/>
            </a:xfrm>
            <a:custGeom>
              <a:avLst/>
              <a:gdLst/>
              <a:ahLst/>
              <a:cxnLst/>
              <a:rect l="l" t="t" r="r" b="b"/>
              <a:pathLst>
                <a:path w="2144" h="6311" extrusionOk="0">
                  <a:moveTo>
                    <a:pt x="1143" y="0"/>
                  </a:moveTo>
                  <a:lnTo>
                    <a:pt x="1143" y="0"/>
                  </a:lnTo>
                  <a:cubicBezTo>
                    <a:pt x="631" y="215"/>
                    <a:pt x="274" y="715"/>
                    <a:pt x="131" y="1263"/>
                  </a:cubicBezTo>
                  <a:cubicBezTo>
                    <a:pt x="0" y="1822"/>
                    <a:pt x="60" y="2382"/>
                    <a:pt x="191" y="2929"/>
                  </a:cubicBezTo>
                  <a:cubicBezTo>
                    <a:pt x="429" y="3930"/>
                    <a:pt x="881" y="4870"/>
                    <a:pt x="1500" y="5656"/>
                  </a:cubicBezTo>
                  <a:lnTo>
                    <a:pt x="1155" y="5382"/>
                  </a:lnTo>
                  <a:lnTo>
                    <a:pt x="1155" y="5382"/>
                  </a:lnTo>
                  <a:cubicBezTo>
                    <a:pt x="1429" y="5751"/>
                    <a:pt x="1751" y="6061"/>
                    <a:pt x="2143" y="6311"/>
                  </a:cubicBezTo>
                  <a:cubicBezTo>
                    <a:pt x="1429" y="5477"/>
                    <a:pt x="1060" y="4394"/>
                    <a:pt x="941" y="3287"/>
                  </a:cubicBezTo>
                  <a:cubicBezTo>
                    <a:pt x="822" y="2191"/>
                    <a:pt x="953" y="1084"/>
                    <a:pt x="1143" y="0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4" name="Google Shape;2334;p149"/>
            <p:cNvSpPr/>
            <p:nvPr/>
          </p:nvSpPr>
          <p:spPr>
            <a:xfrm>
              <a:off x="4536575" y="3494600"/>
              <a:ext cx="106875" cy="54800"/>
            </a:xfrm>
            <a:custGeom>
              <a:avLst/>
              <a:gdLst/>
              <a:ahLst/>
              <a:cxnLst/>
              <a:rect l="l" t="t" r="r" b="b"/>
              <a:pathLst>
                <a:path w="4275" h="2192" extrusionOk="0">
                  <a:moveTo>
                    <a:pt x="1548" y="1"/>
                  </a:moveTo>
                  <a:cubicBezTo>
                    <a:pt x="1298" y="1"/>
                    <a:pt x="1048" y="1"/>
                    <a:pt x="822" y="84"/>
                  </a:cubicBezTo>
                  <a:cubicBezTo>
                    <a:pt x="441" y="215"/>
                    <a:pt x="167" y="584"/>
                    <a:pt x="84" y="989"/>
                  </a:cubicBezTo>
                  <a:cubicBezTo>
                    <a:pt x="0" y="1394"/>
                    <a:pt x="84" y="1822"/>
                    <a:pt x="262" y="2192"/>
                  </a:cubicBezTo>
                  <a:cubicBezTo>
                    <a:pt x="465" y="1406"/>
                    <a:pt x="1119" y="798"/>
                    <a:pt x="1881" y="501"/>
                  </a:cubicBezTo>
                  <a:cubicBezTo>
                    <a:pt x="2392" y="301"/>
                    <a:pt x="2930" y="225"/>
                    <a:pt x="3473" y="225"/>
                  </a:cubicBezTo>
                  <a:cubicBezTo>
                    <a:pt x="3740" y="225"/>
                    <a:pt x="4008" y="243"/>
                    <a:pt x="4275" y="275"/>
                  </a:cubicBezTo>
                  <a:lnTo>
                    <a:pt x="4072" y="215"/>
                  </a:lnTo>
                  <a:cubicBezTo>
                    <a:pt x="3239" y="108"/>
                    <a:pt x="2405" y="37"/>
                    <a:pt x="1548" y="1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5" name="Google Shape;2335;p149"/>
            <p:cNvSpPr/>
            <p:nvPr/>
          </p:nvSpPr>
          <p:spPr>
            <a:xfrm>
              <a:off x="4532700" y="3459825"/>
              <a:ext cx="89325" cy="25875"/>
            </a:xfrm>
            <a:custGeom>
              <a:avLst/>
              <a:gdLst/>
              <a:ahLst/>
              <a:cxnLst/>
              <a:rect l="l" t="t" r="r" b="b"/>
              <a:pathLst>
                <a:path w="3573" h="1035" extrusionOk="0">
                  <a:moveTo>
                    <a:pt x="1339" y="0"/>
                  </a:moveTo>
                  <a:cubicBezTo>
                    <a:pt x="1242" y="0"/>
                    <a:pt x="1145" y="7"/>
                    <a:pt x="1048" y="23"/>
                  </a:cubicBezTo>
                  <a:cubicBezTo>
                    <a:pt x="512" y="106"/>
                    <a:pt x="12" y="499"/>
                    <a:pt x="0" y="1035"/>
                  </a:cubicBezTo>
                  <a:cubicBezTo>
                    <a:pt x="590" y="604"/>
                    <a:pt x="1322" y="384"/>
                    <a:pt x="2054" y="384"/>
                  </a:cubicBezTo>
                  <a:cubicBezTo>
                    <a:pt x="2577" y="384"/>
                    <a:pt x="3101" y="497"/>
                    <a:pt x="3572" y="725"/>
                  </a:cubicBezTo>
                  <a:lnTo>
                    <a:pt x="3215" y="463"/>
                  </a:lnTo>
                  <a:cubicBezTo>
                    <a:pt x="3001" y="404"/>
                    <a:pt x="2810" y="320"/>
                    <a:pt x="2596" y="261"/>
                  </a:cubicBezTo>
                  <a:cubicBezTo>
                    <a:pt x="2198" y="134"/>
                    <a:pt x="1768" y="0"/>
                    <a:pt x="1339" y="0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6" name="Google Shape;2336;p149"/>
            <p:cNvSpPr/>
            <p:nvPr/>
          </p:nvSpPr>
          <p:spPr>
            <a:xfrm>
              <a:off x="4582100" y="3380300"/>
              <a:ext cx="18775" cy="73850"/>
            </a:xfrm>
            <a:custGeom>
              <a:avLst/>
              <a:gdLst/>
              <a:ahLst/>
              <a:cxnLst/>
              <a:rect l="l" t="t" r="r" b="b"/>
              <a:pathLst>
                <a:path w="751" h="2954" extrusionOk="0">
                  <a:moveTo>
                    <a:pt x="691" y="1"/>
                  </a:moveTo>
                  <a:lnTo>
                    <a:pt x="691" y="1"/>
                  </a:lnTo>
                  <a:cubicBezTo>
                    <a:pt x="370" y="144"/>
                    <a:pt x="144" y="465"/>
                    <a:pt x="72" y="822"/>
                  </a:cubicBezTo>
                  <a:cubicBezTo>
                    <a:pt x="1" y="1168"/>
                    <a:pt x="37" y="1537"/>
                    <a:pt x="120" y="1882"/>
                  </a:cubicBezTo>
                  <a:cubicBezTo>
                    <a:pt x="179" y="2144"/>
                    <a:pt x="251" y="2406"/>
                    <a:pt x="334" y="2668"/>
                  </a:cubicBezTo>
                  <a:lnTo>
                    <a:pt x="751" y="2954"/>
                  </a:lnTo>
                  <a:cubicBezTo>
                    <a:pt x="620" y="2775"/>
                    <a:pt x="525" y="2549"/>
                    <a:pt x="453" y="2323"/>
                  </a:cubicBezTo>
                  <a:cubicBezTo>
                    <a:pt x="370" y="2001"/>
                    <a:pt x="394" y="1644"/>
                    <a:pt x="418" y="1299"/>
                  </a:cubicBezTo>
                  <a:cubicBezTo>
                    <a:pt x="429" y="1156"/>
                    <a:pt x="429" y="1001"/>
                    <a:pt x="453" y="858"/>
                  </a:cubicBezTo>
                  <a:cubicBezTo>
                    <a:pt x="501" y="560"/>
                    <a:pt x="572" y="275"/>
                    <a:pt x="691" y="1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7" name="Google Shape;2337;p149"/>
            <p:cNvSpPr/>
            <p:nvPr/>
          </p:nvSpPr>
          <p:spPr>
            <a:xfrm>
              <a:off x="4533900" y="3432550"/>
              <a:ext cx="58650" cy="17950"/>
            </a:xfrm>
            <a:custGeom>
              <a:avLst/>
              <a:gdLst/>
              <a:ahLst/>
              <a:cxnLst/>
              <a:rect l="l" t="t" r="r" b="b"/>
              <a:pathLst>
                <a:path w="2346" h="718" extrusionOk="0">
                  <a:moveTo>
                    <a:pt x="1198" y="0"/>
                  </a:moveTo>
                  <a:cubicBezTo>
                    <a:pt x="782" y="0"/>
                    <a:pt x="367" y="237"/>
                    <a:pt x="83" y="554"/>
                  </a:cubicBezTo>
                  <a:cubicBezTo>
                    <a:pt x="36" y="578"/>
                    <a:pt x="0" y="637"/>
                    <a:pt x="36" y="685"/>
                  </a:cubicBezTo>
                  <a:cubicBezTo>
                    <a:pt x="54" y="709"/>
                    <a:pt x="80" y="718"/>
                    <a:pt x="109" y="718"/>
                  </a:cubicBezTo>
                  <a:cubicBezTo>
                    <a:pt x="137" y="718"/>
                    <a:pt x="167" y="709"/>
                    <a:pt x="191" y="697"/>
                  </a:cubicBezTo>
                  <a:cubicBezTo>
                    <a:pt x="624" y="545"/>
                    <a:pt x="1088" y="465"/>
                    <a:pt x="1552" y="465"/>
                  </a:cubicBezTo>
                  <a:cubicBezTo>
                    <a:pt x="1814" y="465"/>
                    <a:pt x="2076" y="491"/>
                    <a:pt x="2334" y="542"/>
                  </a:cubicBezTo>
                  <a:lnTo>
                    <a:pt x="2346" y="483"/>
                  </a:lnTo>
                  <a:cubicBezTo>
                    <a:pt x="2024" y="256"/>
                    <a:pt x="1691" y="30"/>
                    <a:pt x="1310" y="6"/>
                  </a:cubicBezTo>
                  <a:cubicBezTo>
                    <a:pt x="1272" y="2"/>
                    <a:pt x="1235" y="0"/>
                    <a:pt x="1198" y="0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8" name="Google Shape;2338;p149"/>
            <p:cNvSpPr/>
            <p:nvPr/>
          </p:nvSpPr>
          <p:spPr>
            <a:xfrm>
              <a:off x="4552950" y="3400550"/>
              <a:ext cx="626875" cy="408100"/>
            </a:xfrm>
            <a:custGeom>
              <a:avLst/>
              <a:gdLst/>
              <a:ahLst/>
              <a:cxnLst/>
              <a:rect l="l" t="t" r="r" b="b"/>
              <a:pathLst>
                <a:path w="25075" h="16324" extrusionOk="0">
                  <a:moveTo>
                    <a:pt x="0" y="0"/>
                  </a:moveTo>
                  <a:cubicBezTo>
                    <a:pt x="1524" y="2024"/>
                    <a:pt x="3250" y="3906"/>
                    <a:pt x="5144" y="5644"/>
                  </a:cubicBezTo>
                  <a:cubicBezTo>
                    <a:pt x="6072" y="6501"/>
                    <a:pt x="7060" y="7323"/>
                    <a:pt x="8061" y="8097"/>
                  </a:cubicBezTo>
                  <a:cubicBezTo>
                    <a:pt x="8561" y="8478"/>
                    <a:pt x="9061" y="8871"/>
                    <a:pt x="9585" y="9228"/>
                  </a:cubicBezTo>
                  <a:cubicBezTo>
                    <a:pt x="9858" y="9406"/>
                    <a:pt x="10108" y="9597"/>
                    <a:pt x="10370" y="9775"/>
                  </a:cubicBezTo>
                  <a:lnTo>
                    <a:pt x="11168" y="10311"/>
                  </a:lnTo>
                  <a:cubicBezTo>
                    <a:pt x="13311" y="11680"/>
                    <a:pt x="15538" y="12907"/>
                    <a:pt x="17871" y="13919"/>
                  </a:cubicBezTo>
                  <a:cubicBezTo>
                    <a:pt x="20193" y="14931"/>
                    <a:pt x="22610" y="15752"/>
                    <a:pt x="25075" y="16324"/>
                  </a:cubicBezTo>
                  <a:cubicBezTo>
                    <a:pt x="22693" y="15455"/>
                    <a:pt x="20372" y="14478"/>
                    <a:pt x="18109" y="13383"/>
                  </a:cubicBezTo>
                  <a:cubicBezTo>
                    <a:pt x="17550" y="13109"/>
                    <a:pt x="17002" y="12812"/>
                    <a:pt x="16431" y="12538"/>
                  </a:cubicBezTo>
                  <a:cubicBezTo>
                    <a:pt x="16157" y="12383"/>
                    <a:pt x="15883" y="12240"/>
                    <a:pt x="15597" y="12085"/>
                  </a:cubicBezTo>
                  <a:lnTo>
                    <a:pt x="15180" y="11859"/>
                  </a:lnTo>
                  <a:lnTo>
                    <a:pt x="14788" y="11621"/>
                  </a:lnTo>
                  <a:cubicBezTo>
                    <a:pt x="13680" y="11014"/>
                    <a:pt x="12621" y="10359"/>
                    <a:pt x="11573" y="9680"/>
                  </a:cubicBezTo>
                  <a:lnTo>
                    <a:pt x="10775" y="9156"/>
                  </a:lnTo>
                  <a:cubicBezTo>
                    <a:pt x="10513" y="8978"/>
                    <a:pt x="10263" y="8799"/>
                    <a:pt x="10001" y="8621"/>
                  </a:cubicBezTo>
                  <a:cubicBezTo>
                    <a:pt x="9489" y="8263"/>
                    <a:pt x="8977" y="7894"/>
                    <a:pt x="8477" y="7513"/>
                  </a:cubicBezTo>
                  <a:cubicBezTo>
                    <a:pt x="7441" y="6775"/>
                    <a:pt x="6477" y="5977"/>
                    <a:pt x="5513" y="5180"/>
                  </a:cubicBezTo>
                  <a:cubicBezTo>
                    <a:pt x="3572" y="3560"/>
                    <a:pt x="1762" y="1834"/>
                    <a:pt x="0" y="0"/>
                  </a:cubicBezTo>
                  <a:close/>
                </a:path>
              </a:pathLst>
            </a:custGeom>
            <a:solidFill>
              <a:srgbClr val="A7A2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39" name="Google Shape;2339;p149"/>
          <p:cNvGrpSpPr/>
          <p:nvPr/>
        </p:nvGrpSpPr>
        <p:grpSpPr>
          <a:xfrm>
            <a:off x="-274197" y="-6258"/>
            <a:ext cx="1159289" cy="1091309"/>
            <a:chOff x="3611750" y="1496100"/>
            <a:chExt cx="821550" cy="773375"/>
          </a:xfrm>
        </p:grpSpPr>
        <p:sp>
          <p:nvSpPr>
            <p:cNvPr id="2340" name="Google Shape;2340;p149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1" name="Google Shape;2341;p149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2" name="Google Shape;2342;p149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3" name="Google Shape;2343;p149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4" name="Google Shape;2344;p149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5" name="Google Shape;2345;p149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6" name="Google Shape;2346;p149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7" name="Google Shape;2347;p149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8" name="Google Shape;2348;p149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9" name="Google Shape;2349;p149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0" name="Google Shape;2350;p149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1" name="Google Shape;2351;p149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2" name="Google Shape;2352;p149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3" name="Google Shape;2353;p149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4" name="Google Shape;2354;p149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5" name="Google Shape;2355;p149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6" name="Google Shape;2356;p149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57" name="Google Shape;2357;p149"/>
          <p:cNvGrpSpPr/>
          <p:nvPr/>
        </p:nvGrpSpPr>
        <p:grpSpPr>
          <a:xfrm>
            <a:off x="8460271" y="3044335"/>
            <a:ext cx="947638" cy="1717592"/>
            <a:chOff x="5329525" y="1305350"/>
            <a:chExt cx="595325" cy="1079025"/>
          </a:xfrm>
        </p:grpSpPr>
        <p:sp>
          <p:nvSpPr>
            <p:cNvPr id="2358" name="Google Shape;2358;p149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9" name="Google Shape;2359;p149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0" name="Google Shape;2360;p149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1" name="Google Shape;2361;p149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2" name="Google Shape;2362;p149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3" name="Google Shape;2363;p149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4" name="Google Shape;2364;p149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5" name="Google Shape;2365;p149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6" name="Google Shape;2366;p149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7" name="Google Shape;2367;p149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2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9" name="Google Shape;2369;p150"/>
          <p:cNvSpPr txBox="1">
            <a:spLocks noGrp="1"/>
          </p:cNvSpPr>
          <p:nvPr>
            <p:ph type="title"/>
          </p:nvPr>
        </p:nvSpPr>
        <p:spPr>
          <a:xfrm>
            <a:off x="4789201" y="445025"/>
            <a:ext cx="3641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370" name="Google Shape;2370;p150"/>
          <p:cNvSpPr txBox="1">
            <a:spLocks noGrp="1"/>
          </p:cNvSpPr>
          <p:nvPr>
            <p:ph type="subTitle" idx="1"/>
          </p:nvPr>
        </p:nvSpPr>
        <p:spPr>
          <a:xfrm>
            <a:off x="4789201" y="1119100"/>
            <a:ext cx="3641700" cy="34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2371" name="Google Shape;2371;p150"/>
          <p:cNvGrpSpPr/>
          <p:nvPr/>
        </p:nvGrpSpPr>
        <p:grpSpPr>
          <a:xfrm rot="-2390044">
            <a:off x="-244568" y="4130126"/>
            <a:ext cx="1100032" cy="1035527"/>
            <a:chOff x="3611750" y="1496100"/>
            <a:chExt cx="821550" cy="773375"/>
          </a:xfrm>
        </p:grpSpPr>
        <p:sp>
          <p:nvSpPr>
            <p:cNvPr id="2372" name="Google Shape;2372;p150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3" name="Google Shape;2373;p150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4" name="Google Shape;2374;p150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5" name="Google Shape;2375;p150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6" name="Google Shape;2376;p150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7" name="Google Shape;2377;p150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8" name="Google Shape;2378;p150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9" name="Google Shape;2379;p150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0" name="Google Shape;2380;p150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1" name="Google Shape;2381;p150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2" name="Google Shape;2382;p150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3" name="Google Shape;2383;p150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4" name="Google Shape;2384;p150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5" name="Google Shape;2385;p150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6" name="Google Shape;2386;p150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7" name="Google Shape;2387;p150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8" name="Google Shape;2388;p150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89" name="Google Shape;2389;p150"/>
          <p:cNvGrpSpPr/>
          <p:nvPr/>
        </p:nvGrpSpPr>
        <p:grpSpPr>
          <a:xfrm>
            <a:off x="-223970" y="4633345"/>
            <a:ext cx="1159289" cy="1091309"/>
            <a:chOff x="3611750" y="1496100"/>
            <a:chExt cx="821550" cy="773375"/>
          </a:xfrm>
        </p:grpSpPr>
        <p:sp>
          <p:nvSpPr>
            <p:cNvPr id="2390" name="Google Shape;2390;p150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1" name="Google Shape;2391;p150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2" name="Google Shape;2392;p150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3" name="Google Shape;2393;p150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4" name="Google Shape;2394;p150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5" name="Google Shape;2395;p150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6" name="Google Shape;2396;p150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7" name="Google Shape;2397;p150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8" name="Google Shape;2398;p150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9" name="Google Shape;2399;p150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0" name="Google Shape;2400;p150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1" name="Google Shape;2401;p150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2" name="Google Shape;2402;p150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3" name="Google Shape;2403;p150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4" name="Google Shape;2404;p150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5" name="Google Shape;2405;p150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6" name="Google Shape;2406;p150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07" name="Google Shape;2407;p150"/>
          <p:cNvGrpSpPr/>
          <p:nvPr/>
        </p:nvGrpSpPr>
        <p:grpSpPr>
          <a:xfrm rot="10381071">
            <a:off x="8524879" y="-222342"/>
            <a:ext cx="947641" cy="1717597"/>
            <a:chOff x="5329525" y="1305350"/>
            <a:chExt cx="595325" cy="1079025"/>
          </a:xfrm>
        </p:grpSpPr>
        <p:sp>
          <p:nvSpPr>
            <p:cNvPr id="2408" name="Google Shape;2408;p150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9" name="Google Shape;2409;p150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0" name="Google Shape;2410;p150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1" name="Google Shape;2411;p150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2" name="Google Shape;2412;p150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3" name="Google Shape;2413;p150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4" name="Google Shape;2414;p150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5" name="Google Shape;2415;p150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6" name="Google Shape;2416;p150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7" name="Google Shape;2417;p150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9" name="Google Shape;2419;p151"/>
          <p:cNvSpPr txBox="1">
            <a:spLocks noGrp="1"/>
          </p:cNvSpPr>
          <p:nvPr>
            <p:ph type="body" idx="1"/>
          </p:nvPr>
        </p:nvSpPr>
        <p:spPr>
          <a:xfrm>
            <a:off x="1027100" y="1533450"/>
            <a:ext cx="3422400" cy="30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420" name="Google Shape;2420;p151"/>
          <p:cNvSpPr txBox="1">
            <a:spLocks noGrp="1"/>
          </p:cNvSpPr>
          <p:nvPr>
            <p:ph type="body" idx="2"/>
          </p:nvPr>
        </p:nvSpPr>
        <p:spPr>
          <a:xfrm>
            <a:off x="4694501" y="1533450"/>
            <a:ext cx="3422400" cy="30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421" name="Google Shape;2421;p15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2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3" name="Google Shape;2423;p15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424" name="Google Shape;2424;p152"/>
          <p:cNvSpPr txBox="1">
            <a:spLocks noGrp="1"/>
          </p:cNvSpPr>
          <p:nvPr>
            <p:ph type="title" idx="2"/>
          </p:nvPr>
        </p:nvSpPr>
        <p:spPr>
          <a:xfrm>
            <a:off x="829700" y="2613700"/>
            <a:ext cx="2391300" cy="3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425" name="Google Shape;2425;p152"/>
          <p:cNvSpPr txBox="1">
            <a:spLocks noGrp="1"/>
          </p:cNvSpPr>
          <p:nvPr>
            <p:ph type="subTitle" idx="1"/>
          </p:nvPr>
        </p:nvSpPr>
        <p:spPr>
          <a:xfrm>
            <a:off x="829725" y="2960200"/>
            <a:ext cx="2391300" cy="8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6" name="Google Shape;2426;p152"/>
          <p:cNvSpPr txBox="1">
            <a:spLocks noGrp="1"/>
          </p:cNvSpPr>
          <p:nvPr>
            <p:ph type="title" idx="3"/>
          </p:nvPr>
        </p:nvSpPr>
        <p:spPr>
          <a:xfrm>
            <a:off x="3376425" y="2613700"/>
            <a:ext cx="2391300" cy="3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427" name="Google Shape;2427;p152"/>
          <p:cNvSpPr txBox="1">
            <a:spLocks noGrp="1"/>
          </p:cNvSpPr>
          <p:nvPr>
            <p:ph type="subTitle" idx="4"/>
          </p:nvPr>
        </p:nvSpPr>
        <p:spPr>
          <a:xfrm>
            <a:off x="3376425" y="2960200"/>
            <a:ext cx="2391300" cy="8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8" name="Google Shape;2428;p152"/>
          <p:cNvSpPr txBox="1">
            <a:spLocks noGrp="1"/>
          </p:cNvSpPr>
          <p:nvPr>
            <p:ph type="title" idx="5"/>
          </p:nvPr>
        </p:nvSpPr>
        <p:spPr>
          <a:xfrm>
            <a:off x="5923150" y="2613700"/>
            <a:ext cx="2391300" cy="3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429" name="Google Shape;2429;p152"/>
          <p:cNvSpPr txBox="1">
            <a:spLocks noGrp="1"/>
          </p:cNvSpPr>
          <p:nvPr>
            <p:ph type="subTitle" idx="6"/>
          </p:nvPr>
        </p:nvSpPr>
        <p:spPr>
          <a:xfrm>
            <a:off x="5923150" y="2960200"/>
            <a:ext cx="2391300" cy="8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430" name="Google Shape;2430;p152"/>
          <p:cNvGrpSpPr/>
          <p:nvPr/>
        </p:nvGrpSpPr>
        <p:grpSpPr>
          <a:xfrm>
            <a:off x="-274197" y="-6258"/>
            <a:ext cx="1159289" cy="1091309"/>
            <a:chOff x="3611750" y="1496100"/>
            <a:chExt cx="821550" cy="773375"/>
          </a:xfrm>
        </p:grpSpPr>
        <p:sp>
          <p:nvSpPr>
            <p:cNvPr id="2431" name="Google Shape;2431;p152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2" name="Google Shape;2432;p152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3" name="Google Shape;2433;p152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4" name="Google Shape;2434;p152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5" name="Google Shape;2435;p152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6" name="Google Shape;2436;p152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7" name="Google Shape;2437;p152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8" name="Google Shape;2438;p152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9" name="Google Shape;2439;p152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0" name="Google Shape;2440;p152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1" name="Google Shape;2441;p152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2" name="Google Shape;2442;p152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3" name="Google Shape;2443;p152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4" name="Google Shape;2444;p152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5" name="Google Shape;2445;p152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6" name="Google Shape;2446;p152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7" name="Google Shape;2447;p152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48" name="Google Shape;2448;p152"/>
          <p:cNvGrpSpPr/>
          <p:nvPr/>
        </p:nvGrpSpPr>
        <p:grpSpPr>
          <a:xfrm rot="-4503473">
            <a:off x="8572972" y="3778458"/>
            <a:ext cx="794011" cy="747451"/>
            <a:chOff x="3611750" y="1496100"/>
            <a:chExt cx="821550" cy="773375"/>
          </a:xfrm>
        </p:grpSpPr>
        <p:sp>
          <p:nvSpPr>
            <p:cNvPr id="2449" name="Google Shape;2449;p152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0" name="Google Shape;2450;p152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1" name="Google Shape;2451;p152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2" name="Google Shape;2452;p152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3" name="Google Shape;2453;p152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4" name="Google Shape;2454;p152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5" name="Google Shape;2455;p152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6" name="Google Shape;2456;p152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7" name="Google Shape;2457;p152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8" name="Google Shape;2458;p152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9" name="Google Shape;2459;p152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0" name="Google Shape;2460;p152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1" name="Google Shape;2461;p152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2" name="Google Shape;2462;p152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3" name="Google Shape;2463;p152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4" name="Google Shape;2464;p152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5" name="Google Shape;2465;p152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66" name="Google Shape;2466;p152"/>
          <p:cNvGrpSpPr/>
          <p:nvPr/>
        </p:nvGrpSpPr>
        <p:grpSpPr>
          <a:xfrm rot="-4503338">
            <a:off x="8241308" y="4242552"/>
            <a:ext cx="1100046" cy="1035541"/>
            <a:chOff x="3611750" y="1496100"/>
            <a:chExt cx="821550" cy="773375"/>
          </a:xfrm>
        </p:grpSpPr>
        <p:sp>
          <p:nvSpPr>
            <p:cNvPr id="2467" name="Google Shape;2467;p152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8" name="Google Shape;2468;p152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9" name="Google Shape;2469;p152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0" name="Google Shape;2470;p152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1" name="Google Shape;2471;p152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2" name="Google Shape;2472;p152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3" name="Google Shape;2473;p152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4" name="Google Shape;2474;p152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5" name="Google Shape;2475;p152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6" name="Google Shape;2476;p152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7" name="Google Shape;2477;p152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8" name="Google Shape;2478;p152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9" name="Google Shape;2479;p152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0" name="Google Shape;2480;p152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1" name="Google Shape;2481;p152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2" name="Google Shape;2482;p152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3" name="Google Shape;2483;p152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2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5" name="Google Shape;2485;p15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486" name="Google Shape;2486;p153"/>
          <p:cNvSpPr txBox="1">
            <a:spLocks noGrp="1"/>
          </p:cNvSpPr>
          <p:nvPr>
            <p:ph type="title" idx="2"/>
          </p:nvPr>
        </p:nvSpPr>
        <p:spPr>
          <a:xfrm>
            <a:off x="4129700" y="1650450"/>
            <a:ext cx="1978200" cy="4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487" name="Google Shape;2487;p153"/>
          <p:cNvSpPr txBox="1">
            <a:spLocks noGrp="1"/>
          </p:cNvSpPr>
          <p:nvPr>
            <p:ph type="subTitle" idx="1"/>
          </p:nvPr>
        </p:nvSpPr>
        <p:spPr>
          <a:xfrm>
            <a:off x="4129700" y="2082825"/>
            <a:ext cx="1978200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8" name="Google Shape;2488;p153"/>
          <p:cNvSpPr txBox="1">
            <a:spLocks noGrp="1"/>
          </p:cNvSpPr>
          <p:nvPr>
            <p:ph type="title" idx="3"/>
          </p:nvPr>
        </p:nvSpPr>
        <p:spPr>
          <a:xfrm>
            <a:off x="6445804" y="1650450"/>
            <a:ext cx="1978200" cy="4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489" name="Google Shape;2489;p153"/>
          <p:cNvSpPr txBox="1">
            <a:spLocks noGrp="1"/>
          </p:cNvSpPr>
          <p:nvPr>
            <p:ph type="subTitle" idx="4"/>
          </p:nvPr>
        </p:nvSpPr>
        <p:spPr>
          <a:xfrm>
            <a:off x="6445804" y="2082825"/>
            <a:ext cx="1978200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0" name="Google Shape;2490;p153"/>
          <p:cNvSpPr txBox="1">
            <a:spLocks noGrp="1"/>
          </p:cNvSpPr>
          <p:nvPr>
            <p:ph type="title" idx="5"/>
          </p:nvPr>
        </p:nvSpPr>
        <p:spPr>
          <a:xfrm>
            <a:off x="4129700" y="3083850"/>
            <a:ext cx="1978200" cy="4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491" name="Google Shape;2491;p153"/>
          <p:cNvSpPr txBox="1">
            <a:spLocks noGrp="1"/>
          </p:cNvSpPr>
          <p:nvPr>
            <p:ph type="subTitle" idx="6"/>
          </p:nvPr>
        </p:nvSpPr>
        <p:spPr>
          <a:xfrm>
            <a:off x="4129700" y="3516225"/>
            <a:ext cx="1978200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2" name="Google Shape;2492;p153"/>
          <p:cNvSpPr txBox="1">
            <a:spLocks noGrp="1"/>
          </p:cNvSpPr>
          <p:nvPr>
            <p:ph type="title" idx="7"/>
          </p:nvPr>
        </p:nvSpPr>
        <p:spPr>
          <a:xfrm>
            <a:off x="6445804" y="3083850"/>
            <a:ext cx="1978200" cy="4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493" name="Google Shape;2493;p153"/>
          <p:cNvSpPr txBox="1">
            <a:spLocks noGrp="1"/>
          </p:cNvSpPr>
          <p:nvPr>
            <p:ph type="subTitle" idx="8"/>
          </p:nvPr>
        </p:nvSpPr>
        <p:spPr>
          <a:xfrm>
            <a:off x="6445804" y="3516225"/>
            <a:ext cx="1978200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494" name="Google Shape;2494;p153"/>
          <p:cNvGrpSpPr/>
          <p:nvPr/>
        </p:nvGrpSpPr>
        <p:grpSpPr>
          <a:xfrm rot="-4503338">
            <a:off x="8241308" y="4242552"/>
            <a:ext cx="1100046" cy="1035541"/>
            <a:chOff x="3611750" y="1496100"/>
            <a:chExt cx="821550" cy="773375"/>
          </a:xfrm>
        </p:grpSpPr>
        <p:sp>
          <p:nvSpPr>
            <p:cNvPr id="2495" name="Google Shape;2495;p153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6" name="Google Shape;2496;p153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7" name="Google Shape;2497;p153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8" name="Google Shape;2498;p153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9" name="Google Shape;2499;p153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0" name="Google Shape;2500;p153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1" name="Google Shape;2501;p153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2" name="Google Shape;2502;p153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3" name="Google Shape;2503;p153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4" name="Google Shape;2504;p153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5" name="Google Shape;2505;p153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6" name="Google Shape;2506;p153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7" name="Google Shape;2507;p153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8" name="Google Shape;2508;p153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9" name="Google Shape;2509;p153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0" name="Google Shape;2510;p153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1" name="Google Shape;2511;p153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12" name="Google Shape;2512;p153"/>
          <p:cNvGrpSpPr/>
          <p:nvPr/>
        </p:nvGrpSpPr>
        <p:grpSpPr>
          <a:xfrm>
            <a:off x="-274197" y="-6258"/>
            <a:ext cx="1159289" cy="1091309"/>
            <a:chOff x="3611750" y="1496100"/>
            <a:chExt cx="821550" cy="773375"/>
          </a:xfrm>
        </p:grpSpPr>
        <p:sp>
          <p:nvSpPr>
            <p:cNvPr id="2513" name="Google Shape;2513;p153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4" name="Google Shape;2514;p153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5" name="Google Shape;2515;p153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6" name="Google Shape;2516;p153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7" name="Google Shape;2517;p153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8" name="Google Shape;2518;p153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9" name="Google Shape;2519;p153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0" name="Google Shape;2520;p153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1" name="Google Shape;2521;p153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2" name="Google Shape;2522;p153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3" name="Google Shape;2523;p153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4" name="Google Shape;2524;p153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5" name="Google Shape;2525;p153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6" name="Google Shape;2526;p153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7" name="Google Shape;2527;p153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8" name="Google Shape;2528;p153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9" name="Google Shape;2529;p153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30" name="Google Shape;2530;p153"/>
          <p:cNvGrpSpPr/>
          <p:nvPr/>
        </p:nvGrpSpPr>
        <p:grpSpPr>
          <a:xfrm rot="-4503473">
            <a:off x="8572972" y="3778458"/>
            <a:ext cx="794011" cy="747451"/>
            <a:chOff x="3611750" y="1496100"/>
            <a:chExt cx="821550" cy="773375"/>
          </a:xfrm>
        </p:grpSpPr>
        <p:sp>
          <p:nvSpPr>
            <p:cNvPr id="2531" name="Google Shape;2531;p153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2" name="Google Shape;2532;p153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3" name="Google Shape;2533;p153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4" name="Google Shape;2534;p153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5" name="Google Shape;2535;p153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6" name="Google Shape;2536;p153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7" name="Google Shape;2537;p153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8" name="Google Shape;2538;p153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9" name="Google Shape;2539;p153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0" name="Google Shape;2540;p153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1" name="Google Shape;2541;p153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2" name="Google Shape;2542;p153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3" name="Google Shape;2543;p153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4" name="Google Shape;2544;p153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5" name="Google Shape;2545;p153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6" name="Google Shape;2546;p153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7" name="Google Shape;2547;p153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2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" name="Google Shape;2549;p15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550" name="Google Shape;2550;p154"/>
          <p:cNvSpPr txBox="1">
            <a:spLocks noGrp="1"/>
          </p:cNvSpPr>
          <p:nvPr>
            <p:ph type="title" idx="2"/>
          </p:nvPr>
        </p:nvSpPr>
        <p:spPr>
          <a:xfrm>
            <a:off x="1101175" y="1938400"/>
            <a:ext cx="19860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551" name="Google Shape;2551;p154"/>
          <p:cNvSpPr txBox="1">
            <a:spLocks noGrp="1"/>
          </p:cNvSpPr>
          <p:nvPr>
            <p:ph type="subTitle" idx="1"/>
          </p:nvPr>
        </p:nvSpPr>
        <p:spPr>
          <a:xfrm>
            <a:off x="1101175" y="2339110"/>
            <a:ext cx="19860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2" name="Google Shape;2552;p154"/>
          <p:cNvSpPr txBox="1">
            <a:spLocks noGrp="1"/>
          </p:cNvSpPr>
          <p:nvPr>
            <p:ph type="title" idx="3"/>
          </p:nvPr>
        </p:nvSpPr>
        <p:spPr>
          <a:xfrm>
            <a:off x="3580410" y="1938400"/>
            <a:ext cx="19860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553" name="Google Shape;2553;p154"/>
          <p:cNvSpPr txBox="1">
            <a:spLocks noGrp="1"/>
          </p:cNvSpPr>
          <p:nvPr>
            <p:ph type="subTitle" idx="4"/>
          </p:nvPr>
        </p:nvSpPr>
        <p:spPr>
          <a:xfrm>
            <a:off x="3577511" y="2339110"/>
            <a:ext cx="19860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4" name="Google Shape;2554;p154"/>
          <p:cNvSpPr txBox="1">
            <a:spLocks noGrp="1"/>
          </p:cNvSpPr>
          <p:nvPr>
            <p:ph type="title" idx="5"/>
          </p:nvPr>
        </p:nvSpPr>
        <p:spPr>
          <a:xfrm>
            <a:off x="1101175" y="3721076"/>
            <a:ext cx="1986000" cy="3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555" name="Google Shape;2555;p154"/>
          <p:cNvSpPr txBox="1">
            <a:spLocks noGrp="1"/>
          </p:cNvSpPr>
          <p:nvPr>
            <p:ph type="subTitle" idx="6"/>
          </p:nvPr>
        </p:nvSpPr>
        <p:spPr>
          <a:xfrm>
            <a:off x="1101175" y="4123413"/>
            <a:ext cx="1986000" cy="4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6" name="Google Shape;2556;p154"/>
          <p:cNvSpPr txBox="1">
            <a:spLocks noGrp="1"/>
          </p:cNvSpPr>
          <p:nvPr>
            <p:ph type="title" idx="7"/>
          </p:nvPr>
        </p:nvSpPr>
        <p:spPr>
          <a:xfrm>
            <a:off x="3577485" y="3726214"/>
            <a:ext cx="1986000" cy="37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557" name="Google Shape;2557;p154"/>
          <p:cNvSpPr txBox="1">
            <a:spLocks noGrp="1"/>
          </p:cNvSpPr>
          <p:nvPr>
            <p:ph type="subTitle" idx="8"/>
          </p:nvPr>
        </p:nvSpPr>
        <p:spPr>
          <a:xfrm>
            <a:off x="3577535" y="4125892"/>
            <a:ext cx="19860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8" name="Google Shape;2558;p154"/>
          <p:cNvSpPr txBox="1">
            <a:spLocks noGrp="1"/>
          </p:cNvSpPr>
          <p:nvPr>
            <p:ph type="title" idx="9"/>
          </p:nvPr>
        </p:nvSpPr>
        <p:spPr>
          <a:xfrm>
            <a:off x="6056725" y="1938400"/>
            <a:ext cx="19860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559" name="Google Shape;2559;p154"/>
          <p:cNvSpPr txBox="1">
            <a:spLocks noGrp="1"/>
          </p:cNvSpPr>
          <p:nvPr>
            <p:ph type="subTitle" idx="13"/>
          </p:nvPr>
        </p:nvSpPr>
        <p:spPr>
          <a:xfrm>
            <a:off x="6056728" y="2339110"/>
            <a:ext cx="19860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0" name="Google Shape;2560;p154"/>
          <p:cNvSpPr txBox="1">
            <a:spLocks noGrp="1"/>
          </p:cNvSpPr>
          <p:nvPr>
            <p:ph type="title" idx="14"/>
          </p:nvPr>
        </p:nvSpPr>
        <p:spPr>
          <a:xfrm>
            <a:off x="6053875" y="3728213"/>
            <a:ext cx="19860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561" name="Google Shape;2561;p154"/>
          <p:cNvSpPr txBox="1">
            <a:spLocks noGrp="1"/>
          </p:cNvSpPr>
          <p:nvPr>
            <p:ph type="subTitle" idx="15"/>
          </p:nvPr>
        </p:nvSpPr>
        <p:spPr>
          <a:xfrm>
            <a:off x="6053877" y="4118475"/>
            <a:ext cx="19860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562" name="Google Shape;2562;p154"/>
          <p:cNvGrpSpPr/>
          <p:nvPr/>
        </p:nvGrpSpPr>
        <p:grpSpPr>
          <a:xfrm rot="-2390044">
            <a:off x="-244568" y="4130126"/>
            <a:ext cx="1100032" cy="1035527"/>
            <a:chOff x="3611750" y="1496100"/>
            <a:chExt cx="821550" cy="773375"/>
          </a:xfrm>
        </p:grpSpPr>
        <p:sp>
          <p:nvSpPr>
            <p:cNvPr id="2563" name="Google Shape;2563;p154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4" name="Google Shape;2564;p154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5" name="Google Shape;2565;p154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6" name="Google Shape;2566;p154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7" name="Google Shape;2567;p154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8" name="Google Shape;2568;p154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9" name="Google Shape;2569;p154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0" name="Google Shape;2570;p154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1" name="Google Shape;2571;p154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2" name="Google Shape;2572;p154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3" name="Google Shape;2573;p154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4" name="Google Shape;2574;p154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5" name="Google Shape;2575;p154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6" name="Google Shape;2576;p154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7" name="Google Shape;2577;p154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8" name="Google Shape;2578;p154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9" name="Google Shape;2579;p154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80" name="Google Shape;2580;p154"/>
          <p:cNvGrpSpPr/>
          <p:nvPr/>
        </p:nvGrpSpPr>
        <p:grpSpPr>
          <a:xfrm>
            <a:off x="-223970" y="4633345"/>
            <a:ext cx="1159289" cy="1091309"/>
            <a:chOff x="3611750" y="1496100"/>
            <a:chExt cx="821550" cy="773375"/>
          </a:xfrm>
        </p:grpSpPr>
        <p:sp>
          <p:nvSpPr>
            <p:cNvPr id="2581" name="Google Shape;2581;p154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2" name="Google Shape;2582;p154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3" name="Google Shape;2583;p154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4" name="Google Shape;2584;p154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5" name="Google Shape;2585;p154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6" name="Google Shape;2586;p154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7" name="Google Shape;2587;p154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8" name="Google Shape;2588;p154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9" name="Google Shape;2589;p154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0" name="Google Shape;2590;p154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1" name="Google Shape;2591;p154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2" name="Google Shape;2592;p154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3" name="Google Shape;2593;p154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4" name="Google Shape;2594;p154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5" name="Google Shape;2595;p154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6" name="Google Shape;2596;p154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7" name="Google Shape;2597;p154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98" name="Google Shape;2598;p154"/>
          <p:cNvGrpSpPr/>
          <p:nvPr/>
        </p:nvGrpSpPr>
        <p:grpSpPr>
          <a:xfrm rot="10381071">
            <a:off x="8524879" y="-222342"/>
            <a:ext cx="947641" cy="1717597"/>
            <a:chOff x="5329525" y="1305350"/>
            <a:chExt cx="595325" cy="1079025"/>
          </a:xfrm>
        </p:grpSpPr>
        <p:sp>
          <p:nvSpPr>
            <p:cNvPr id="2599" name="Google Shape;2599;p154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0" name="Google Shape;2600;p154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1" name="Google Shape;2601;p154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2" name="Google Shape;2602;p154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3" name="Google Shape;2603;p154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4" name="Google Shape;2604;p154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5" name="Google Shape;2605;p154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6" name="Google Shape;2606;p154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7" name="Google Shape;2607;p154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8" name="Google Shape;2608;p154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09" name="Google Shape;2609;p154"/>
          <p:cNvGrpSpPr/>
          <p:nvPr/>
        </p:nvGrpSpPr>
        <p:grpSpPr>
          <a:xfrm rot="9900035">
            <a:off x="-274079" y="-369995"/>
            <a:ext cx="1159271" cy="1091292"/>
            <a:chOff x="3611750" y="1496100"/>
            <a:chExt cx="821550" cy="773375"/>
          </a:xfrm>
        </p:grpSpPr>
        <p:sp>
          <p:nvSpPr>
            <p:cNvPr id="2610" name="Google Shape;2610;p154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1" name="Google Shape;2611;p154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2" name="Google Shape;2612;p154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3" name="Google Shape;2613;p154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4" name="Google Shape;2614;p154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5" name="Google Shape;2615;p154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6" name="Google Shape;2616;p154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7" name="Google Shape;2617;p154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8" name="Google Shape;2618;p154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9" name="Google Shape;2619;p154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0" name="Google Shape;2620;p154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1" name="Google Shape;2621;p154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2" name="Google Shape;2622;p154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3" name="Google Shape;2623;p154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4" name="Google Shape;2624;p154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5" name="Google Shape;2625;p154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6" name="Google Shape;2626;p154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27" name="Google Shape;2627;p154"/>
          <p:cNvGrpSpPr/>
          <p:nvPr/>
        </p:nvGrpSpPr>
        <p:grpSpPr>
          <a:xfrm rot="-4503580">
            <a:off x="8286658" y="3243183"/>
            <a:ext cx="1291852" cy="1216099"/>
            <a:chOff x="3611750" y="1496100"/>
            <a:chExt cx="821550" cy="773375"/>
          </a:xfrm>
        </p:grpSpPr>
        <p:sp>
          <p:nvSpPr>
            <p:cNvPr id="2628" name="Google Shape;2628;p154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9" name="Google Shape;2629;p154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0" name="Google Shape;2630;p154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1" name="Google Shape;2631;p154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2" name="Google Shape;2632;p154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3" name="Google Shape;2633;p154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4" name="Google Shape;2634;p154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5" name="Google Shape;2635;p154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6" name="Google Shape;2636;p154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7" name="Google Shape;2637;p154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8" name="Google Shape;2638;p154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9" name="Google Shape;2639;p154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0" name="Google Shape;2640;p154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1" name="Google Shape;2641;p154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2" name="Google Shape;2642;p154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3" name="Google Shape;2643;p154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4" name="Google Shape;2644;p154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45" name="Google Shape;2645;p154"/>
          <p:cNvGrpSpPr/>
          <p:nvPr/>
        </p:nvGrpSpPr>
        <p:grpSpPr>
          <a:xfrm rot="-4503338">
            <a:off x="8241308" y="4242552"/>
            <a:ext cx="1100046" cy="1035541"/>
            <a:chOff x="3611750" y="1496100"/>
            <a:chExt cx="821550" cy="773375"/>
          </a:xfrm>
        </p:grpSpPr>
        <p:sp>
          <p:nvSpPr>
            <p:cNvPr id="2646" name="Google Shape;2646;p154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7" name="Google Shape;2647;p154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8" name="Google Shape;2648;p154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9" name="Google Shape;2649;p154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0" name="Google Shape;2650;p154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1" name="Google Shape;2651;p154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2" name="Google Shape;2652;p154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3" name="Google Shape;2653;p154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4" name="Google Shape;2654;p154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5" name="Google Shape;2655;p154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6" name="Google Shape;2656;p154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7" name="Google Shape;2657;p154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8" name="Google Shape;2658;p154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9" name="Google Shape;2659;p154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0" name="Google Shape;2660;p154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1" name="Google Shape;2661;p154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2" name="Google Shape;2662;p154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2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4" name="Google Shape;2664;p155"/>
          <p:cNvSpPr txBox="1">
            <a:spLocks noGrp="1"/>
          </p:cNvSpPr>
          <p:nvPr>
            <p:ph type="title"/>
          </p:nvPr>
        </p:nvSpPr>
        <p:spPr>
          <a:xfrm>
            <a:off x="2223601" y="670225"/>
            <a:ext cx="4696800" cy="7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500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2665" name="Google Shape;2665;p155"/>
          <p:cNvSpPr txBox="1">
            <a:spLocks noGrp="1"/>
          </p:cNvSpPr>
          <p:nvPr>
            <p:ph type="subTitle" idx="1"/>
          </p:nvPr>
        </p:nvSpPr>
        <p:spPr>
          <a:xfrm>
            <a:off x="2223601" y="1439126"/>
            <a:ext cx="4696800" cy="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666" name="Google Shape;2666;p155"/>
          <p:cNvSpPr txBox="1">
            <a:spLocks noGrp="1"/>
          </p:cNvSpPr>
          <p:nvPr>
            <p:ph type="title" idx="2"/>
          </p:nvPr>
        </p:nvSpPr>
        <p:spPr>
          <a:xfrm>
            <a:off x="2223601" y="1954311"/>
            <a:ext cx="4696800" cy="7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5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2667" name="Google Shape;2667;p155"/>
          <p:cNvSpPr txBox="1">
            <a:spLocks noGrp="1"/>
          </p:cNvSpPr>
          <p:nvPr>
            <p:ph type="subTitle" idx="3"/>
          </p:nvPr>
        </p:nvSpPr>
        <p:spPr>
          <a:xfrm>
            <a:off x="2223601" y="2758949"/>
            <a:ext cx="4696800" cy="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668" name="Google Shape;2668;p155"/>
          <p:cNvSpPr txBox="1">
            <a:spLocks noGrp="1"/>
          </p:cNvSpPr>
          <p:nvPr>
            <p:ph type="title" idx="4"/>
          </p:nvPr>
        </p:nvSpPr>
        <p:spPr>
          <a:xfrm>
            <a:off x="2223601" y="3265638"/>
            <a:ext cx="4696800" cy="7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2669" name="Google Shape;2669;p155"/>
          <p:cNvSpPr txBox="1">
            <a:spLocks noGrp="1"/>
          </p:cNvSpPr>
          <p:nvPr>
            <p:ph type="subTitle" idx="5"/>
          </p:nvPr>
        </p:nvSpPr>
        <p:spPr>
          <a:xfrm>
            <a:off x="2223601" y="4078770"/>
            <a:ext cx="4696800" cy="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grpSp>
        <p:nvGrpSpPr>
          <p:cNvPr id="2670" name="Google Shape;2670;p155"/>
          <p:cNvGrpSpPr/>
          <p:nvPr/>
        </p:nvGrpSpPr>
        <p:grpSpPr>
          <a:xfrm rot="-430491" flipH="1">
            <a:off x="-493315" y="2096778"/>
            <a:ext cx="1859413" cy="3370180"/>
            <a:chOff x="5329525" y="1305350"/>
            <a:chExt cx="595325" cy="1079025"/>
          </a:xfrm>
        </p:grpSpPr>
        <p:sp>
          <p:nvSpPr>
            <p:cNvPr id="2671" name="Google Shape;2671;p155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2" name="Google Shape;2672;p155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3" name="Google Shape;2673;p155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4" name="Google Shape;2674;p155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5" name="Google Shape;2675;p155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6" name="Google Shape;2676;p155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7" name="Google Shape;2677;p155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8" name="Google Shape;2678;p155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9" name="Google Shape;2679;p155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0" name="Google Shape;2680;p155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81" name="Google Shape;2681;p155"/>
          <p:cNvGrpSpPr/>
          <p:nvPr/>
        </p:nvGrpSpPr>
        <p:grpSpPr>
          <a:xfrm rot="-2552483">
            <a:off x="297150" y="2322512"/>
            <a:ext cx="1232522" cy="2233943"/>
            <a:chOff x="5329525" y="1305350"/>
            <a:chExt cx="595325" cy="1079025"/>
          </a:xfrm>
        </p:grpSpPr>
        <p:sp>
          <p:nvSpPr>
            <p:cNvPr id="2682" name="Google Shape;2682;p155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3" name="Google Shape;2683;p155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4" name="Google Shape;2684;p155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5" name="Google Shape;2685;p155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6" name="Google Shape;2686;p155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7" name="Google Shape;2687;p155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8" name="Google Shape;2688;p155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9" name="Google Shape;2689;p155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0" name="Google Shape;2690;p155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1" name="Google Shape;2691;p155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92" name="Google Shape;2692;p155"/>
          <p:cNvGrpSpPr/>
          <p:nvPr/>
        </p:nvGrpSpPr>
        <p:grpSpPr>
          <a:xfrm rot="-362166" flipH="1">
            <a:off x="7546946" y="-173674"/>
            <a:ext cx="1232488" cy="2233882"/>
            <a:chOff x="5329525" y="1305350"/>
            <a:chExt cx="595325" cy="1079025"/>
          </a:xfrm>
        </p:grpSpPr>
        <p:sp>
          <p:nvSpPr>
            <p:cNvPr id="2693" name="Google Shape;2693;p155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4" name="Google Shape;2694;p155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5" name="Google Shape;2695;p155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6" name="Google Shape;2696;p155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7" name="Google Shape;2697;p155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8" name="Google Shape;2698;p155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9" name="Google Shape;2699;p155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0" name="Google Shape;2700;p155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1" name="Google Shape;2701;p155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2" name="Google Shape;2702;p155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03" name="Google Shape;2703;p155"/>
          <p:cNvGrpSpPr/>
          <p:nvPr/>
        </p:nvGrpSpPr>
        <p:grpSpPr>
          <a:xfrm rot="-2484274">
            <a:off x="7805065" y="-873896"/>
            <a:ext cx="1859413" cy="3370180"/>
            <a:chOff x="5329525" y="1305350"/>
            <a:chExt cx="595325" cy="1079025"/>
          </a:xfrm>
        </p:grpSpPr>
        <p:sp>
          <p:nvSpPr>
            <p:cNvPr id="2704" name="Google Shape;2704;p155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5" name="Google Shape;2705;p155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6" name="Google Shape;2706;p155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7" name="Google Shape;2707;p155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8" name="Google Shape;2708;p155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9" name="Google Shape;2709;p155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0" name="Google Shape;2710;p155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1" name="Google Shape;2711;p155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2" name="Google Shape;2712;p155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3" name="Google Shape;2713;p155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5" name="Google Shape;2715;p156"/>
          <p:cNvSpPr txBox="1">
            <a:spLocks noGrp="1"/>
          </p:cNvSpPr>
          <p:nvPr>
            <p:ph type="title"/>
          </p:nvPr>
        </p:nvSpPr>
        <p:spPr>
          <a:xfrm>
            <a:off x="1094476" y="784663"/>
            <a:ext cx="3434700" cy="8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16" name="Google Shape;2716;p156"/>
          <p:cNvSpPr txBox="1">
            <a:spLocks noGrp="1"/>
          </p:cNvSpPr>
          <p:nvPr>
            <p:ph type="subTitle" idx="1"/>
          </p:nvPr>
        </p:nvSpPr>
        <p:spPr>
          <a:xfrm>
            <a:off x="1087575" y="1767338"/>
            <a:ext cx="3434700" cy="14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7" name="Google Shape;2717;p156"/>
          <p:cNvSpPr txBox="1"/>
          <p:nvPr/>
        </p:nvSpPr>
        <p:spPr>
          <a:xfrm>
            <a:off x="1094476" y="3251188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786C5D"/>
                </a:solidFill>
                <a:latin typeface="Open Sans"/>
                <a:ea typeface="Open Sans"/>
                <a:cs typeface="Open Sans"/>
                <a:sym typeface="Open Sans"/>
              </a:rPr>
              <a:t>CREDITS: This presentation template was created by </a:t>
            </a:r>
            <a:r>
              <a:rPr lang="en-US" sz="1000" b="1" i="0" u="none" strike="noStrike" cap="none">
                <a:solidFill>
                  <a:srgbClr val="786C5D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-US" sz="1000" b="0" i="0" u="none" strike="noStrike" cap="none">
                <a:solidFill>
                  <a:srgbClr val="786C5D"/>
                </a:solidFill>
                <a:latin typeface="Open Sans"/>
                <a:ea typeface="Open Sans"/>
                <a:cs typeface="Open Sans"/>
                <a:sym typeface="Open Sans"/>
              </a:rPr>
              <a:t>, including icons by </a:t>
            </a:r>
            <a:r>
              <a:rPr lang="en-US" sz="1000" b="1" i="0" u="none" strike="noStrike" cap="none">
                <a:solidFill>
                  <a:srgbClr val="786C5D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-US" sz="1000" b="1" i="0" u="none" strike="noStrike" cap="none">
                <a:solidFill>
                  <a:srgbClr val="786C5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000" b="0" i="0" u="none" strike="noStrike" cap="none">
                <a:solidFill>
                  <a:srgbClr val="786C5D"/>
                </a:solidFill>
                <a:latin typeface="Open Sans"/>
                <a:ea typeface="Open Sans"/>
                <a:cs typeface="Open Sans"/>
                <a:sym typeface="Open Sans"/>
              </a:rPr>
              <a:t>and infographics &amp; images by </a:t>
            </a:r>
            <a:r>
              <a:rPr lang="en-US" sz="1000" b="1" i="0" u="none" strike="noStrike" cap="none">
                <a:solidFill>
                  <a:srgbClr val="786C5D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000" b="1" i="0" u="none" strike="noStrike" cap="none">
              <a:solidFill>
                <a:srgbClr val="786C5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718" name="Google Shape;2718;p156"/>
          <p:cNvGrpSpPr/>
          <p:nvPr/>
        </p:nvGrpSpPr>
        <p:grpSpPr>
          <a:xfrm rot="-2390044">
            <a:off x="-244568" y="4130126"/>
            <a:ext cx="1100032" cy="1035527"/>
            <a:chOff x="3611750" y="1496100"/>
            <a:chExt cx="821550" cy="773375"/>
          </a:xfrm>
        </p:grpSpPr>
        <p:sp>
          <p:nvSpPr>
            <p:cNvPr id="2719" name="Google Shape;2719;p156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0" name="Google Shape;2720;p156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1" name="Google Shape;2721;p156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2" name="Google Shape;2722;p156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3" name="Google Shape;2723;p156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4" name="Google Shape;2724;p156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5" name="Google Shape;2725;p156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6" name="Google Shape;2726;p156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7" name="Google Shape;2727;p156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8" name="Google Shape;2728;p156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9" name="Google Shape;2729;p156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0" name="Google Shape;2730;p156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1" name="Google Shape;2731;p156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2" name="Google Shape;2732;p156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3" name="Google Shape;2733;p156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4" name="Google Shape;2734;p156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5" name="Google Shape;2735;p156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36" name="Google Shape;2736;p156"/>
          <p:cNvGrpSpPr/>
          <p:nvPr/>
        </p:nvGrpSpPr>
        <p:grpSpPr>
          <a:xfrm>
            <a:off x="-223970" y="4633345"/>
            <a:ext cx="1159289" cy="1091309"/>
            <a:chOff x="3611750" y="1496100"/>
            <a:chExt cx="821550" cy="773375"/>
          </a:xfrm>
        </p:grpSpPr>
        <p:sp>
          <p:nvSpPr>
            <p:cNvPr id="2737" name="Google Shape;2737;p156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8" name="Google Shape;2738;p156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9" name="Google Shape;2739;p156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0" name="Google Shape;2740;p156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1" name="Google Shape;2741;p156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2" name="Google Shape;2742;p156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3" name="Google Shape;2743;p156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4" name="Google Shape;2744;p156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5" name="Google Shape;2745;p156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6" name="Google Shape;2746;p156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7" name="Google Shape;2747;p156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8" name="Google Shape;2748;p156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9" name="Google Shape;2749;p156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0" name="Google Shape;2750;p156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1" name="Google Shape;2751;p156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2" name="Google Shape;2752;p156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3" name="Google Shape;2753;p156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54" name="Google Shape;2754;p156"/>
          <p:cNvGrpSpPr/>
          <p:nvPr/>
        </p:nvGrpSpPr>
        <p:grpSpPr>
          <a:xfrm rot="10381071">
            <a:off x="8524879" y="-222342"/>
            <a:ext cx="947641" cy="1717597"/>
            <a:chOff x="5329525" y="1305350"/>
            <a:chExt cx="595325" cy="1079025"/>
          </a:xfrm>
        </p:grpSpPr>
        <p:sp>
          <p:nvSpPr>
            <p:cNvPr id="2755" name="Google Shape;2755;p156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6" name="Google Shape;2756;p156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7" name="Google Shape;2757;p156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8" name="Google Shape;2758;p156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9" name="Google Shape;2759;p156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0" name="Google Shape;2760;p156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1" name="Google Shape;2761;p156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2" name="Google Shape;2762;p156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3" name="Google Shape;2763;p156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4" name="Google Shape;2764;p156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65" name="Google Shape;2765;p156"/>
          <p:cNvGrpSpPr/>
          <p:nvPr/>
        </p:nvGrpSpPr>
        <p:grpSpPr>
          <a:xfrm rot="9900035">
            <a:off x="-274079" y="-369995"/>
            <a:ext cx="1159271" cy="1091292"/>
            <a:chOff x="3611750" y="1496100"/>
            <a:chExt cx="821550" cy="773375"/>
          </a:xfrm>
        </p:grpSpPr>
        <p:sp>
          <p:nvSpPr>
            <p:cNvPr id="2766" name="Google Shape;2766;p156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7" name="Google Shape;2767;p156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8" name="Google Shape;2768;p156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9" name="Google Shape;2769;p156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0" name="Google Shape;2770;p156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1" name="Google Shape;2771;p156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2" name="Google Shape;2772;p156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3" name="Google Shape;2773;p156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4" name="Google Shape;2774;p156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5" name="Google Shape;2775;p156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6" name="Google Shape;2776;p156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7" name="Google Shape;2777;p156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8" name="Google Shape;2778;p156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9" name="Google Shape;2779;p156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0" name="Google Shape;2780;p156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1" name="Google Shape;2781;p156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2" name="Google Shape;2782;p156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83" name="Google Shape;2783;p156"/>
          <p:cNvGrpSpPr/>
          <p:nvPr/>
        </p:nvGrpSpPr>
        <p:grpSpPr>
          <a:xfrm rot="-4503580">
            <a:off x="8286658" y="3243183"/>
            <a:ext cx="1291852" cy="1216099"/>
            <a:chOff x="3611750" y="1496100"/>
            <a:chExt cx="821550" cy="773375"/>
          </a:xfrm>
        </p:grpSpPr>
        <p:sp>
          <p:nvSpPr>
            <p:cNvPr id="2784" name="Google Shape;2784;p156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5" name="Google Shape;2785;p156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6" name="Google Shape;2786;p156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7" name="Google Shape;2787;p156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8" name="Google Shape;2788;p156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9" name="Google Shape;2789;p156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0" name="Google Shape;2790;p156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1" name="Google Shape;2791;p156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2" name="Google Shape;2792;p156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3" name="Google Shape;2793;p156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4" name="Google Shape;2794;p156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5" name="Google Shape;2795;p156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6" name="Google Shape;2796;p156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7" name="Google Shape;2797;p156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8" name="Google Shape;2798;p156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9" name="Google Shape;2799;p156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0" name="Google Shape;2800;p156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01" name="Google Shape;2801;p156"/>
          <p:cNvGrpSpPr/>
          <p:nvPr/>
        </p:nvGrpSpPr>
        <p:grpSpPr>
          <a:xfrm rot="-4503338">
            <a:off x="8241308" y="4242552"/>
            <a:ext cx="1100046" cy="1035541"/>
            <a:chOff x="3611750" y="1496100"/>
            <a:chExt cx="821550" cy="773375"/>
          </a:xfrm>
        </p:grpSpPr>
        <p:sp>
          <p:nvSpPr>
            <p:cNvPr id="2802" name="Google Shape;2802;p156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3" name="Google Shape;2803;p156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4" name="Google Shape;2804;p156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5" name="Google Shape;2805;p156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6" name="Google Shape;2806;p156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7" name="Google Shape;2807;p156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8" name="Google Shape;2808;p156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9" name="Google Shape;2809;p156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0" name="Google Shape;2810;p156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1" name="Google Shape;2811;p156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2" name="Google Shape;2812;p156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3" name="Google Shape;2813;p156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4" name="Google Shape;2814;p156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5" name="Google Shape;2815;p156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6" name="Google Shape;2816;p156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7" name="Google Shape;2817;p156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8" name="Google Shape;2818;p156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8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1" name="Google Shape;2821;p158"/>
          <p:cNvGrpSpPr/>
          <p:nvPr/>
        </p:nvGrpSpPr>
        <p:grpSpPr>
          <a:xfrm rot="-430491" flipH="1">
            <a:off x="-493315" y="2096778"/>
            <a:ext cx="1859413" cy="3370180"/>
            <a:chOff x="5329525" y="1305350"/>
            <a:chExt cx="595325" cy="1079025"/>
          </a:xfrm>
        </p:grpSpPr>
        <p:sp>
          <p:nvSpPr>
            <p:cNvPr id="2822" name="Google Shape;2822;p158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3" name="Google Shape;2823;p158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4" name="Google Shape;2824;p158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5" name="Google Shape;2825;p158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6" name="Google Shape;2826;p158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7" name="Google Shape;2827;p158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8" name="Google Shape;2828;p158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9" name="Google Shape;2829;p158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0" name="Google Shape;2830;p158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1" name="Google Shape;2831;p158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32" name="Google Shape;2832;p158"/>
          <p:cNvGrpSpPr/>
          <p:nvPr/>
        </p:nvGrpSpPr>
        <p:grpSpPr>
          <a:xfrm rot="-2552483">
            <a:off x="297150" y="2322512"/>
            <a:ext cx="1232522" cy="2233943"/>
            <a:chOff x="5329525" y="1305350"/>
            <a:chExt cx="595325" cy="1079025"/>
          </a:xfrm>
        </p:grpSpPr>
        <p:sp>
          <p:nvSpPr>
            <p:cNvPr id="2833" name="Google Shape;2833;p158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4" name="Google Shape;2834;p158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5" name="Google Shape;2835;p158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6" name="Google Shape;2836;p158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7" name="Google Shape;2837;p158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8" name="Google Shape;2838;p158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9" name="Google Shape;2839;p158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0" name="Google Shape;2840;p158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1" name="Google Shape;2841;p158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2" name="Google Shape;2842;p158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43" name="Google Shape;2843;p158"/>
          <p:cNvGrpSpPr/>
          <p:nvPr/>
        </p:nvGrpSpPr>
        <p:grpSpPr>
          <a:xfrm rot="-362166" flipH="1">
            <a:off x="7546946" y="-173674"/>
            <a:ext cx="1232488" cy="2233882"/>
            <a:chOff x="5329525" y="1305350"/>
            <a:chExt cx="595325" cy="1079025"/>
          </a:xfrm>
        </p:grpSpPr>
        <p:sp>
          <p:nvSpPr>
            <p:cNvPr id="2844" name="Google Shape;2844;p158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5" name="Google Shape;2845;p158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6" name="Google Shape;2846;p158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7" name="Google Shape;2847;p158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8" name="Google Shape;2848;p158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9" name="Google Shape;2849;p158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0" name="Google Shape;2850;p158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1" name="Google Shape;2851;p158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2" name="Google Shape;2852;p158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3" name="Google Shape;2853;p158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54" name="Google Shape;2854;p158"/>
          <p:cNvGrpSpPr/>
          <p:nvPr/>
        </p:nvGrpSpPr>
        <p:grpSpPr>
          <a:xfrm rot="-2484274">
            <a:off x="7805065" y="-873896"/>
            <a:ext cx="1859413" cy="3370180"/>
            <a:chOff x="5329525" y="1305350"/>
            <a:chExt cx="595325" cy="1079025"/>
          </a:xfrm>
        </p:grpSpPr>
        <p:sp>
          <p:nvSpPr>
            <p:cNvPr id="2855" name="Google Shape;2855;p158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6" name="Google Shape;2856;p158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7" name="Google Shape;2857;p158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8" name="Google Shape;2858;p158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9" name="Google Shape;2859;p158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0" name="Google Shape;2860;p158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1" name="Google Shape;2861;p158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2" name="Google Shape;2862;p158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3" name="Google Shape;2863;p158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4" name="Google Shape;2864;p158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5.xml"/><Relationship Id="rId26" Type="http://schemas.openxmlformats.org/officeDocument/2006/relationships/image" Target="../media/image3.jpg"/><Relationship Id="rId3" Type="http://schemas.openxmlformats.org/officeDocument/2006/relationships/slideLayout" Target="../slideLayouts/slideLayout70.xml"/><Relationship Id="rId21" Type="http://schemas.openxmlformats.org/officeDocument/2006/relationships/slideLayout" Target="../slideLayouts/slideLayout88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5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20" Type="http://schemas.openxmlformats.org/officeDocument/2006/relationships/slideLayout" Target="../slideLayouts/slideLayout87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24" Type="http://schemas.openxmlformats.org/officeDocument/2006/relationships/slideLayout" Target="../slideLayouts/slideLayout91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23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86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Relationship Id="rId22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2"/>
          <p:cNvSpPr txBox="1">
            <a:spLocks noGrp="1"/>
          </p:cNvSpPr>
          <p:nvPr>
            <p:ph type="title"/>
          </p:nvPr>
        </p:nvSpPr>
        <p:spPr>
          <a:xfrm>
            <a:off x="398150" y="1129130"/>
            <a:ext cx="1700700" cy="14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 Condensed"/>
              <a:buNone/>
              <a:defRPr sz="2400" b="1" i="0" u="none" strike="noStrike" cap="none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 Condensed"/>
              <a:buNone/>
              <a:defRPr sz="2400" b="1" i="0" u="none" strike="noStrike" cap="none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 Condensed"/>
              <a:buNone/>
              <a:defRPr sz="2400" b="1" i="0" u="none" strike="noStrike" cap="none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 Condensed"/>
              <a:buNone/>
              <a:defRPr sz="2400" b="1" i="0" u="none" strike="noStrike" cap="none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 Condensed"/>
              <a:buNone/>
              <a:defRPr sz="2400" b="1" i="0" u="none" strike="noStrike" cap="none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 Condensed"/>
              <a:buNone/>
              <a:defRPr sz="2400" b="1" i="0" u="none" strike="noStrike" cap="none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 Condensed"/>
              <a:buNone/>
              <a:defRPr sz="2400" b="1" i="0" u="none" strike="noStrike" cap="none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 Condensed"/>
              <a:buNone/>
              <a:defRPr sz="2400" b="1" i="0" u="none" strike="noStrike" cap="none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 Condensed"/>
              <a:buNone/>
              <a:defRPr sz="2400" b="1" i="0" u="none" strike="noStrike" cap="none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endParaRPr/>
          </a:p>
        </p:txBody>
      </p:sp>
      <p:sp>
        <p:nvSpPr>
          <p:cNvPr id="261" name="Google Shape;261;p42"/>
          <p:cNvSpPr txBox="1">
            <a:spLocks noGrp="1"/>
          </p:cNvSpPr>
          <p:nvPr>
            <p:ph type="body" idx="1"/>
          </p:nvPr>
        </p:nvSpPr>
        <p:spPr>
          <a:xfrm>
            <a:off x="2871075" y="1007295"/>
            <a:ext cx="5561100" cy="35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bin"/>
              <a:buChar char="⊙"/>
              <a:defRPr sz="3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bin"/>
              <a:buChar char="○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bin"/>
              <a:buChar char="■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Char char="●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Char char="○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Char char="■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Char char="●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Char char="○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Char char="■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262" name="Google Shape;262;p4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CEBE4"/>
        </a:solid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4"/>
          <p:cNvSpPr txBox="1">
            <a:spLocks noGrp="1"/>
          </p:cNvSpPr>
          <p:nvPr>
            <p:ph type="title"/>
          </p:nvPr>
        </p:nvSpPr>
        <p:spPr>
          <a:xfrm>
            <a:off x="709625" y="535300"/>
            <a:ext cx="7724700" cy="572700"/>
          </a:xfrm>
          <a:prstGeom prst="rect">
            <a:avLst/>
          </a:prstGeom>
          <a:noFill/>
          <a:ln>
            <a:noFill/>
          </a:ln>
          <a:effectLst>
            <a:outerShdw blurRad="57150" dist="28575" dir="180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Josefin Sans"/>
              <a:buNone/>
              <a:defRPr sz="2500" b="1" i="0" u="none" strike="noStrike" cap="none">
                <a:solidFill>
                  <a:schemeClr val="lt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5" name="Google Shape;285;p44"/>
          <p:cNvSpPr txBox="1">
            <a:spLocks noGrp="1"/>
          </p:cNvSpPr>
          <p:nvPr>
            <p:ph type="body" idx="1"/>
          </p:nvPr>
        </p:nvSpPr>
        <p:spPr>
          <a:xfrm>
            <a:off x="709625" y="1264275"/>
            <a:ext cx="7724700" cy="3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67000">
              <a:schemeClr val="lt1"/>
            </a:gs>
            <a:gs pos="100000">
              <a:srgbClr val="EEEEE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50"/>
          <p:cNvSpPr txBox="1">
            <a:spLocks noGrp="1"/>
          </p:cNvSpPr>
          <p:nvPr>
            <p:ph type="title"/>
          </p:nvPr>
        </p:nvSpPr>
        <p:spPr>
          <a:xfrm>
            <a:off x="457200" y="205981"/>
            <a:ext cx="8229601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399"/>
              <a:buFont typeface="Calibri"/>
              <a:buNone/>
              <a:defRPr sz="2399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53" name="Google Shape;653;p50"/>
          <p:cNvSpPr txBox="1">
            <a:spLocks noGrp="1"/>
          </p:cNvSpPr>
          <p:nvPr>
            <p:ph type="body" idx="1"/>
          </p:nvPr>
        </p:nvSpPr>
        <p:spPr>
          <a:xfrm>
            <a:off x="457200" y="853820"/>
            <a:ext cx="8229601" cy="3740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9986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699"/>
              <a:buFont typeface="Arial"/>
              <a:buChar char="•"/>
              <a:defRPr sz="26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0936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99"/>
              <a:buFont typeface="Arial"/>
              <a:buChar char="–"/>
              <a:defRPr sz="23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836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799"/>
              <a:buFont typeface="Arial"/>
              <a:buChar char="•"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4" name="Google Shape;654;p50"/>
          <p:cNvSpPr txBox="1">
            <a:spLocks noGrp="1"/>
          </p:cNvSpPr>
          <p:nvPr>
            <p:ph type="dt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5" name="Google Shape;655;p50"/>
          <p:cNvSpPr txBox="1">
            <a:spLocks noGrp="1"/>
          </p:cNvSpPr>
          <p:nvPr>
            <p:ph type="ftr" idx="11"/>
          </p:nvPr>
        </p:nvSpPr>
        <p:spPr>
          <a:xfrm>
            <a:off x="3124201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6" name="Google Shape;656;p50"/>
          <p:cNvSpPr txBox="1">
            <a:spLocks noGrp="1"/>
          </p:cNvSpPr>
          <p:nvPr>
            <p:ph type="sldNum" idx="12"/>
          </p:nvPr>
        </p:nvSpPr>
        <p:spPr>
          <a:xfrm>
            <a:off x="6553202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>
            <a:alphaModFix/>
          </a:blip>
          <a:stretch>
            <a:fillRect/>
          </a:stretch>
        </a:blipFill>
        <a:effectLst/>
      </p:bgPr>
    </p:bg>
    <p:spTree>
      <p:nvGrpSpPr>
        <p:cNvPr id="1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57"/>
          <p:cNvSpPr txBox="1">
            <a:spLocks noGrp="1"/>
          </p:cNvSpPr>
          <p:nvPr>
            <p:ph type="title"/>
          </p:nvPr>
        </p:nvSpPr>
        <p:spPr>
          <a:xfrm>
            <a:off x="457201" y="205980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24"/>
              <a:buFont typeface="Calibri"/>
              <a:buNone/>
              <a:defRPr sz="44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30" name="Google Shape;1030;p57"/>
          <p:cNvSpPr txBox="1">
            <a:spLocks noGrp="1"/>
          </p:cNvSpPr>
          <p:nvPr>
            <p:ph type="body" idx="1"/>
          </p:nvPr>
        </p:nvSpPr>
        <p:spPr>
          <a:xfrm>
            <a:off x="457201" y="1200153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3324" algn="l" rtl="0">
              <a:spcBef>
                <a:spcPts val="645"/>
              </a:spcBef>
              <a:spcAft>
                <a:spcPts val="0"/>
              </a:spcAft>
              <a:buClr>
                <a:schemeClr val="dk1"/>
              </a:buClr>
              <a:buSzPts val="3224"/>
              <a:buFont typeface="Arial"/>
              <a:buChar char="•"/>
              <a:defRPr sz="32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9511" algn="l" rtl="0">
              <a:spcBef>
                <a:spcPts val="570"/>
              </a:spcBef>
              <a:spcAft>
                <a:spcPts val="0"/>
              </a:spcAft>
              <a:buClr>
                <a:schemeClr val="dk1"/>
              </a:buClr>
              <a:buSzPts val="2849"/>
              <a:buFont typeface="Arial"/>
              <a:buChar char="–"/>
              <a:defRPr sz="28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0936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99"/>
              <a:buFont typeface="Arial"/>
              <a:buChar char="•"/>
              <a:defRPr sz="23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7124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4"/>
              <a:buFont typeface="Arial"/>
              <a:buChar char="–"/>
              <a:defRPr sz="2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7123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4"/>
              <a:buFont typeface="Arial"/>
              <a:buChar char="»"/>
              <a:defRPr sz="2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7123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4"/>
              <a:buFont typeface="Arial"/>
              <a:buChar char="•"/>
              <a:defRPr sz="2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7123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4"/>
              <a:buFont typeface="Arial"/>
              <a:buChar char="•"/>
              <a:defRPr sz="2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7123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4"/>
              <a:buFont typeface="Arial"/>
              <a:buChar char="•"/>
              <a:defRPr sz="2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7123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4"/>
              <a:buFont typeface="Arial"/>
              <a:buChar char="•"/>
              <a:defRPr sz="2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1" name="Google Shape;1031;p57"/>
          <p:cNvSpPr txBox="1">
            <a:spLocks noGrp="1"/>
          </p:cNvSpPr>
          <p:nvPr>
            <p:ph type="dt" idx="10"/>
          </p:nvPr>
        </p:nvSpPr>
        <p:spPr>
          <a:xfrm>
            <a:off x="457201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2" name="Google Shape;1032;p57"/>
          <p:cNvSpPr txBox="1">
            <a:spLocks noGrp="1"/>
          </p:cNvSpPr>
          <p:nvPr>
            <p:ph type="ftr" idx="11"/>
          </p:nvPr>
        </p:nvSpPr>
        <p:spPr>
          <a:xfrm>
            <a:off x="3124202" y="4767265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3" name="Google Shape;1033;p57"/>
          <p:cNvSpPr txBox="1">
            <a:spLocks noGrp="1"/>
          </p:cNvSpPr>
          <p:nvPr>
            <p:ph type="sldNum" idx="12"/>
          </p:nvPr>
        </p:nvSpPr>
        <p:spPr>
          <a:xfrm>
            <a:off x="6553201" y="476726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p61"/>
          <p:cNvSpPr txBox="1">
            <a:spLocks noGrp="1"/>
          </p:cNvSpPr>
          <p:nvPr>
            <p:ph type="title"/>
          </p:nvPr>
        </p:nvSpPr>
        <p:spPr>
          <a:xfrm>
            <a:off x="628651" y="273846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61" name="Google Shape;1261;p61"/>
          <p:cNvSpPr txBox="1">
            <a:spLocks noGrp="1"/>
          </p:cNvSpPr>
          <p:nvPr>
            <p:ph type="body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2" name="Google Shape;1262;p61"/>
          <p:cNvSpPr txBox="1">
            <a:spLocks noGrp="1"/>
          </p:cNvSpPr>
          <p:nvPr>
            <p:ph type="dt" idx="10"/>
          </p:nvPr>
        </p:nvSpPr>
        <p:spPr>
          <a:xfrm>
            <a:off x="628651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63" name="Google Shape;1263;p61"/>
          <p:cNvSpPr txBox="1">
            <a:spLocks noGrp="1"/>
          </p:cNvSpPr>
          <p:nvPr>
            <p:ph type="ftr" idx="11"/>
          </p:nvPr>
        </p:nvSpPr>
        <p:spPr>
          <a:xfrm>
            <a:off x="3028951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64" name="Google Shape;1264;p61"/>
          <p:cNvSpPr txBox="1">
            <a:spLocks noGrp="1"/>
          </p:cNvSpPr>
          <p:nvPr>
            <p:ph type="sldNum" idx="12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6">
            <a:alphaModFix/>
          </a:blip>
          <a:stretch>
            <a:fillRect/>
          </a:stretch>
        </a:blipFill>
        <a:effectLst/>
      </p:bgPr>
    </p:bg>
    <p:spTree>
      <p:nvGrpSpPr>
        <p:cNvPr id="1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p63"/>
          <p:cNvSpPr txBox="1">
            <a:spLocks noGrp="1"/>
          </p:cNvSpPr>
          <p:nvPr>
            <p:ph type="title"/>
          </p:nvPr>
        </p:nvSpPr>
        <p:spPr>
          <a:xfrm>
            <a:off x="713101" y="4450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Quintessential"/>
              <a:buNone/>
              <a:defRPr sz="2800" b="1" i="0" u="none" strike="noStrike" cap="none">
                <a:solidFill>
                  <a:schemeClr val="lt2"/>
                </a:solidFill>
                <a:latin typeface="Quintessential"/>
                <a:ea typeface="Quintessential"/>
                <a:cs typeface="Quintessential"/>
                <a:sym typeface="Quintessent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Quintessential"/>
              <a:buNone/>
              <a:defRPr sz="3500" b="1" i="0" u="none" strike="noStrike" cap="none">
                <a:solidFill>
                  <a:schemeClr val="lt2"/>
                </a:solidFill>
                <a:latin typeface="Quintessential"/>
                <a:ea typeface="Quintessential"/>
                <a:cs typeface="Quintessential"/>
                <a:sym typeface="Quintessent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Quintessential"/>
              <a:buNone/>
              <a:defRPr sz="3500" b="1" i="0" u="none" strike="noStrike" cap="none">
                <a:solidFill>
                  <a:schemeClr val="lt2"/>
                </a:solidFill>
                <a:latin typeface="Quintessential"/>
                <a:ea typeface="Quintessential"/>
                <a:cs typeface="Quintessential"/>
                <a:sym typeface="Quintessent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Quintessential"/>
              <a:buNone/>
              <a:defRPr sz="3500" b="1" i="0" u="none" strike="noStrike" cap="none">
                <a:solidFill>
                  <a:schemeClr val="lt2"/>
                </a:solidFill>
                <a:latin typeface="Quintessential"/>
                <a:ea typeface="Quintessential"/>
                <a:cs typeface="Quintessential"/>
                <a:sym typeface="Quintessent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Quintessential"/>
              <a:buNone/>
              <a:defRPr sz="3500" b="1" i="0" u="none" strike="noStrike" cap="none">
                <a:solidFill>
                  <a:schemeClr val="lt2"/>
                </a:solidFill>
                <a:latin typeface="Quintessential"/>
                <a:ea typeface="Quintessential"/>
                <a:cs typeface="Quintessential"/>
                <a:sym typeface="Quintessent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Quintessential"/>
              <a:buNone/>
              <a:defRPr sz="3500" b="1" i="0" u="none" strike="noStrike" cap="none">
                <a:solidFill>
                  <a:schemeClr val="lt2"/>
                </a:solidFill>
                <a:latin typeface="Quintessential"/>
                <a:ea typeface="Quintessential"/>
                <a:cs typeface="Quintessential"/>
                <a:sym typeface="Quintessent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Quintessential"/>
              <a:buNone/>
              <a:defRPr sz="3500" b="1" i="0" u="none" strike="noStrike" cap="none">
                <a:solidFill>
                  <a:schemeClr val="lt2"/>
                </a:solidFill>
                <a:latin typeface="Quintessential"/>
                <a:ea typeface="Quintessential"/>
                <a:cs typeface="Quintessential"/>
                <a:sym typeface="Quintessent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Quintessential"/>
              <a:buNone/>
              <a:defRPr sz="3500" b="1" i="0" u="none" strike="noStrike" cap="none">
                <a:solidFill>
                  <a:schemeClr val="lt2"/>
                </a:solidFill>
                <a:latin typeface="Quintessential"/>
                <a:ea typeface="Quintessential"/>
                <a:cs typeface="Quintessential"/>
                <a:sym typeface="Quintessent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Quintessential"/>
              <a:buNone/>
              <a:defRPr sz="3500" b="1" i="0" u="none" strike="noStrike" cap="none">
                <a:solidFill>
                  <a:schemeClr val="lt2"/>
                </a:solidFill>
                <a:latin typeface="Quintessential"/>
                <a:ea typeface="Quintessential"/>
                <a:cs typeface="Quintessential"/>
                <a:sym typeface="Quintessential"/>
              </a:defRPr>
            </a:lvl9pPr>
          </a:lstStyle>
          <a:p>
            <a:endParaRPr/>
          </a:p>
        </p:txBody>
      </p:sp>
      <p:sp>
        <p:nvSpPr>
          <p:cNvPr id="1344" name="Google Shape;1344;p63"/>
          <p:cNvSpPr txBox="1">
            <a:spLocks noGrp="1"/>
          </p:cNvSpPr>
          <p:nvPr>
            <p:ph type="body" idx="1"/>
          </p:nvPr>
        </p:nvSpPr>
        <p:spPr>
          <a:xfrm>
            <a:off x="713101" y="1152475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  <p:sldLayoutId id="2147483782" r:id="rId18"/>
    <p:sldLayoutId id="2147483783" r:id="rId19"/>
    <p:sldLayoutId id="2147483784" r:id="rId20"/>
    <p:sldLayoutId id="2147483785" r:id="rId21"/>
    <p:sldLayoutId id="2147483786" r:id="rId22"/>
    <p:sldLayoutId id="2147483787" r:id="rId23"/>
    <p:sldLayoutId id="2147483788" r:id="rId2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gi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9" name="Google Shape;2869;p2"/>
          <p:cNvSpPr/>
          <p:nvPr/>
        </p:nvSpPr>
        <p:spPr>
          <a:xfrm>
            <a:off x="1958390" y="1500187"/>
            <a:ext cx="5703164" cy="1177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312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KHỞI ĐỘNG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57647"/>
          </a:srgbClr>
        </a:solidFill>
        <a:effectLst/>
      </p:bgPr>
    </p:bg>
    <p:spTree>
      <p:nvGrpSpPr>
        <p:cNvPr id="1" name="Shape 2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4" name="Google Shape;2884;p4"/>
          <p:cNvSpPr/>
          <p:nvPr/>
        </p:nvSpPr>
        <p:spPr>
          <a:xfrm>
            <a:off x="0" y="0"/>
            <a:ext cx="4009172" cy="515020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5" name="Google Shape;2885;p4"/>
          <p:cNvSpPr txBox="1">
            <a:spLocks noGrp="1"/>
          </p:cNvSpPr>
          <p:nvPr>
            <p:ph type="title"/>
          </p:nvPr>
        </p:nvSpPr>
        <p:spPr>
          <a:xfrm>
            <a:off x="8688" y="53373"/>
            <a:ext cx="4121044" cy="268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Ý kiến thứ nhất:</a:t>
            </a:r>
            <a:br>
              <a:rPr lang="en-US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Mỹ ném bom nguyên tử xuống Nhật Bản làm cho CTTG 2 chấm dứt sớm hơn nhiều tháng, hạn chế sinh mạng cho các bên tham chiến.</a:t>
            </a:r>
            <a:endParaRPr/>
          </a:p>
        </p:txBody>
      </p:sp>
      <p:pic>
        <p:nvPicPr>
          <p:cNvPr id="2886" name="Google Shape;2886;p4"/>
          <p:cNvPicPr preferRelativeResize="0"/>
          <p:nvPr/>
        </p:nvPicPr>
        <p:blipFill rotWithShape="1">
          <a:blip r:embed="rId3">
            <a:alphaModFix/>
          </a:blip>
          <a:srcRect l="30739" t="16966" r="27007" b="14293"/>
          <a:stretch/>
        </p:blipFill>
        <p:spPr>
          <a:xfrm rot="-219827">
            <a:off x="5998173" y="2244091"/>
            <a:ext cx="922776" cy="1173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7" name="Google Shape;2887;p4"/>
          <p:cNvPicPr preferRelativeResize="0"/>
          <p:nvPr/>
        </p:nvPicPr>
        <p:blipFill rotWithShape="1">
          <a:blip r:embed="rId3">
            <a:alphaModFix/>
          </a:blip>
          <a:srcRect l="30739" t="16966" r="27007" b="14293"/>
          <a:stretch/>
        </p:blipFill>
        <p:spPr>
          <a:xfrm rot="-219827">
            <a:off x="5347361" y="2859320"/>
            <a:ext cx="922776" cy="1173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8" name="Google Shape;2888;p4"/>
          <p:cNvPicPr preferRelativeResize="0"/>
          <p:nvPr/>
        </p:nvPicPr>
        <p:blipFill rotWithShape="1">
          <a:blip r:embed="rId4">
            <a:alphaModFix/>
          </a:blip>
          <a:srcRect l="5868" t="3603" b="6066"/>
          <a:stretch/>
        </p:blipFill>
        <p:spPr>
          <a:xfrm rot="228297">
            <a:off x="5325845" y="550112"/>
            <a:ext cx="3661301" cy="4231825"/>
          </a:xfrm>
          <a:prstGeom prst="rect">
            <a:avLst/>
          </a:prstGeom>
          <a:noFill/>
          <a:ln>
            <a:noFill/>
          </a:ln>
        </p:spPr>
      </p:pic>
      <p:sp>
        <p:nvSpPr>
          <p:cNvPr id="2889" name="Google Shape;2889;p4"/>
          <p:cNvSpPr/>
          <p:nvPr/>
        </p:nvSpPr>
        <p:spPr>
          <a:xfrm>
            <a:off x="6094006" y="23215"/>
            <a:ext cx="700356" cy="700356"/>
          </a:xfrm>
          <a:custGeom>
            <a:avLst/>
            <a:gdLst/>
            <a:ahLst/>
            <a:cxnLst/>
            <a:rect l="l" t="t" r="r" b="b"/>
            <a:pathLst>
              <a:path w="13482" h="13482" extrusionOk="0">
                <a:moveTo>
                  <a:pt x="6741" y="0"/>
                </a:moveTo>
                <a:lnTo>
                  <a:pt x="6399" y="25"/>
                </a:lnTo>
                <a:lnTo>
                  <a:pt x="6057" y="49"/>
                </a:lnTo>
                <a:lnTo>
                  <a:pt x="5715" y="98"/>
                </a:lnTo>
                <a:lnTo>
                  <a:pt x="5398" y="147"/>
                </a:lnTo>
                <a:lnTo>
                  <a:pt x="5056" y="220"/>
                </a:lnTo>
                <a:lnTo>
                  <a:pt x="4738" y="318"/>
                </a:lnTo>
                <a:lnTo>
                  <a:pt x="4421" y="416"/>
                </a:lnTo>
                <a:lnTo>
                  <a:pt x="4128" y="538"/>
                </a:lnTo>
                <a:lnTo>
                  <a:pt x="3835" y="684"/>
                </a:lnTo>
                <a:lnTo>
                  <a:pt x="3542" y="831"/>
                </a:lnTo>
                <a:lnTo>
                  <a:pt x="3249" y="977"/>
                </a:lnTo>
                <a:lnTo>
                  <a:pt x="2980" y="1173"/>
                </a:lnTo>
                <a:lnTo>
                  <a:pt x="2711" y="1344"/>
                </a:lnTo>
                <a:lnTo>
                  <a:pt x="2467" y="1539"/>
                </a:lnTo>
                <a:lnTo>
                  <a:pt x="2223" y="1759"/>
                </a:lnTo>
                <a:lnTo>
                  <a:pt x="1979" y="1979"/>
                </a:lnTo>
                <a:lnTo>
                  <a:pt x="1759" y="2223"/>
                </a:lnTo>
                <a:lnTo>
                  <a:pt x="1539" y="2467"/>
                </a:lnTo>
                <a:lnTo>
                  <a:pt x="1344" y="2711"/>
                </a:lnTo>
                <a:lnTo>
                  <a:pt x="1173" y="2980"/>
                </a:lnTo>
                <a:lnTo>
                  <a:pt x="977" y="3249"/>
                </a:lnTo>
                <a:lnTo>
                  <a:pt x="831" y="3542"/>
                </a:lnTo>
                <a:lnTo>
                  <a:pt x="684" y="3835"/>
                </a:lnTo>
                <a:lnTo>
                  <a:pt x="538" y="4128"/>
                </a:lnTo>
                <a:lnTo>
                  <a:pt x="416" y="4421"/>
                </a:lnTo>
                <a:lnTo>
                  <a:pt x="318" y="4738"/>
                </a:lnTo>
                <a:lnTo>
                  <a:pt x="220" y="5056"/>
                </a:lnTo>
                <a:lnTo>
                  <a:pt x="147" y="5398"/>
                </a:lnTo>
                <a:lnTo>
                  <a:pt x="98" y="5715"/>
                </a:lnTo>
                <a:lnTo>
                  <a:pt x="49" y="6057"/>
                </a:lnTo>
                <a:lnTo>
                  <a:pt x="25" y="6399"/>
                </a:lnTo>
                <a:lnTo>
                  <a:pt x="0" y="6741"/>
                </a:lnTo>
                <a:lnTo>
                  <a:pt x="25" y="7083"/>
                </a:lnTo>
                <a:lnTo>
                  <a:pt x="49" y="7425"/>
                </a:lnTo>
                <a:lnTo>
                  <a:pt x="98" y="7767"/>
                </a:lnTo>
                <a:lnTo>
                  <a:pt x="147" y="8084"/>
                </a:lnTo>
                <a:lnTo>
                  <a:pt x="220" y="8426"/>
                </a:lnTo>
                <a:lnTo>
                  <a:pt x="318" y="8744"/>
                </a:lnTo>
                <a:lnTo>
                  <a:pt x="416" y="9061"/>
                </a:lnTo>
                <a:lnTo>
                  <a:pt x="538" y="9354"/>
                </a:lnTo>
                <a:lnTo>
                  <a:pt x="684" y="9648"/>
                </a:lnTo>
                <a:lnTo>
                  <a:pt x="831" y="9941"/>
                </a:lnTo>
                <a:lnTo>
                  <a:pt x="977" y="10234"/>
                </a:lnTo>
                <a:lnTo>
                  <a:pt x="1173" y="10502"/>
                </a:lnTo>
                <a:lnTo>
                  <a:pt x="1344" y="10771"/>
                </a:lnTo>
                <a:lnTo>
                  <a:pt x="1539" y="11015"/>
                </a:lnTo>
                <a:lnTo>
                  <a:pt x="1759" y="11259"/>
                </a:lnTo>
                <a:lnTo>
                  <a:pt x="1979" y="11504"/>
                </a:lnTo>
                <a:lnTo>
                  <a:pt x="2223" y="11723"/>
                </a:lnTo>
                <a:lnTo>
                  <a:pt x="2467" y="11943"/>
                </a:lnTo>
                <a:lnTo>
                  <a:pt x="2711" y="12139"/>
                </a:lnTo>
                <a:lnTo>
                  <a:pt x="2980" y="12310"/>
                </a:lnTo>
                <a:lnTo>
                  <a:pt x="3249" y="12505"/>
                </a:lnTo>
                <a:lnTo>
                  <a:pt x="3542" y="12652"/>
                </a:lnTo>
                <a:lnTo>
                  <a:pt x="3835" y="12798"/>
                </a:lnTo>
                <a:lnTo>
                  <a:pt x="4128" y="12945"/>
                </a:lnTo>
                <a:lnTo>
                  <a:pt x="4421" y="13067"/>
                </a:lnTo>
                <a:lnTo>
                  <a:pt x="4738" y="13164"/>
                </a:lnTo>
                <a:lnTo>
                  <a:pt x="5056" y="13262"/>
                </a:lnTo>
                <a:lnTo>
                  <a:pt x="5398" y="13335"/>
                </a:lnTo>
                <a:lnTo>
                  <a:pt x="5715" y="13384"/>
                </a:lnTo>
                <a:lnTo>
                  <a:pt x="6057" y="13433"/>
                </a:lnTo>
                <a:lnTo>
                  <a:pt x="6399" y="13458"/>
                </a:lnTo>
                <a:lnTo>
                  <a:pt x="6741" y="13482"/>
                </a:lnTo>
                <a:lnTo>
                  <a:pt x="7083" y="13458"/>
                </a:lnTo>
                <a:lnTo>
                  <a:pt x="7425" y="13433"/>
                </a:lnTo>
                <a:lnTo>
                  <a:pt x="7767" y="13384"/>
                </a:lnTo>
                <a:lnTo>
                  <a:pt x="8084" y="13335"/>
                </a:lnTo>
                <a:lnTo>
                  <a:pt x="8426" y="13262"/>
                </a:lnTo>
                <a:lnTo>
                  <a:pt x="8744" y="13164"/>
                </a:lnTo>
                <a:lnTo>
                  <a:pt x="9061" y="13067"/>
                </a:lnTo>
                <a:lnTo>
                  <a:pt x="9354" y="12945"/>
                </a:lnTo>
                <a:lnTo>
                  <a:pt x="9647" y="12798"/>
                </a:lnTo>
                <a:lnTo>
                  <a:pt x="9940" y="12652"/>
                </a:lnTo>
                <a:lnTo>
                  <a:pt x="10234" y="12505"/>
                </a:lnTo>
                <a:lnTo>
                  <a:pt x="10502" y="12310"/>
                </a:lnTo>
                <a:lnTo>
                  <a:pt x="10771" y="12139"/>
                </a:lnTo>
                <a:lnTo>
                  <a:pt x="11015" y="11943"/>
                </a:lnTo>
                <a:lnTo>
                  <a:pt x="11259" y="11723"/>
                </a:lnTo>
                <a:lnTo>
                  <a:pt x="11504" y="11504"/>
                </a:lnTo>
                <a:lnTo>
                  <a:pt x="11723" y="11259"/>
                </a:lnTo>
                <a:lnTo>
                  <a:pt x="11943" y="11015"/>
                </a:lnTo>
                <a:lnTo>
                  <a:pt x="12139" y="10771"/>
                </a:lnTo>
                <a:lnTo>
                  <a:pt x="12310" y="10502"/>
                </a:lnTo>
                <a:lnTo>
                  <a:pt x="12505" y="10234"/>
                </a:lnTo>
                <a:lnTo>
                  <a:pt x="12651" y="9941"/>
                </a:lnTo>
                <a:lnTo>
                  <a:pt x="12798" y="9648"/>
                </a:lnTo>
                <a:lnTo>
                  <a:pt x="12945" y="9354"/>
                </a:lnTo>
                <a:lnTo>
                  <a:pt x="13067" y="9061"/>
                </a:lnTo>
                <a:lnTo>
                  <a:pt x="13164" y="8744"/>
                </a:lnTo>
                <a:lnTo>
                  <a:pt x="13262" y="8426"/>
                </a:lnTo>
                <a:lnTo>
                  <a:pt x="13335" y="8084"/>
                </a:lnTo>
                <a:lnTo>
                  <a:pt x="13384" y="7767"/>
                </a:lnTo>
                <a:lnTo>
                  <a:pt x="13433" y="7425"/>
                </a:lnTo>
                <a:lnTo>
                  <a:pt x="13457" y="7083"/>
                </a:lnTo>
                <a:lnTo>
                  <a:pt x="13482" y="6741"/>
                </a:lnTo>
                <a:lnTo>
                  <a:pt x="13457" y="6399"/>
                </a:lnTo>
                <a:lnTo>
                  <a:pt x="13433" y="6057"/>
                </a:lnTo>
                <a:lnTo>
                  <a:pt x="13384" y="5715"/>
                </a:lnTo>
                <a:lnTo>
                  <a:pt x="13335" y="5398"/>
                </a:lnTo>
                <a:lnTo>
                  <a:pt x="13262" y="5056"/>
                </a:lnTo>
                <a:lnTo>
                  <a:pt x="13164" y="4738"/>
                </a:lnTo>
                <a:lnTo>
                  <a:pt x="13067" y="4421"/>
                </a:lnTo>
                <a:lnTo>
                  <a:pt x="12945" y="4128"/>
                </a:lnTo>
                <a:lnTo>
                  <a:pt x="12798" y="3835"/>
                </a:lnTo>
                <a:lnTo>
                  <a:pt x="12651" y="3542"/>
                </a:lnTo>
                <a:lnTo>
                  <a:pt x="12505" y="3249"/>
                </a:lnTo>
                <a:lnTo>
                  <a:pt x="12310" y="2980"/>
                </a:lnTo>
                <a:lnTo>
                  <a:pt x="12139" y="2711"/>
                </a:lnTo>
                <a:lnTo>
                  <a:pt x="11943" y="2467"/>
                </a:lnTo>
                <a:lnTo>
                  <a:pt x="11723" y="2223"/>
                </a:lnTo>
                <a:lnTo>
                  <a:pt x="11504" y="1979"/>
                </a:lnTo>
                <a:lnTo>
                  <a:pt x="11259" y="1759"/>
                </a:lnTo>
                <a:lnTo>
                  <a:pt x="11015" y="1539"/>
                </a:lnTo>
                <a:lnTo>
                  <a:pt x="10771" y="1344"/>
                </a:lnTo>
                <a:lnTo>
                  <a:pt x="10502" y="1173"/>
                </a:lnTo>
                <a:lnTo>
                  <a:pt x="10234" y="977"/>
                </a:lnTo>
                <a:lnTo>
                  <a:pt x="9940" y="831"/>
                </a:lnTo>
                <a:lnTo>
                  <a:pt x="9647" y="684"/>
                </a:lnTo>
                <a:lnTo>
                  <a:pt x="9354" y="538"/>
                </a:lnTo>
                <a:lnTo>
                  <a:pt x="9061" y="416"/>
                </a:lnTo>
                <a:lnTo>
                  <a:pt x="8744" y="318"/>
                </a:lnTo>
                <a:lnTo>
                  <a:pt x="8426" y="220"/>
                </a:lnTo>
                <a:lnTo>
                  <a:pt x="8084" y="147"/>
                </a:lnTo>
                <a:lnTo>
                  <a:pt x="7767" y="98"/>
                </a:lnTo>
                <a:lnTo>
                  <a:pt x="7425" y="49"/>
                </a:lnTo>
                <a:lnTo>
                  <a:pt x="7083" y="25"/>
                </a:lnTo>
                <a:lnTo>
                  <a:pt x="6741" y="0"/>
                </a:lnTo>
                <a:close/>
              </a:path>
            </a:pathLst>
          </a:custGeom>
          <a:solidFill>
            <a:schemeClr val="dk1"/>
          </a:solidFill>
          <a:ln w="38100" cap="flat" cmpd="sng">
            <a:solidFill>
              <a:srgbClr val="F1C232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0" name="Google Shape;2890;p4"/>
          <p:cNvSpPr/>
          <p:nvPr/>
        </p:nvSpPr>
        <p:spPr>
          <a:xfrm>
            <a:off x="6626272" y="397292"/>
            <a:ext cx="1295932" cy="678529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1" name="Google Shape;2891;p4"/>
          <p:cNvSpPr/>
          <p:nvPr/>
        </p:nvSpPr>
        <p:spPr>
          <a:xfrm>
            <a:off x="3981039" y="316831"/>
            <a:ext cx="920586" cy="548167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2" name="Google Shape;2892;p4"/>
          <p:cNvSpPr/>
          <p:nvPr/>
        </p:nvSpPr>
        <p:spPr>
          <a:xfrm>
            <a:off x="5086222" y="68795"/>
            <a:ext cx="1295932" cy="678529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93" name="Google Shape;2893;p4"/>
          <p:cNvPicPr preferRelativeResize="0"/>
          <p:nvPr/>
        </p:nvPicPr>
        <p:blipFill rotWithShape="1">
          <a:blip r:embed="rId5">
            <a:alphaModFix/>
          </a:blip>
          <a:srcRect l="25582" r="23720"/>
          <a:stretch/>
        </p:blipFill>
        <p:spPr>
          <a:xfrm>
            <a:off x="4040393" y="2768407"/>
            <a:ext cx="1239184" cy="2381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4" name="Google Shape;2894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4156344" y="1922420"/>
            <a:ext cx="1064958" cy="727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5" name="Google Shape;2895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-1581445" flipH="1">
            <a:off x="4705455" y="717963"/>
            <a:ext cx="1625600" cy="12573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6" name="Google Shape;2896;p4"/>
          <p:cNvSpPr/>
          <p:nvPr/>
        </p:nvSpPr>
        <p:spPr>
          <a:xfrm>
            <a:off x="4078362" y="1140962"/>
            <a:ext cx="1295932" cy="678529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7" name="Google Shape;2897;p4"/>
          <p:cNvSpPr txBox="1"/>
          <p:nvPr/>
        </p:nvSpPr>
        <p:spPr>
          <a:xfrm>
            <a:off x="6109472" y="4412399"/>
            <a:ext cx="310741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Mỹ ném hai quả bom nguyên tử xuống Nhật Bản</a:t>
            </a:r>
            <a:endParaRPr/>
          </a:p>
        </p:txBody>
      </p:sp>
      <p:sp>
        <p:nvSpPr>
          <p:cNvPr id="2898" name="Google Shape;2898;p4"/>
          <p:cNvSpPr txBox="1"/>
          <p:nvPr/>
        </p:nvSpPr>
        <p:spPr>
          <a:xfrm>
            <a:off x="66102" y="2765779"/>
            <a:ext cx="4012260" cy="1667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bin Condensed"/>
              <a:buNone/>
            </a:pPr>
            <a:r>
              <a:rPr lang="en-US" sz="24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Ý kiến thứ hai:</a:t>
            </a:r>
            <a:br>
              <a:rPr lang="en-US" sz="2400" b="1" i="0" u="none" strike="noStrike" cap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400" b="1" i="0" u="none" strike="noStrike" cap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Mỹ không cần thiết phải ném bom nguyên tử. Đó là tội ác chiến tranh, là hành vi tàn bạo chống lại loài người.</a:t>
            </a:r>
            <a:endParaRPr/>
          </a:p>
        </p:txBody>
      </p:sp>
      <p:grpSp>
        <p:nvGrpSpPr>
          <p:cNvPr id="2899" name="Google Shape;2899;p4"/>
          <p:cNvGrpSpPr/>
          <p:nvPr/>
        </p:nvGrpSpPr>
        <p:grpSpPr>
          <a:xfrm>
            <a:off x="4901625" y="53373"/>
            <a:ext cx="4242375" cy="2917918"/>
            <a:chOff x="4901625" y="23215"/>
            <a:chExt cx="4242375" cy="2917918"/>
          </a:xfrm>
        </p:grpSpPr>
        <p:sp>
          <p:nvSpPr>
            <p:cNvPr id="2900" name="Google Shape;2900;p4"/>
            <p:cNvSpPr/>
            <p:nvPr/>
          </p:nvSpPr>
          <p:spPr>
            <a:xfrm>
              <a:off x="4901625" y="23215"/>
              <a:ext cx="4242375" cy="2917918"/>
            </a:xfrm>
            <a:prstGeom prst="wedgeEllipseCallout">
              <a:avLst>
                <a:gd name="adj1" fmla="val -47208"/>
                <a:gd name="adj2" fmla="val 55903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1" name="Google Shape;2901;p4"/>
            <p:cNvSpPr txBox="1"/>
            <p:nvPr/>
          </p:nvSpPr>
          <p:spPr>
            <a:xfrm>
              <a:off x="5237717" y="380211"/>
              <a:ext cx="3429259" cy="22467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0" i="0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Lịch sử là gì? Hiện thực lịch sử và nhận thức lịch sử là gì và liên quan đến những yếu tố cơ bản nào?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6" name="Google Shape;2906;p5"/>
          <p:cNvGrpSpPr/>
          <p:nvPr/>
        </p:nvGrpSpPr>
        <p:grpSpPr>
          <a:xfrm rot="3600720">
            <a:off x="7068370" y="2918869"/>
            <a:ext cx="2044045" cy="2151544"/>
            <a:chOff x="1526600" y="450800"/>
            <a:chExt cx="4540675" cy="4779475"/>
          </a:xfrm>
        </p:grpSpPr>
        <p:sp>
          <p:nvSpPr>
            <p:cNvPr id="2907" name="Google Shape;2907;p5"/>
            <p:cNvSpPr/>
            <p:nvPr/>
          </p:nvSpPr>
          <p:spPr>
            <a:xfrm>
              <a:off x="1610100" y="473575"/>
              <a:ext cx="4457175" cy="4689450"/>
            </a:xfrm>
            <a:custGeom>
              <a:avLst/>
              <a:gdLst/>
              <a:ahLst/>
              <a:cxnLst/>
              <a:rect l="l" t="t" r="r" b="b"/>
              <a:pathLst>
                <a:path w="178287" h="187578" extrusionOk="0">
                  <a:moveTo>
                    <a:pt x="95602" y="1"/>
                  </a:moveTo>
                  <a:cubicBezTo>
                    <a:pt x="95141" y="1"/>
                    <a:pt x="94676" y="129"/>
                    <a:pt x="94258" y="394"/>
                  </a:cubicBezTo>
                  <a:lnTo>
                    <a:pt x="0" y="63859"/>
                  </a:lnTo>
                  <a:lnTo>
                    <a:pt x="79645" y="185257"/>
                  </a:lnTo>
                  <a:cubicBezTo>
                    <a:pt x="80631" y="186769"/>
                    <a:pt x="82280" y="187578"/>
                    <a:pt x="83965" y="187578"/>
                  </a:cubicBezTo>
                  <a:cubicBezTo>
                    <a:pt x="84955" y="187578"/>
                    <a:pt x="85959" y="187298"/>
                    <a:pt x="86847" y="186719"/>
                  </a:cubicBezTo>
                  <a:lnTo>
                    <a:pt x="176826" y="126176"/>
                  </a:lnTo>
                  <a:cubicBezTo>
                    <a:pt x="177974" y="125393"/>
                    <a:pt x="178287" y="123880"/>
                    <a:pt x="177504" y="122732"/>
                  </a:cubicBezTo>
                  <a:lnTo>
                    <a:pt x="97703" y="1125"/>
                  </a:lnTo>
                  <a:cubicBezTo>
                    <a:pt x="97205" y="394"/>
                    <a:pt x="96410" y="1"/>
                    <a:pt x="956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8" name="Google Shape;2908;p5"/>
            <p:cNvSpPr/>
            <p:nvPr/>
          </p:nvSpPr>
          <p:spPr>
            <a:xfrm>
              <a:off x="1616625" y="450800"/>
              <a:ext cx="4391950" cy="4645025"/>
            </a:xfrm>
            <a:custGeom>
              <a:avLst/>
              <a:gdLst/>
              <a:ahLst/>
              <a:cxnLst/>
              <a:rect l="l" t="t" r="r" b="b"/>
              <a:pathLst>
                <a:path w="175678" h="185801" extrusionOk="0">
                  <a:moveTo>
                    <a:pt x="93162" y="0"/>
                  </a:moveTo>
                  <a:lnTo>
                    <a:pt x="0" y="61587"/>
                  </a:lnTo>
                  <a:lnTo>
                    <a:pt x="80323" y="184028"/>
                  </a:lnTo>
                  <a:cubicBezTo>
                    <a:pt x="81085" y="185187"/>
                    <a:pt x="82329" y="185800"/>
                    <a:pt x="83604" y="185800"/>
                  </a:cubicBezTo>
                  <a:cubicBezTo>
                    <a:pt x="84339" y="185800"/>
                    <a:pt x="85083" y="185597"/>
                    <a:pt x="85751" y="185177"/>
                  </a:cubicBezTo>
                  <a:lnTo>
                    <a:pt x="175677" y="125782"/>
                  </a:lnTo>
                  <a:lnTo>
                    <a:pt x="9316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9" name="Google Shape;2909;p5"/>
            <p:cNvSpPr/>
            <p:nvPr/>
          </p:nvSpPr>
          <p:spPr>
            <a:xfrm>
              <a:off x="3931325" y="462525"/>
              <a:ext cx="2064200" cy="3145900"/>
            </a:xfrm>
            <a:custGeom>
              <a:avLst/>
              <a:gdLst/>
              <a:ahLst/>
              <a:cxnLst/>
              <a:rect l="l" t="t" r="r" b="b"/>
              <a:pathLst>
                <a:path w="82568" h="125836" fill="none" extrusionOk="0">
                  <a:moveTo>
                    <a:pt x="0" y="1"/>
                  </a:moveTo>
                  <a:lnTo>
                    <a:pt x="82567" y="125835"/>
                  </a:lnTo>
                </a:path>
              </a:pathLst>
            </a:custGeom>
            <a:noFill/>
            <a:ln w="11750" cap="flat" cmpd="sng">
              <a:solidFill>
                <a:schemeClr val="dk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0" name="Google Shape;2910;p5"/>
            <p:cNvSpPr/>
            <p:nvPr/>
          </p:nvSpPr>
          <p:spPr>
            <a:xfrm>
              <a:off x="3898700" y="482100"/>
              <a:ext cx="2065500" cy="3145900"/>
            </a:xfrm>
            <a:custGeom>
              <a:avLst/>
              <a:gdLst/>
              <a:ahLst/>
              <a:cxnLst/>
              <a:rect l="l" t="t" r="r" b="b"/>
              <a:pathLst>
                <a:path w="82620" h="125836" fill="none" extrusionOk="0">
                  <a:moveTo>
                    <a:pt x="1" y="1"/>
                  </a:moveTo>
                  <a:lnTo>
                    <a:pt x="82620" y="125835"/>
                  </a:lnTo>
                </a:path>
              </a:pathLst>
            </a:custGeom>
            <a:noFill/>
            <a:ln w="11750" cap="flat" cmpd="sng">
              <a:solidFill>
                <a:schemeClr val="dk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1" name="Google Shape;2911;p5"/>
            <p:cNvSpPr/>
            <p:nvPr/>
          </p:nvSpPr>
          <p:spPr>
            <a:xfrm>
              <a:off x="3742125" y="4138150"/>
              <a:ext cx="842925" cy="1092125"/>
            </a:xfrm>
            <a:custGeom>
              <a:avLst/>
              <a:gdLst/>
              <a:ahLst/>
              <a:cxnLst/>
              <a:rect l="l" t="t" r="r" b="b"/>
              <a:pathLst>
                <a:path w="33717" h="43685" extrusionOk="0">
                  <a:moveTo>
                    <a:pt x="9604" y="0"/>
                  </a:moveTo>
                  <a:lnTo>
                    <a:pt x="1" y="6159"/>
                  </a:lnTo>
                  <a:lnTo>
                    <a:pt x="24113" y="43685"/>
                  </a:lnTo>
                  <a:lnTo>
                    <a:pt x="25679" y="35595"/>
                  </a:lnTo>
                  <a:lnTo>
                    <a:pt x="33716" y="37526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2" name="Google Shape;2912;p5"/>
            <p:cNvSpPr/>
            <p:nvPr/>
          </p:nvSpPr>
          <p:spPr>
            <a:xfrm>
              <a:off x="1526600" y="464775"/>
              <a:ext cx="4343675" cy="4627200"/>
            </a:xfrm>
            <a:custGeom>
              <a:avLst/>
              <a:gdLst/>
              <a:ahLst/>
              <a:cxnLst/>
              <a:rect l="l" t="t" r="r" b="b"/>
              <a:pathLst>
                <a:path w="173747" h="185088" extrusionOk="0">
                  <a:moveTo>
                    <a:pt x="91115" y="1"/>
                  </a:moveTo>
                  <a:cubicBezTo>
                    <a:pt x="90634" y="1"/>
                    <a:pt x="90147" y="140"/>
                    <a:pt x="89718" y="433"/>
                  </a:cubicBezTo>
                  <a:lnTo>
                    <a:pt x="0" y="59357"/>
                  </a:lnTo>
                  <a:lnTo>
                    <a:pt x="82515" y="185087"/>
                  </a:lnTo>
                  <a:lnTo>
                    <a:pt x="172285" y="126163"/>
                  </a:lnTo>
                  <a:cubicBezTo>
                    <a:pt x="173433" y="125380"/>
                    <a:pt x="173746" y="123866"/>
                    <a:pt x="172963" y="122718"/>
                  </a:cubicBezTo>
                  <a:lnTo>
                    <a:pt x="93162" y="1111"/>
                  </a:lnTo>
                  <a:cubicBezTo>
                    <a:pt x="92705" y="392"/>
                    <a:pt x="91920" y="1"/>
                    <a:pt x="911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3" name="Google Shape;2913;p5"/>
            <p:cNvSpPr/>
            <p:nvPr/>
          </p:nvSpPr>
          <p:spPr>
            <a:xfrm>
              <a:off x="1636200" y="1843000"/>
              <a:ext cx="2130750" cy="3199400"/>
            </a:xfrm>
            <a:custGeom>
              <a:avLst/>
              <a:gdLst/>
              <a:ahLst/>
              <a:cxnLst/>
              <a:rect l="l" t="t" r="r" b="b"/>
              <a:pathLst>
                <a:path w="85230" h="127976" extrusionOk="0">
                  <a:moveTo>
                    <a:pt x="2506" y="1"/>
                  </a:moveTo>
                  <a:lnTo>
                    <a:pt x="0" y="1619"/>
                  </a:lnTo>
                  <a:lnTo>
                    <a:pt x="82724" y="127975"/>
                  </a:lnTo>
                  <a:lnTo>
                    <a:pt x="85229" y="126357"/>
                  </a:lnTo>
                  <a:lnTo>
                    <a:pt x="25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4" name="Google Shape;2914;p5"/>
            <p:cNvSpPr/>
            <p:nvPr/>
          </p:nvSpPr>
          <p:spPr>
            <a:xfrm>
              <a:off x="2647400" y="1567700"/>
              <a:ext cx="2116400" cy="2399550"/>
            </a:xfrm>
            <a:custGeom>
              <a:avLst/>
              <a:gdLst/>
              <a:ahLst/>
              <a:cxnLst/>
              <a:rect l="l" t="t" r="r" b="b"/>
              <a:pathLst>
                <a:path w="84656" h="95982" fill="none" extrusionOk="0">
                  <a:moveTo>
                    <a:pt x="82777" y="71347"/>
                  </a:moveTo>
                  <a:cubicBezTo>
                    <a:pt x="82777" y="69937"/>
                    <a:pt x="83507" y="68633"/>
                    <a:pt x="84656" y="67850"/>
                  </a:cubicBezTo>
                  <a:lnTo>
                    <a:pt x="40919" y="1201"/>
                  </a:lnTo>
                  <a:cubicBezTo>
                    <a:pt x="38988" y="2453"/>
                    <a:pt x="36431" y="1932"/>
                    <a:pt x="35178" y="0"/>
                  </a:cubicBezTo>
                  <a:lnTo>
                    <a:pt x="1149" y="22286"/>
                  </a:lnTo>
                  <a:cubicBezTo>
                    <a:pt x="2454" y="24217"/>
                    <a:pt x="1932" y="26827"/>
                    <a:pt x="1" y="28080"/>
                  </a:cubicBezTo>
                  <a:lnTo>
                    <a:pt x="43737" y="94729"/>
                  </a:lnTo>
                  <a:cubicBezTo>
                    <a:pt x="45668" y="93476"/>
                    <a:pt x="48226" y="94050"/>
                    <a:pt x="49478" y="95981"/>
                  </a:cubicBezTo>
                  <a:lnTo>
                    <a:pt x="83455" y="73643"/>
                  </a:lnTo>
                  <a:cubicBezTo>
                    <a:pt x="82985" y="72965"/>
                    <a:pt x="82777" y="72182"/>
                    <a:pt x="82777" y="71347"/>
                  </a:cubicBezTo>
                  <a:close/>
                </a:path>
              </a:pathLst>
            </a:custGeom>
            <a:solidFill>
              <a:schemeClr val="lt1"/>
            </a:solidFill>
            <a:ln w="14350" cap="flat" cmpd="sng">
              <a:solidFill>
                <a:schemeClr val="lt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15" name="Google Shape;2915;p5"/>
          <p:cNvSpPr/>
          <p:nvPr/>
        </p:nvSpPr>
        <p:spPr>
          <a:xfrm>
            <a:off x="919463" y="1563889"/>
            <a:ext cx="7457400" cy="2435700"/>
          </a:xfrm>
          <a:prstGeom prst="roundRect">
            <a:avLst>
              <a:gd name="adj" fmla="val 12827"/>
            </a:avLst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6" name="Google Shape;2916;p5"/>
          <p:cNvSpPr/>
          <p:nvPr/>
        </p:nvSpPr>
        <p:spPr>
          <a:xfrm>
            <a:off x="843301" y="1487739"/>
            <a:ext cx="7457400" cy="2435700"/>
          </a:xfrm>
          <a:prstGeom prst="roundRect">
            <a:avLst>
              <a:gd name="adj" fmla="val 12827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17" name="Google Shape;2917;p5"/>
          <p:cNvGrpSpPr/>
          <p:nvPr/>
        </p:nvGrpSpPr>
        <p:grpSpPr>
          <a:xfrm rot="258069" flipH="1">
            <a:off x="7451260" y="989510"/>
            <a:ext cx="1966081" cy="2500271"/>
            <a:chOff x="2173867" y="-584314"/>
            <a:chExt cx="1966049" cy="2500230"/>
          </a:xfrm>
        </p:grpSpPr>
        <p:grpSp>
          <p:nvGrpSpPr>
            <p:cNvPr id="2918" name="Google Shape;2918;p5"/>
            <p:cNvGrpSpPr/>
            <p:nvPr/>
          </p:nvGrpSpPr>
          <p:grpSpPr>
            <a:xfrm rot="1413719">
              <a:off x="2539340" y="-541428"/>
              <a:ext cx="616248" cy="1925931"/>
              <a:chOff x="-1858600" y="2385325"/>
              <a:chExt cx="523125" cy="1635025"/>
            </a:xfrm>
          </p:grpSpPr>
          <p:sp>
            <p:nvSpPr>
              <p:cNvPr id="2919" name="Google Shape;2919;p5"/>
              <p:cNvSpPr/>
              <p:nvPr/>
            </p:nvSpPr>
            <p:spPr>
              <a:xfrm>
                <a:off x="-1804750" y="2385325"/>
                <a:ext cx="469275" cy="16350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401" extrusionOk="0">
                    <a:moveTo>
                      <a:pt x="12062" y="1"/>
                    </a:moveTo>
                    <a:cubicBezTo>
                      <a:pt x="9693" y="1"/>
                      <a:pt x="7259" y="1264"/>
                      <a:pt x="5667" y="3115"/>
                    </a:cubicBezTo>
                    <a:cubicBezTo>
                      <a:pt x="3462" y="5679"/>
                      <a:pt x="2513" y="9064"/>
                      <a:pt x="1872" y="12397"/>
                    </a:cubicBezTo>
                    <a:lnTo>
                      <a:pt x="1872" y="12372"/>
                    </a:lnTo>
                    <a:cubicBezTo>
                      <a:pt x="129" y="21270"/>
                      <a:pt x="0" y="30373"/>
                      <a:pt x="975" y="39373"/>
                    </a:cubicBezTo>
                    <a:cubicBezTo>
                      <a:pt x="1308" y="42476"/>
                      <a:pt x="1308" y="44861"/>
                      <a:pt x="1462" y="47989"/>
                    </a:cubicBezTo>
                    <a:cubicBezTo>
                      <a:pt x="1795" y="54796"/>
                      <a:pt x="6238" y="62496"/>
                      <a:pt x="6079" y="65382"/>
                    </a:cubicBezTo>
                    <a:lnTo>
                      <a:pt x="6079" y="65382"/>
                    </a:lnTo>
                    <a:cubicBezTo>
                      <a:pt x="6979" y="50077"/>
                      <a:pt x="11644" y="31239"/>
                      <a:pt x="16694" y="16756"/>
                    </a:cubicBezTo>
                    <a:cubicBezTo>
                      <a:pt x="17694" y="13936"/>
                      <a:pt x="18771" y="11064"/>
                      <a:pt x="18745" y="8089"/>
                    </a:cubicBezTo>
                    <a:cubicBezTo>
                      <a:pt x="18745" y="5089"/>
                      <a:pt x="17412" y="1909"/>
                      <a:pt x="14719" y="602"/>
                    </a:cubicBezTo>
                    <a:cubicBezTo>
                      <a:pt x="13878" y="188"/>
                      <a:pt x="12974" y="1"/>
                      <a:pt x="12062" y="1"/>
                    </a:cubicBezTo>
                    <a:close/>
                    <a:moveTo>
                      <a:pt x="6079" y="65382"/>
                    </a:moveTo>
                    <a:lnTo>
                      <a:pt x="6079" y="65382"/>
                    </a:lnTo>
                    <a:cubicBezTo>
                      <a:pt x="6078" y="65388"/>
                      <a:pt x="6078" y="65394"/>
                      <a:pt x="6078" y="65400"/>
                    </a:cubicBezTo>
                    <a:cubicBezTo>
                      <a:pt x="6078" y="65394"/>
                      <a:pt x="6078" y="65388"/>
                      <a:pt x="6079" y="653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0" name="Google Shape;2920;p5"/>
              <p:cNvSpPr/>
              <p:nvPr/>
            </p:nvSpPr>
            <p:spPr>
              <a:xfrm>
                <a:off x="-1858600" y="2385425"/>
                <a:ext cx="469275" cy="16349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397" extrusionOk="0">
                    <a:moveTo>
                      <a:pt x="12088" y="1"/>
                    </a:moveTo>
                    <a:cubicBezTo>
                      <a:pt x="9704" y="1"/>
                      <a:pt x="7263" y="1274"/>
                      <a:pt x="5667" y="3111"/>
                    </a:cubicBezTo>
                    <a:cubicBezTo>
                      <a:pt x="3462" y="5649"/>
                      <a:pt x="2513" y="9060"/>
                      <a:pt x="1872" y="12393"/>
                    </a:cubicBezTo>
                    <a:lnTo>
                      <a:pt x="1872" y="12368"/>
                    </a:lnTo>
                    <a:cubicBezTo>
                      <a:pt x="129" y="21266"/>
                      <a:pt x="0" y="30369"/>
                      <a:pt x="975" y="39369"/>
                    </a:cubicBezTo>
                    <a:cubicBezTo>
                      <a:pt x="1308" y="42472"/>
                      <a:pt x="1308" y="44857"/>
                      <a:pt x="1462" y="47985"/>
                    </a:cubicBezTo>
                    <a:cubicBezTo>
                      <a:pt x="1795" y="54792"/>
                      <a:pt x="6239" y="62492"/>
                      <a:pt x="6079" y="65378"/>
                    </a:cubicBezTo>
                    <a:lnTo>
                      <a:pt x="6079" y="65378"/>
                    </a:lnTo>
                    <a:cubicBezTo>
                      <a:pt x="6979" y="50073"/>
                      <a:pt x="11670" y="31235"/>
                      <a:pt x="16694" y="16752"/>
                    </a:cubicBezTo>
                    <a:cubicBezTo>
                      <a:pt x="17694" y="13932"/>
                      <a:pt x="18771" y="11060"/>
                      <a:pt x="18771" y="8085"/>
                    </a:cubicBezTo>
                    <a:cubicBezTo>
                      <a:pt x="18745" y="5085"/>
                      <a:pt x="17412" y="1905"/>
                      <a:pt x="14745" y="598"/>
                    </a:cubicBezTo>
                    <a:cubicBezTo>
                      <a:pt x="13901" y="187"/>
                      <a:pt x="12999" y="1"/>
                      <a:pt x="12088" y="1"/>
                    </a:cubicBezTo>
                    <a:close/>
                    <a:moveTo>
                      <a:pt x="6079" y="65378"/>
                    </a:moveTo>
                    <a:cubicBezTo>
                      <a:pt x="6078" y="65384"/>
                      <a:pt x="6078" y="65390"/>
                      <a:pt x="6078" y="65396"/>
                    </a:cubicBezTo>
                    <a:cubicBezTo>
                      <a:pt x="6078" y="65390"/>
                      <a:pt x="6078" y="65384"/>
                      <a:pt x="6079" y="65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1" name="Google Shape;2921;p5"/>
              <p:cNvSpPr/>
              <p:nvPr/>
            </p:nvSpPr>
            <p:spPr>
              <a:xfrm>
                <a:off x="-1766300" y="2414375"/>
                <a:ext cx="329125" cy="283550"/>
              </a:xfrm>
              <a:custGeom>
                <a:avLst/>
                <a:gdLst/>
                <a:ahLst/>
                <a:cxnLst/>
                <a:rect l="l" t="t" r="r" b="b"/>
                <a:pathLst>
                  <a:path w="13165" h="11342" extrusionOk="0">
                    <a:moveTo>
                      <a:pt x="7214" y="1"/>
                    </a:moveTo>
                    <a:cubicBezTo>
                      <a:pt x="7203" y="1"/>
                      <a:pt x="7192" y="2"/>
                      <a:pt x="7181" y="4"/>
                    </a:cubicBezTo>
                    <a:cubicBezTo>
                      <a:pt x="7053" y="55"/>
                      <a:pt x="6976" y="260"/>
                      <a:pt x="7104" y="337"/>
                    </a:cubicBezTo>
                    <a:cubicBezTo>
                      <a:pt x="7130" y="363"/>
                      <a:pt x="7155" y="363"/>
                      <a:pt x="7181" y="363"/>
                    </a:cubicBezTo>
                    <a:cubicBezTo>
                      <a:pt x="7258" y="363"/>
                      <a:pt x="7335" y="337"/>
                      <a:pt x="7386" y="260"/>
                    </a:cubicBezTo>
                    <a:cubicBezTo>
                      <a:pt x="7433" y="120"/>
                      <a:pt x="7330" y="1"/>
                      <a:pt x="7214" y="1"/>
                    </a:cubicBezTo>
                    <a:close/>
                    <a:moveTo>
                      <a:pt x="10096" y="914"/>
                    </a:moveTo>
                    <a:cubicBezTo>
                      <a:pt x="10065" y="914"/>
                      <a:pt x="10033" y="918"/>
                      <a:pt x="10001" y="927"/>
                    </a:cubicBezTo>
                    <a:cubicBezTo>
                      <a:pt x="9719" y="1004"/>
                      <a:pt x="9591" y="1440"/>
                      <a:pt x="9848" y="1619"/>
                    </a:cubicBezTo>
                    <a:cubicBezTo>
                      <a:pt x="9899" y="1619"/>
                      <a:pt x="9950" y="1645"/>
                      <a:pt x="10001" y="1645"/>
                    </a:cubicBezTo>
                    <a:cubicBezTo>
                      <a:pt x="10024" y="1648"/>
                      <a:pt x="10046" y="1650"/>
                      <a:pt x="10069" y="1650"/>
                    </a:cubicBezTo>
                    <a:cubicBezTo>
                      <a:pt x="10224" y="1650"/>
                      <a:pt x="10370" y="1571"/>
                      <a:pt x="10437" y="1414"/>
                    </a:cubicBezTo>
                    <a:cubicBezTo>
                      <a:pt x="10528" y="1164"/>
                      <a:pt x="10337" y="914"/>
                      <a:pt x="10096" y="914"/>
                    </a:cubicBezTo>
                    <a:close/>
                    <a:moveTo>
                      <a:pt x="4839" y="1534"/>
                    </a:moveTo>
                    <a:cubicBezTo>
                      <a:pt x="4695" y="1534"/>
                      <a:pt x="4554" y="1605"/>
                      <a:pt x="4540" y="1748"/>
                    </a:cubicBezTo>
                    <a:cubicBezTo>
                      <a:pt x="4540" y="1799"/>
                      <a:pt x="4540" y="1824"/>
                      <a:pt x="4540" y="1876"/>
                    </a:cubicBezTo>
                    <a:cubicBezTo>
                      <a:pt x="4591" y="2030"/>
                      <a:pt x="4719" y="2158"/>
                      <a:pt x="4873" y="2183"/>
                    </a:cubicBezTo>
                    <a:cubicBezTo>
                      <a:pt x="5129" y="2183"/>
                      <a:pt x="5309" y="1876"/>
                      <a:pt x="5129" y="1671"/>
                    </a:cubicBezTo>
                    <a:cubicBezTo>
                      <a:pt x="5072" y="1579"/>
                      <a:pt x="4955" y="1534"/>
                      <a:pt x="4839" y="1534"/>
                    </a:cubicBezTo>
                    <a:close/>
                    <a:moveTo>
                      <a:pt x="7873" y="1434"/>
                    </a:moveTo>
                    <a:cubicBezTo>
                      <a:pt x="7815" y="1434"/>
                      <a:pt x="7755" y="1444"/>
                      <a:pt x="7694" y="1465"/>
                    </a:cubicBezTo>
                    <a:cubicBezTo>
                      <a:pt x="7309" y="1542"/>
                      <a:pt x="7104" y="2183"/>
                      <a:pt x="7488" y="2414"/>
                    </a:cubicBezTo>
                    <a:lnTo>
                      <a:pt x="7514" y="2414"/>
                    </a:lnTo>
                    <a:cubicBezTo>
                      <a:pt x="7565" y="2440"/>
                      <a:pt x="7642" y="2466"/>
                      <a:pt x="7694" y="2491"/>
                    </a:cubicBezTo>
                    <a:cubicBezTo>
                      <a:pt x="7715" y="2493"/>
                      <a:pt x="7737" y="2494"/>
                      <a:pt x="7759" y="2494"/>
                    </a:cubicBezTo>
                    <a:cubicBezTo>
                      <a:pt x="7992" y="2494"/>
                      <a:pt x="8217" y="2369"/>
                      <a:pt x="8335" y="2158"/>
                    </a:cubicBezTo>
                    <a:cubicBezTo>
                      <a:pt x="8489" y="1805"/>
                      <a:pt x="8227" y="1434"/>
                      <a:pt x="7873" y="1434"/>
                    </a:cubicBezTo>
                    <a:close/>
                    <a:moveTo>
                      <a:pt x="12521" y="1809"/>
                    </a:moveTo>
                    <a:cubicBezTo>
                      <a:pt x="12477" y="1809"/>
                      <a:pt x="12432" y="1814"/>
                      <a:pt x="12386" y="1824"/>
                    </a:cubicBezTo>
                    <a:cubicBezTo>
                      <a:pt x="12002" y="1927"/>
                      <a:pt x="11796" y="2568"/>
                      <a:pt x="12181" y="2799"/>
                    </a:cubicBezTo>
                    <a:cubicBezTo>
                      <a:pt x="12232" y="2825"/>
                      <a:pt x="12309" y="2850"/>
                      <a:pt x="12386" y="2850"/>
                    </a:cubicBezTo>
                    <a:cubicBezTo>
                      <a:pt x="12424" y="2858"/>
                      <a:pt x="12461" y="2861"/>
                      <a:pt x="12498" y="2861"/>
                    </a:cubicBezTo>
                    <a:cubicBezTo>
                      <a:pt x="12709" y="2861"/>
                      <a:pt x="12896" y="2739"/>
                      <a:pt x="13027" y="2542"/>
                    </a:cubicBezTo>
                    <a:cubicBezTo>
                      <a:pt x="13165" y="2175"/>
                      <a:pt x="12892" y="1809"/>
                      <a:pt x="12521" y="1809"/>
                    </a:cubicBezTo>
                    <a:close/>
                    <a:moveTo>
                      <a:pt x="10496" y="2693"/>
                    </a:moveTo>
                    <a:cubicBezTo>
                      <a:pt x="10485" y="2693"/>
                      <a:pt x="10474" y="2694"/>
                      <a:pt x="10463" y="2696"/>
                    </a:cubicBezTo>
                    <a:cubicBezTo>
                      <a:pt x="10335" y="2722"/>
                      <a:pt x="10258" y="2953"/>
                      <a:pt x="10386" y="3030"/>
                    </a:cubicBezTo>
                    <a:cubicBezTo>
                      <a:pt x="10412" y="3055"/>
                      <a:pt x="10412" y="3055"/>
                      <a:pt x="10437" y="3055"/>
                    </a:cubicBezTo>
                    <a:cubicBezTo>
                      <a:pt x="10540" y="3055"/>
                      <a:pt x="10617" y="3030"/>
                      <a:pt x="10668" y="2953"/>
                    </a:cubicBezTo>
                    <a:cubicBezTo>
                      <a:pt x="10715" y="2812"/>
                      <a:pt x="10612" y="2693"/>
                      <a:pt x="10496" y="2693"/>
                    </a:cubicBezTo>
                    <a:close/>
                    <a:moveTo>
                      <a:pt x="3134" y="3127"/>
                    </a:moveTo>
                    <a:cubicBezTo>
                      <a:pt x="3124" y="3127"/>
                      <a:pt x="3114" y="3129"/>
                      <a:pt x="3104" y="3132"/>
                    </a:cubicBezTo>
                    <a:cubicBezTo>
                      <a:pt x="3027" y="3158"/>
                      <a:pt x="3001" y="3260"/>
                      <a:pt x="3078" y="3312"/>
                    </a:cubicBezTo>
                    <a:lnTo>
                      <a:pt x="3078" y="3337"/>
                    </a:lnTo>
                    <a:lnTo>
                      <a:pt x="3104" y="3337"/>
                    </a:lnTo>
                    <a:cubicBezTo>
                      <a:pt x="3155" y="3337"/>
                      <a:pt x="3206" y="3312"/>
                      <a:pt x="3232" y="3260"/>
                    </a:cubicBezTo>
                    <a:cubicBezTo>
                      <a:pt x="3254" y="3194"/>
                      <a:pt x="3199" y="3127"/>
                      <a:pt x="3134" y="3127"/>
                    </a:cubicBezTo>
                    <a:close/>
                    <a:moveTo>
                      <a:pt x="6219" y="3536"/>
                    </a:moveTo>
                    <a:cubicBezTo>
                      <a:pt x="6072" y="3536"/>
                      <a:pt x="5928" y="3614"/>
                      <a:pt x="5899" y="3773"/>
                    </a:cubicBezTo>
                    <a:lnTo>
                      <a:pt x="5924" y="3773"/>
                    </a:lnTo>
                    <a:cubicBezTo>
                      <a:pt x="5924" y="3799"/>
                      <a:pt x="5924" y="3850"/>
                      <a:pt x="5924" y="3902"/>
                    </a:cubicBezTo>
                    <a:cubicBezTo>
                      <a:pt x="5950" y="4055"/>
                      <a:pt x="6078" y="4158"/>
                      <a:pt x="6232" y="4184"/>
                    </a:cubicBezTo>
                    <a:cubicBezTo>
                      <a:pt x="6243" y="4185"/>
                      <a:pt x="6254" y="4185"/>
                      <a:pt x="6265" y="4185"/>
                    </a:cubicBezTo>
                    <a:cubicBezTo>
                      <a:pt x="6526" y="4185"/>
                      <a:pt x="6662" y="3892"/>
                      <a:pt x="6514" y="3671"/>
                    </a:cubicBezTo>
                    <a:cubicBezTo>
                      <a:pt x="6447" y="3582"/>
                      <a:pt x="6332" y="3536"/>
                      <a:pt x="6219" y="3536"/>
                    </a:cubicBezTo>
                    <a:close/>
                    <a:moveTo>
                      <a:pt x="3009" y="4870"/>
                    </a:moveTo>
                    <a:cubicBezTo>
                      <a:pt x="2866" y="4870"/>
                      <a:pt x="2722" y="4947"/>
                      <a:pt x="2693" y="5107"/>
                    </a:cubicBezTo>
                    <a:lnTo>
                      <a:pt x="2719" y="5107"/>
                    </a:lnTo>
                    <a:cubicBezTo>
                      <a:pt x="2693" y="5158"/>
                      <a:pt x="2693" y="5184"/>
                      <a:pt x="2719" y="5235"/>
                    </a:cubicBezTo>
                    <a:cubicBezTo>
                      <a:pt x="2745" y="5389"/>
                      <a:pt x="2873" y="5517"/>
                      <a:pt x="3027" y="5517"/>
                    </a:cubicBezTo>
                    <a:cubicBezTo>
                      <a:pt x="3038" y="5518"/>
                      <a:pt x="3049" y="5518"/>
                      <a:pt x="3059" y="5518"/>
                    </a:cubicBezTo>
                    <a:cubicBezTo>
                      <a:pt x="3320" y="5518"/>
                      <a:pt x="3456" y="5226"/>
                      <a:pt x="3283" y="5004"/>
                    </a:cubicBezTo>
                    <a:cubicBezTo>
                      <a:pt x="3228" y="4915"/>
                      <a:pt x="3119" y="4870"/>
                      <a:pt x="3009" y="4870"/>
                    </a:cubicBezTo>
                    <a:close/>
                    <a:moveTo>
                      <a:pt x="6277" y="5340"/>
                    </a:moveTo>
                    <a:cubicBezTo>
                      <a:pt x="6229" y="5340"/>
                      <a:pt x="6179" y="5348"/>
                      <a:pt x="6129" y="5363"/>
                    </a:cubicBezTo>
                    <a:cubicBezTo>
                      <a:pt x="5745" y="5466"/>
                      <a:pt x="5540" y="6107"/>
                      <a:pt x="5924" y="6312"/>
                    </a:cubicBezTo>
                    <a:cubicBezTo>
                      <a:pt x="5976" y="6363"/>
                      <a:pt x="6053" y="6363"/>
                      <a:pt x="6129" y="6389"/>
                    </a:cubicBezTo>
                    <a:cubicBezTo>
                      <a:pt x="6151" y="6391"/>
                      <a:pt x="6173" y="6392"/>
                      <a:pt x="6194" y="6392"/>
                    </a:cubicBezTo>
                    <a:cubicBezTo>
                      <a:pt x="6424" y="6392"/>
                      <a:pt x="6630" y="6267"/>
                      <a:pt x="6771" y="6055"/>
                    </a:cubicBezTo>
                    <a:cubicBezTo>
                      <a:pt x="6906" y="5718"/>
                      <a:pt x="6625" y="5340"/>
                      <a:pt x="6277" y="5340"/>
                    </a:cubicBezTo>
                    <a:close/>
                    <a:moveTo>
                      <a:pt x="1163" y="6898"/>
                    </a:moveTo>
                    <a:cubicBezTo>
                      <a:pt x="1152" y="6898"/>
                      <a:pt x="1140" y="6899"/>
                      <a:pt x="1129" y="6902"/>
                    </a:cubicBezTo>
                    <a:cubicBezTo>
                      <a:pt x="1001" y="6927"/>
                      <a:pt x="924" y="7158"/>
                      <a:pt x="1052" y="7235"/>
                    </a:cubicBezTo>
                    <a:cubicBezTo>
                      <a:pt x="1078" y="7235"/>
                      <a:pt x="1104" y="7261"/>
                      <a:pt x="1129" y="7261"/>
                    </a:cubicBezTo>
                    <a:cubicBezTo>
                      <a:pt x="1206" y="7261"/>
                      <a:pt x="1283" y="7235"/>
                      <a:pt x="1334" y="7132"/>
                    </a:cubicBezTo>
                    <a:cubicBezTo>
                      <a:pt x="1381" y="7015"/>
                      <a:pt x="1278" y="6898"/>
                      <a:pt x="1163" y="6898"/>
                    </a:cubicBezTo>
                    <a:close/>
                    <a:moveTo>
                      <a:pt x="5001" y="7850"/>
                    </a:moveTo>
                    <a:cubicBezTo>
                      <a:pt x="4924" y="7876"/>
                      <a:pt x="4899" y="8004"/>
                      <a:pt x="4950" y="8056"/>
                    </a:cubicBezTo>
                    <a:lnTo>
                      <a:pt x="5001" y="8056"/>
                    </a:lnTo>
                    <a:cubicBezTo>
                      <a:pt x="5052" y="8056"/>
                      <a:pt x="5104" y="8030"/>
                      <a:pt x="5129" y="8004"/>
                    </a:cubicBezTo>
                    <a:cubicBezTo>
                      <a:pt x="5155" y="7927"/>
                      <a:pt x="5078" y="7850"/>
                      <a:pt x="5001" y="7850"/>
                    </a:cubicBezTo>
                    <a:close/>
                    <a:moveTo>
                      <a:pt x="2940" y="7598"/>
                    </a:moveTo>
                    <a:cubicBezTo>
                      <a:pt x="2902" y="7598"/>
                      <a:pt x="2862" y="7605"/>
                      <a:pt x="2822" y="7620"/>
                    </a:cubicBezTo>
                    <a:cubicBezTo>
                      <a:pt x="2565" y="7697"/>
                      <a:pt x="2437" y="8107"/>
                      <a:pt x="2693" y="8235"/>
                    </a:cubicBezTo>
                    <a:cubicBezTo>
                      <a:pt x="2719" y="8261"/>
                      <a:pt x="2770" y="8286"/>
                      <a:pt x="2822" y="8286"/>
                    </a:cubicBezTo>
                    <a:cubicBezTo>
                      <a:pt x="2838" y="8289"/>
                      <a:pt x="2854" y="8290"/>
                      <a:pt x="2870" y="8290"/>
                    </a:cubicBezTo>
                    <a:cubicBezTo>
                      <a:pt x="3007" y="8290"/>
                      <a:pt x="3137" y="8196"/>
                      <a:pt x="3206" y="8081"/>
                    </a:cubicBezTo>
                    <a:cubicBezTo>
                      <a:pt x="3338" y="7840"/>
                      <a:pt x="3169" y="7598"/>
                      <a:pt x="2940" y="7598"/>
                    </a:cubicBezTo>
                    <a:close/>
                    <a:moveTo>
                      <a:pt x="6698" y="7919"/>
                    </a:moveTo>
                    <a:cubicBezTo>
                      <a:pt x="6554" y="7919"/>
                      <a:pt x="6414" y="7990"/>
                      <a:pt x="6386" y="8133"/>
                    </a:cubicBezTo>
                    <a:lnTo>
                      <a:pt x="6412" y="8133"/>
                    </a:lnTo>
                    <a:cubicBezTo>
                      <a:pt x="6412" y="8184"/>
                      <a:pt x="6412" y="8235"/>
                      <a:pt x="6412" y="8261"/>
                    </a:cubicBezTo>
                    <a:cubicBezTo>
                      <a:pt x="6437" y="8415"/>
                      <a:pt x="6565" y="8543"/>
                      <a:pt x="6745" y="8568"/>
                    </a:cubicBezTo>
                    <a:cubicBezTo>
                      <a:pt x="7001" y="8568"/>
                      <a:pt x="7181" y="8261"/>
                      <a:pt x="7001" y="8056"/>
                    </a:cubicBezTo>
                    <a:cubicBezTo>
                      <a:pt x="6933" y="7964"/>
                      <a:pt x="6814" y="7919"/>
                      <a:pt x="6698" y="7919"/>
                    </a:cubicBezTo>
                    <a:close/>
                    <a:moveTo>
                      <a:pt x="4317" y="9878"/>
                    </a:moveTo>
                    <a:cubicBezTo>
                      <a:pt x="4265" y="9878"/>
                      <a:pt x="4210" y="9886"/>
                      <a:pt x="4155" y="9902"/>
                    </a:cubicBezTo>
                    <a:cubicBezTo>
                      <a:pt x="3770" y="9979"/>
                      <a:pt x="3565" y="10645"/>
                      <a:pt x="3950" y="10851"/>
                    </a:cubicBezTo>
                    <a:cubicBezTo>
                      <a:pt x="4001" y="10876"/>
                      <a:pt x="4078" y="10902"/>
                      <a:pt x="4129" y="10928"/>
                    </a:cubicBezTo>
                    <a:cubicBezTo>
                      <a:pt x="4153" y="10930"/>
                      <a:pt x="4177" y="10931"/>
                      <a:pt x="4200" y="10931"/>
                    </a:cubicBezTo>
                    <a:cubicBezTo>
                      <a:pt x="4454" y="10931"/>
                      <a:pt x="4677" y="10805"/>
                      <a:pt x="4770" y="10594"/>
                    </a:cubicBezTo>
                    <a:cubicBezTo>
                      <a:pt x="4927" y="10236"/>
                      <a:pt x="4673" y="9878"/>
                      <a:pt x="4317" y="9878"/>
                    </a:cubicBezTo>
                    <a:close/>
                    <a:moveTo>
                      <a:pt x="746" y="10289"/>
                    </a:moveTo>
                    <a:cubicBezTo>
                      <a:pt x="696" y="10289"/>
                      <a:pt x="644" y="10297"/>
                      <a:pt x="591" y="10312"/>
                    </a:cubicBezTo>
                    <a:cubicBezTo>
                      <a:pt x="206" y="10415"/>
                      <a:pt x="1" y="11056"/>
                      <a:pt x="386" y="11287"/>
                    </a:cubicBezTo>
                    <a:lnTo>
                      <a:pt x="386" y="11261"/>
                    </a:lnTo>
                    <a:cubicBezTo>
                      <a:pt x="437" y="11312"/>
                      <a:pt x="514" y="11338"/>
                      <a:pt x="565" y="11338"/>
                    </a:cubicBezTo>
                    <a:cubicBezTo>
                      <a:pt x="589" y="11340"/>
                      <a:pt x="613" y="11341"/>
                      <a:pt x="636" y="11341"/>
                    </a:cubicBezTo>
                    <a:cubicBezTo>
                      <a:pt x="889" y="11341"/>
                      <a:pt x="1112" y="11216"/>
                      <a:pt x="1206" y="11004"/>
                    </a:cubicBezTo>
                    <a:cubicBezTo>
                      <a:pt x="1364" y="10667"/>
                      <a:pt x="1106" y="10289"/>
                      <a:pt x="746" y="10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2" name="Google Shape;2922;p5"/>
              <p:cNvSpPr/>
              <p:nvPr/>
            </p:nvSpPr>
            <p:spPr>
              <a:xfrm>
                <a:off x="-1809250" y="2563500"/>
                <a:ext cx="247275" cy="1438900"/>
              </a:xfrm>
              <a:custGeom>
                <a:avLst/>
                <a:gdLst/>
                <a:ahLst/>
                <a:cxnLst/>
                <a:rect l="l" t="t" r="r" b="b"/>
                <a:pathLst>
                  <a:path w="9891" h="57556" extrusionOk="0">
                    <a:moveTo>
                      <a:pt x="9445" y="0"/>
                    </a:moveTo>
                    <a:cubicBezTo>
                      <a:pt x="9304" y="0"/>
                      <a:pt x="9164" y="81"/>
                      <a:pt x="9104" y="270"/>
                    </a:cubicBezTo>
                    <a:cubicBezTo>
                      <a:pt x="4617" y="13912"/>
                      <a:pt x="1" y="34913"/>
                      <a:pt x="3386" y="57247"/>
                    </a:cubicBezTo>
                    <a:cubicBezTo>
                      <a:pt x="3411" y="57427"/>
                      <a:pt x="3565" y="57555"/>
                      <a:pt x="3745" y="57555"/>
                    </a:cubicBezTo>
                    <a:lnTo>
                      <a:pt x="3822" y="57555"/>
                    </a:lnTo>
                    <a:cubicBezTo>
                      <a:pt x="4027" y="57530"/>
                      <a:pt x="4155" y="57324"/>
                      <a:pt x="4129" y="57119"/>
                    </a:cubicBezTo>
                    <a:cubicBezTo>
                      <a:pt x="796" y="34939"/>
                      <a:pt x="5360" y="14091"/>
                      <a:pt x="9796" y="501"/>
                    </a:cubicBezTo>
                    <a:cubicBezTo>
                      <a:pt x="9890" y="202"/>
                      <a:pt x="9667" y="0"/>
                      <a:pt x="9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23" name="Google Shape;2923;p5"/>
            <p:cNvGrpSpPr/>
            <p:nvPr/>
          </p:nvGrpSpPr>
          <p:grpSpPr>
            <a:xfrm rot="1413719">
              <a:off x="2548595" y="-367104"/>
              <a:ext cx="1216593" cy="2128592"/>
              <a:chOff x="-1779100" y="2408800"/>
              <a:chExt cx="1032750" cy="1807075"/>
            </a:xfrm>
          </p:grpSpPr>
          <p:sp>
            <p:nvSpPr>
              <p:cNvPr id="2924" name="Google Shape;2924;p5"/>
              <p:cNvSpPr/>
              <p:nvPr/>
            </p:nvSpPr>
            <p:spPr>
              <a:xfrm>
                <a:off x="-1779100" y="2498825"/>
                <a:ext cx="1032750" cy="1717050"/>
              </a:xfrm>
              <a:custGeom>
                <a:avLst/>
                <a:gdLst/>
                <a:ahLst/>
                <a:cxnLst/>
                <a:rect l="l" t="t" r="r" b="b"/>
                <a:pathLst>
                  <a:path w="41310" h="68682" extrusionOk="0">
                    <a:moveTo>
                      <a:pt x="32843" y="0"/>
                    </a:moveTo>
                    <a:cubicBezTo>
                      <a:pt x="31194" y="0"/>
                      <a:pt x="29516" y="392"/>
                      <a:pt x="28053" y="1113"/>
                    </a:cubicBezTo>
                    <a:cubicBezTo>
                      <a:pt x="24489" y="2883"/>
                      <a:pt x="21924" y="6139"/>
                      <a:pt x="19719" y="9421"/>
                    </a:cubicBezTo>
                    <a:lnTo>
                      <a:pt x="19719" y="9396"/>
                    </a:lnTo>
                    <a:cubicBezTo>
                      <a:pt x="13744" y="18242"/>
                      <a:pt x="9436" y="27987"/>
                      <a:pt x="6385" y="38167"/>
                    </a:cubicBezTo>
                    <a:cubicBezTo>
                      <a:pt x="5308" y="41705"/>
                      <a:pt x="4231" y="44270"/>
                      <a:pt x="2949" y="47731"/>
                    </a:cubicBezTo>
                    <a:cubicBezTo>
                      <a:pt x="205" y="55244"/>
                      <a:pt x="1487" y="65630"/>
                      <a:pt x="0" y="68681"/>
                    </a:cubicBezTo>
                    <a:cubicBezTo>
                      <a:pt x="7975" y="52526"/>
                      <a:pt x="21642" y="34269"/>
                      <a:pt x="33745" y="20935"/>
                    </a:cubicBezTo>
                    <a:cubicBezTo>
                      <a:pt x="36105" y="18319"/>
                      <a:pt x="38566" y="15704"/>
                      <a:pt x="39951" y="12473"/>
                    </a:cubicBezTo>
                    <a:cubicBezTo>
                      <a:pt x="41310" y="9242"/>
                      <a:pt x="41310" y="5190"/>
                      <a:pt x="39002" y="2549"/>
                    </a:cubicBezTo>
                    <a:cubicBezTo>
                      <a:pt x="37468" y="790"/>
                      <a:pt x="35184" y="0"/>
                      <a:pt x="328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5" name="Google Shape;2925;p5"/>
              <p:cNvSpPr/>
              <p:nvPr/>
            </p:nvSpPr>
            <p:spPr>
              <a:xfrm>
                <a:off x="-1776550" y="2408800"/>
                <a:ext cx="973150" cy="1753225"/>
              </a:xfrm>
              <a:custGeom>
                <a:avLst/>
                <a:gdLst/>
                <a:ahLst/>
                <a:cxnLst/>
                <a:rect l="l" t="t" r="r" b="b"/>
                <a:pathLst>
                  <a:path w="38926" h="70129" extrusionOk="0">
                    <a:moveTo>
                      <a:pt x="30542" y="0"/>
                    </a:moveTo>
                    <a:cubicBezTo>
                      <a:pt x="28732" y="0"/>
                      <a:pt x="26881" y="482"/>
                      <a:pt x="25310" y="1355"/>
                    </a:cubicBezTo>
                    <a:cubicBezTo>
                      <a:pt x="21848" y="3253"/>
                      <a:pt x="19438" y="6637"/>
                      <a:pt x="17361" y="10022"/>
                    </a:cubicBezTo>
                    <a:cubicBezTo>
                      <a:pt x="11822" y="19100"/>
                      <a:pt x="7975" y="29049"/>
                      <a:pt x="5386" y="39357"/>
                    </a:cubicBezTo>
                    <a:cubicBezTo>
                      <a:pt x="4488" y="42947"/>
                      <a:pt x="3514" y="45537"/>
                      <a:pt x="2411" y="49076"/>
                    </a:cubicBezTo>
                    <a:cubicBezTo>
                      <a:pt x="1" y="56717"/>
                      <a:pt x="1770" y="67025"/>
                      <a:pt x="411" y="70128"/>
                    </a:cubicBezTo>
                    <a:cubicBezTo>
                      <a:pt x="7642" y="53640"/>
                      <a:pt x="20463" y="34767"/>
                      <a:pt x="31925" y="20869"/>
                    </a:cubicBezTo>
                    <a:cubicBezTo>
                      <a:pt x="34156" y="18177"/>
                      <a:pt x="36515" y="15433"/>
                      <a:pt x="37721" y="12151"/>
                    </a:cubicBezTo>
                    <a:cubicBezTo>
                      <a:pt x="38926" y="8843"/>
                      <a:pt x="38772" y="4791"/>
                      <a:pt x="36336" y="2253"/>
                    </a:cubicBezTo>
                    <a:cubicBezTo>
                      <a:pt x="34837" y="698"/>
                      <a:pt x="32720" y="0"/>
                      <a:pt x="30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6" name="Google Shape;2926;p5"/>
              <p:cNvSpPr/>
              <p:nvPr/>
            </p:nvSpPr>
            <p:spPr>
              <a:xfrm>
                <a:off x="-1311125" y="2430900"/>
                <a:ext cx="402150" cy="319125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2765" extrusionOk="0">
                    <a:moveTo>
                      <a:pt x="9413" y="1"/>
                    </a:moveTo>
                    <a:cubicBezTo>
                      <a:pt x="9396" y="1"/>
                      <a:pt x="9378" y="3"/>
                      <a:pt x="9359" y="10"/>
                    </a:cubicBezTo>
                    <a:cubicBezTo>
                      <a:pt x="9206" y="35"/>
                      <a:pt x="9103" y="266"/>
                      <a:pt x="9231" y="369"/>
                    </a:cubicBezTo>
                    <a:cubicBezTo>
                      <a:pt x="9257" y="394"/>
                      <a:pt x="9283" y="394"/>
                      <a:pt x="9308" y="394"/>
                    </a:cubicBezTo>
                    <a:cubicBezTo>
                      <a:pt x="9332" y="400"/>
                      <a:pt x="9357" y="403"/>
                      <a:pt x="9380" y="403"/>
                    </a:cubicBezTo>
                    <a:cubicBezTo>
                      <a:pt x="9458" y="403"/>
                      <a:pt x="9531" y="370"/>
                      <a:pt x="9590" y="292"/>
                    </a:cubicBezTo>
                    <a:cubicBezTo>
                      <a:pt x="9635" y="156"/>
                      <a:pt x="9541" y="1"/>
                      <a:pt x="9413" y="1"/>
                    </a:cubicBezTo>
                    <a:close/>
                    <a:moveTo>
                      <a:pt x="12560" y="1256"/>
                    </a:moveTo>
                    <a:cubicBezTo>
                      <a:pt x="12528" y="1256"/>
                      <a:pt x="12496" y="1259"/>
                      <a:pt x="12462" y="1266"/>
                    </a:cubicBezTo>
                    <a:cubicBezTo>
                      <a:pt x="12154" y="1317"/>
                      <a:pt x="11949" y="1856"/>
                      <a:pt x="12257" y="2061"/>
                    </a:cubicBezTo>
                    <a:cubicBezTo>
                      <a:pt x="12283" y="2087"/>
                      <a:pt x="12360" y="2112"/>
                      <a:pt x="12411" y="2112"/>
                    </a:cubicBezTo>
                    <a:cubicBezTo>
                      <a:pt x="12447" y="2121"/>
                      <a:pt x="12482" y="2125"/>
                      <a:pt x="12518" y="2125"/>
                    </a:cubicBezTo>
                    <a:cubicBezTo>
                      <a:pt x="12685" y="2125"/>
                      <a:pt x="12844" y="2030"/>
                      <a:pt x="12949" y="1881"/>
                    </a:cubicBezTo>
                    <a:cubicBezTo>
                      <a:pt x="13089" y="1579"/>
                      <a:pt x="12870" y="1256"/>
                      <a:pt x="12560" y="1256"/>
                    </a:cubicBezTo>
                    <a:close/>
                    <a:moveTo>
                      <a:pt x="6402" y="1567"/>
                    </a:moveTo>
                    <a:cubicBezTo>
                      <a:pt x="6244" y="1567"/>
                      <a:pt x="6092" y="1644"/>
                      <a:pt x="6052" y="1805"/>
                    </a:cubicBezTo>
                    <a:cubicBezTo>
                      <a:pt x="6026" y="1856"/>
                      <a:pt x="6026" y="1907"/>
                      <a:pt x="6052" y="1958"/>
                    </a:cubicBezTo>
                    <a:cubicBezTo>
                      <a:pt x="6077" y="2138"/>
                      <a:pt x="6231" y="2292"/>
                      <a:pt x="6411" y="2317"/>
                    </a:cubicBezTo>
                    <a:cubicBezTo>
                      <a:pt x="6431" y="2321"/>
                      <a:pt x="6450" y="2322"/>
                      <a:pt x="6470" y="2322"/>
                    </a:cubicBezTo>
                    <a:cubicBezTo>
                      <a:pt x="6747" y="2322"/>
                      <a:pt x="6937" y="1993"/>
                      <a:pt x="6770" y="1753"/>
                    </a:cubicBezTo>
                    <a:cubicBezTo>
                      <a:pt x="6696" y="1631"/>
                      <a:pt x="6547" y="1567"/>
                      <a:pt x="6402" y="1567"/>
                    </a:cubicBezTo>
                    <a:close/>
                    <a:moveTo>
                      <a:pt x="9895" y="1689"/>
                    </a:moveTo>
                    <a:cubicBezTo>
                      <a:pt x="9854" y="1689"/>
                      <a:pt x="9812" y="1693"/>
                      <a:pt x="9770" y="1702"/>
                    </a:cubicBezTo>
                    <a:cubicBezTo>
                      <a:pt x="9308" y="1779"/>
                      <a:pt x="9000" y="2523"/>
                      <a:pt x="9436" y="2830"/>
                    </a:cubicBezTo>
                    <a:cubicBezTo>
                      <a:pt x="9513" y="2856"/>
                      <a:pt x="9590" y="2907"/>
                      <a:pt x="9667" y="2907"/>
                    </a:cubicBezTo>
                    <a:cubicBezTo>
                      <a:pt x="9721" y="2921"/>
                      <a:pt x="9775" y="2927"/>
                      <a:pt x="9828" y="2927"/>
                    </a:cubicBezTo>
                    <a:cubicBezTo>
                      <a:pt x="10078" y="2927"/>
                      <a:pt x="10310" y="2785"/>
                      <a:pt x="10436" y="2574"/>
                    </a:cubicBezTo>
                    <a:cubicBezTo>
                      <a:pt x="10647" y="2153"/>
                      <a:pt x="10324" y="1689"/>
                      <a:pt x="9895" y="1689"/>
                    </a:cubicBezTo>
                    <a:close/>
                    <a:moveTo>
                      <a:pt x="4359" y="3369"/>
                    </a:moveTo>
                    <a:cubicBezTo>
                      <a:pt x="4257" y="3369"/>
                      <a:pt x="4205" y="3523"/>
                      <a:pt x="4282" y="3599"/>
                    </a:cubicBezTo>
                    <a:lnTo>
                      <a:pt x="4334" y="3599"/>
                    </a:lnTo>
                    <a:cubicBezTo>
                      <a:pt x="4347" y="3606"/>
                      <a:pt x="4363" y="3610"/>
                      <a:pt x="4379" y="3610"/>
                    </a:cubicBezTo>
                    <a:cubicBezTo>
                      <a:pt x="4422" y="3610"/>
                      <a:pt x="4469" y="3586"/>
                      <a:pt x="4487" y="3548"/>
                    </a:cubicBezTo>
                    <a:cubicBezTo>
                      <a:pt x="4513" y="3446"/>
                      <a:pt x="4436" y="3369"/>
                      <a:pt x="4359" y="3369"/>
                    </a:cubicBezTo>
                    <a:close/>
                    <a:moveTo>
                      <a:pt x="15337" y="2484"/>
                    </a:moveTo>
                    <a:cubicBezTo>
                      <a:pt x="15295" y="2484"/>
                      <a:pt x="15251" y="2488"/>
                      <a:pt x="15206" y="2497"/>
                    </a:cubicBezTo>
                    <a:cubicBezTo>
                      <a:pt x="14744" y="2574"/>
                      <a:pt x="14462" y="3317"/>
                      <a:pt x="14898" y="3599"/>
                    </a:cubicBezTo>
                    <a:cubicBezTo>
                      <a:pt x="14950" y="3651"/>
                      <a:pt x="15026" y="3676"/>
                      <a:pt x="15129" y="3702"/>
                    </a:cubicBezTo>
                    <a:cubicBezTo>
                      <a:pt x="15170" y="3710"/>
                      <a:pt x="15212" y="3713"/>
                      <a:pt x="15254" y="3713"/>
                    </a:cubicBezTo>
                    <a:cubicBezTo>
                      <a:pt x="15498" y="3713"/>
                      <a:pt x="15745" y="3588"/>
                      <a:pt x="15898" y="3369"/>
                    </a:cubicBezTo>
                    <a:cubicBezTo>
                      <a:pt x="16085" y="2948"/>
                      <a:pt x="15782" y="2484"/>
                      <a:pt x="15337" y="2484"/>
                    </a:cubicBezTo>
                    <a:close/>
                    <a:moveTo>
                      <a:pt x="13055" y="3385"/>
                    </a:moveTo>
                    <a:cubicBezTo>
                      <a:pt x="13037" y="3385"/>
                      <a:pt x="13019" y="3388"/>
                      <a:pt x="13001" y="3394"/>
                    </a:cubicBezTo>
                    <a:cubicBezTo>
                      <a:pt x="12847" y="3420"/>
                      <a:pt x="12744" y="3676"/>
                      <a:pt x="12898" y="3779"/>
                    </a:cubicBezTo>
                    <a:cubicBezTo>
                      <a:pt x="12898" y="3779"/>
                      <a:pt x="12924" y="3779"/>
                      <a:pt x="12975" y="3805"/>
                    </a:cubicBezTo>
                    <a:cubicBezTo>
                      <a:pt x="12993" y="3809"/>
                      <a:pt x="13010" y="3811"/>
                      <a:pt x="13028" y="3811"/>
                    </a:cubicBezTo>
                    <a:cubicBezTo>
                      <a:pt x="13111" y="3811"/>
                      <a:pt x="13189" y="3761"/>
                      <a:pt x="13231" y="3676"/>
                    </a:cubicBezTo>
                    <a:cubicBezTo>
                      <a:pt x="13299" y="3541"/>
                      <a:pt x="13188" y="3385"/>
                      <a:pt x="13055" y="3385"/>
                    </a:cubicBezTo>
                    <a:close/>
                    <a:moveTo>
                      <a:pt x="7890" y="4029"/>
                    </a:moveTo>
                    <a:cubicBezTo>
                      <a:pt x="7731" y="4029"/>
                      <a:pt x="7579" y="4105"/>
                      <a:pt x="7539" y="4266"/>
                    </a:cubicBezTo>
                    <a:cubicBezTo>
                      <a:pt x="7513" y="4317"/>
                      <a:pt x="7513" y="4369"/>
                      <a:pt x="7539" y="4420"/>
                    </a:cubicBezTo>
                    <a:cubicBezTo>
                      <a:pt x="7565" y="4625"/>
                      <a:pt x="7718" y="4779"/>
                      <a:pt x="7898" y="4805"/>
                    </a:cubicBezTo>
                    <a:cubicBezTo>
                      <a:pt x="7908" y="4806"/>
                      <a:pt x="7919" y="4806"/>
                      <a:pt x="7929" y="4806"/>
                    </a:cubicBezTo>
                    <a:cubicBezTo>
                      <a:pt x="8221" y="4806"/>
                      <a:pt x="8430" y="4463"/>
                      <a:pt x="8257" y="4215"/>
                    </a:cubicBezTo>
                    <a:cubicBezTo>
                      <a:pt x="8183" y="4093"/>
                      <a:pt x="8034" y="4029"/>
                      <a:pt x="7890" y="4029"/>
                    </a:cubicBezTo>
                    <a:close/>
                    <a:moveTo>
                      <a:pt x="4081" y="5358"/>
                    </a:moveTo>
                    <a:cubicBezTo>
                      <a:pt x="3918" y="5358"/>
                      <a:pt x="3759" y="5435"/>
                      <a:pt x="3718" y="5600"/>
                    </a:cubicBezTo>
                    <a:cubicBezTo>
                      <a:pt x="3693" y="5651"/>
                      <a:pt x="3693" y="5702"/>
                      <a:pt x="3718" y="5753"/>
                    </a:cubicBezTo>
                    <a:cubicBezTo>
                      <a:pt x="3744" y="5933"/>
                      <a:pt x="3898" y="6087"/>
                      <a:pt x="4077" y="6112"/>
                    </a:cubicBezTo>
                    <a:cubicBezTo>
                      <a:pt x="4088" y="6113"/>
                      <a:pt x="4099" y="6114"/>
                      <a:pt x="4110" y="6114"/>
                    </a:cubicBezTo>
                    <a:cubicBezTo>
                      <a:pt x="4401" y="6114"/>
                      <a:pt x="4609" y="5794"/>
                      <a:pt x="4436" y="5523"/>
                    </a:cubicBezTo>
                    <a:cubicBezTo>
                      <a:pt x="4365" y="5416"/>
                      <a:pt x="4222" y="5358"/>
                      <a:pt x="4081" y="5358"/>
                    </a:cubicBezTo>
                    <a:close/>
                    <a:moveTo>
                      <a:pt x="7747" y="6125"/>
                    </a:moveTo>
                    <a:cubicBezTo>
                      <a:pt x="7705" y="6125"/>
                      <a:pt x="7661" y="6129"/>
                      <a:pt x="7616" y="6138"/>
                    </a:cubicBezTo>
                    <a:cubicBezTo>
                      <a:pt x="7154" y="6215"/>
                      <a:pt x="6872" y="6959"/>
                      <a:pt x="7308" y="7266"/>
                    </a:cubicBezTo>
                    <a:cubicBezTo>
                      <a:pt x="7359" y="7292"/>
                      <a:pt x="7436" y="7343"/>
                      <a:pt x="7539" y="7343"/>
                    </a:cubicBezTo>
                    <a:cubicBezTo>
                      <a:pt x="7588" y="7357"/>
                      <a:pt x="7639" y="7363"/>
                      <a:pt x="7691" y="7363"/>
                    </a:cubicBezTo>
                    <a:cubicBezTo>
                      <a:pt x="7932" y="7363"/>
                      <a:pt x="8181" y="7221"/>
                      <a:pt x="8308" y="7010"/>
                    </a:cubicBezTo>
                    <a:cubicBezTo>
                      <a:pt x="8495" y="6589"/>
                      <a:pt x="8191" y="6125"/>
                      <a:pt x="7747" y="6125"/>
                    </a:cubicBezTo>
                    <a:close/>
                    <a:moveTo>
                      <a:pt x="1797" y="7616"/>
                    </a:moveTo>
                    <a:cubicBezTo>
                      <a:pt x="1780" y="7616"/>
                      <a:pt x="1762" y="7619"/>
                      <a:pt x="1744" y="7625"/>
                    </a:cubicBezTo>
                    <a:cubicBezTo>
                      <a:pt x="1590" y="7651"/>
                      <a:pt x="1487" y="7882"/>
                      <a:pt x="1615" y="7984"/>
                    </a:cubicBezTo>
                    <a:lnTo>
                      <a:pt x="1615" y="8010"/>
                    </a:lnTo>
                    <a:cubicBezTo>
                      <a:pt x="1641" y="8010"/>
                      <a:pt x="1667" y="8010"/>
                      <a:pt x="1692" y="8036"/>
                    </a:cubicBezTo>
                    <a:cubicBezTo>
                      <a:pt x="1795" y="8036"/>
                      <a:pt x="1898" y="8010"/>
                      <a:pt x="1974" y="7907"/>
                    </a:cubicBezTo>
                    <a:cubicBezTo>
                      <a:pt x="2020" y="7772"/>
                      <a:pt x="1926" y="7616"/>
                      <a:pt x="1797" y="7616"/>
                    </a:cubicBezTo>
                    <a:close/>
                    <a:moveTo>
                      <a:pt x="6237" y="9057"/>
                    </a:moveTo>
                    <a:cubicBezTo>
                      <a:pt x="6227" y="9057"/>
                      <a:pt x="6216" y="9059"/>
                      <a:pt x="6205" y="9061"/>
                    </a:cubicBezTo>
                    <a:cubicBezTo>
                      <a:pt x="6129" y="9087"/>
                      <a:pt x="6077" y="9215"/>
                      <a:pt x="6154" y="9292"/>
                    </a:cubicBezTo>
                    <a:lnTo>
                      <a:pt x="6205" y="9292"/>
                    </a:lnTo>
                    <a:cubicBezTo>
                      <a:pt x="6219" y="9299"/>
                      <a:pt x="6233" y="9302"/>
                      <a:pt x="6246" y="9302"/>
                    </a:cubicBezTo>
                    <a:cubicBezTo>
                      <a:pt x="6282" y="9302"/>
                      <a:pt x="6315" y="9278"/>
                      <a:pt x="6334" y="9241"/>
                    </a:cubicBezTo>
                    <a:cubicBezTo>
                      <a:pt x="6380" y="9149"/>
                      <a:pt x="6323" y="9057"/>
                      <a:pt x="6237" y="9057"/>
                    </a:cubicBezTo>
                    <a:close/>
                    <a:moveTo>
                      <a:pt x="3654" y="8563"/>
                    </a:moveTo>
                    <a:cubicBezTo>
                      <a:pt x="3625" y="8563"/>
                      <a:pt x="3595" y="8566"/>
                      <a:pt x="3564" y="8574"/>
                    </a:cubicBezTo>
                    <a:cubicBezTo>
                      <a:pt x="3282" y="8625"/>
                      <a:pt x="3077" y="9087"/>
                      <a:pt x="3359" y="9292"/>
                    </a:cubicBezTo>
                    <a:cubicBezTo>
                      <a:pt x="3410" y="9318"/>
                      <a:pt x="3462" y="9318"/>
                      <a:pt x="3513" y="9343"/>
                    </a:cubicBezTo>
                    <a:cubicBezTo>
                      <a:pt x="3535" y="9347"/>
                      <a:pt x="3558" y="9348"/>
                      <a:pt x="3581" y="9348"/>
                    </a:cubicBezTo>
                    <a:cubicBezTo>
                      <a:pt x="3742" y="9348"/>
                      <a:pt x="3910" y="9270"/>
                      <a:pt x="4000" y="9113"/>
                    </a:cubicBezTo>
                    <a:cubicBezTo>
                      <a:pt x="4116" y="8859"/>
                      <a:pt x="3919" y="8563"/>
                      <a:pt x="3654" y="8563"/>
                    </a:cubicBezTo>
                    <a:close/>
                    <a:moveTo>
                      <a:pt x="8158" y="9205"/>
                    </a:moveTo>
                    <a:cubicBezTo>
                      <a:pt x="7996" y="9205"/>
                      <a:pt x="7837" y="9281"/>
                      <a:pt x="7795" y="9446"/>
                    </a:cubicBezTo>
                    <a:cubicBezTo>
                      <a:pt x="7795" y="9497"/>
                      <a:pt x="7795" y="9549"/>
                      <a:pt x="7795" y="9600"/>
                    </a:cubicBezTo>
                    <a:cubicBezTo>
                      <a:pt x="7821" y="9779"/>
                      <a:pt x="7975" y="9933"/>
                      <a:pt x="8154" y="9959"/>
                    </a:cubicBezTo>
                    <a:cubicBezTo>
                      <a:pt x="8166" y="9960"/>
                      <a:pt x="8178" y="9960"/>
                      <a:pt x="8190" y="9960"/>
                    </a:cubicBezTo>
                    <a:cubicBezTo>
                      <a:pt x="8502" y="9960"/>
                      <a:pt x="8686" y="9641"/>
                      <a:pt x="8513" y="9369"/>
                    </a:cubicBezTo>
                    <a:cubicBezTo>
                      <a:pt x="8442" y="9262"/>
                      <a:pt x="8299" y="9205"/>
                      <a:pt x="8158" y="9205"/>
                    </a:cubicBezTo>
                    <a:close/>
                    <a:moveTo>
                      <a:pt x="5080" y="11305"/>
                    </a:moveTo>
                    <a:cubicBezTo>
                      <a:pt x="5038" y="11305"/>
                      <a:pt x="4994" y="11309"/>
                      <a:pt x="4949" y="11318"/>
                    </a:cubicBezTo>
                    <a:cubicBezTo>
                      <a:pt x="4487" y="11395"/>
                      <a:pt x="4205" y="12138"/>
                      <a:pt x="4641" y="12446"/>
                    </a:cubicBezTo>
                    <a:cubicBezTo>
                      <a:pt x="4693" y="12472"/>
                      <a:pt x="4769" y="12523"/>
                      <a:pt x="4872" y="12523"/>
                    </a:cubicBezTo>
                    <a:cubicBezTo>
                      <a:pt x="4921" y="12537"/>
                      <a:pt x="4972" y="12543"/>
                      <a:pt x="5022" y="12543"/>
                    </a:cubicBezTo>
                    <a:cubicBezTo>
                      <a:pt x="5258" y="12543"/>
                      <a:pt x="5493" y="12401"/>
                      <a:pt x="5641" y="12190"/>
                    </a:cubicBezTo>
                    <a:cubicBezTo>
                      <a:pt x="5829" y="11769"/>
                      <a:pt x="5525" y="11305"/>
                      <a:pt x="5080" y="11305"/>
                    </a:cubicBezTo>
                    <a:close/>
                    <a:moveTo>
                      <a:pt x="897" y="11529"/>
                    </a:moveTo>
                    <a:cubicBezTo>
                      <a:pt x="847" y="11529"/>
                      <a:pt x="796" y="11536"/>
                      <a:pt x="744" y="11549"/>
                    </a:cubicBezTo>
                    <a:cubicBezTo>
                      <a:pt x="282" y="11626"/>
                      <a:pt x="0" y="12369"/>
                      <a:pt x="436" y="12651"/>
                    </a:cubicBezTo>
                    <a:cubicBezTo>
                      <a:pt x="513" y="12703"/>
                      <a:pt x="590" y="12728"/>
                      <a:pt x="667" y="12754"/>
                    </a:cubicBezTo>
                    <a:cubicBezTo>
                      <a:pt x="712" y="12761"/>
                      <a:pt x="756" y="12765"/>
                      <a:pt x="801" y="12765"/>
                    </a:cubicBezTo>
                    <a:cubicBezTo>
                      <a:pt x="1061" y="12765"/>
                      <a:pt x="1305" y="12640"/>
                      <a:pt x="1436" y="12420"/>
                    </a:cubicBezTo>
                    <a:cubicBezTo>
                      <a:pt x="1643" y="12006"/>
                      <a:pt x="1333" y="11529"/>
                      <a:pt x="897" y="115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7" name="Google Shape;2927;p5"/>
              <p:cNvSpPr/>
              <p:nvPr/>
            </p:nvSpPr>
            <p:spPr>
              <a:xfrm>
                <a:off x="-1775275" y="2546100"/>
                <a:ext cx="795475" cy="1591550"/>
              </a:xfrm>
              <a:custGeom>
                <a:avLst/>
                <a:gdLst/>
                <a:ahLst/>
                <a:cxnLst/>
                <a:rect l="l" t="t" r="r" b="b"/>
                <a:pathLst>
                  <a:path w="31819" h="63662" extrusionOk="0">
                    <a:moveTo>
                      <a:pt x="31286" y="1"/>
                    </a:moveTo>
                    <a:cubicBezTo>
                      <a:pt x="31186" y="1"/>
                      <a:pt x="31084" y="43"/>
                      <a:pt x="31003" y="145"/>
                    </a:cubicBezTo>
                    <a:cubicBezTo>
                      <a:pt x="15822" y="19300"/>
                      <a:pt x="4258" y="42891"/>
                      <a:pt x="52" y="63200"/>
                    </a:cubicBezTo>
                    <a:cubicBezTo>
                      <a:pt x="1" y="63405"/>
                      <a:pt x="129" y="63610"/>
                      <a:pt x="334" y="63662"/>
                    </a:cubicBezTo>
                    <a:lnTo>
                      <a:pt x="411" y="63662"/>
                    </a:lnTo>
                    <a:cubicBezTo>
                      <a:pt x="591" y="63662"/>
                      <a:pt x="745" y="63534"/>
                      <a:pt x="796" y="63354"/>
                    </a:cubicBezTo>
                    <a:cubicBezTo>
                      <a:pt x="4976" y="43148"/>
                      <a:pt x="16489" y="19685"/>
                      <a:pt x="31592" y="607"/>
                    </a:cubicBezTo>
                    <a:cubicBezTo>
                      <a:pt x="31818" y="325"/>
                      <a:pt x="31560" y="1"/>
                      <a:pt x="312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928" name="Google Shape;2928;p5"/>
          <p:cNvSpPr/>
          <p:nvPr/>
        </p:nvSpPr>
        <p:spPr>
          <a:xfrm>
            <a:off x="6460675" y="539050"/>
            <a:ext cx="1973700" cy="479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9" name="Google Shape;2929;p5"/>
          <p:cNvSpPr txBox="1">
            <a:spLocks noGrp="1"/>
          </p:cNvSpPr>
          <p:nvPr>
            <p:ph type="ctrTitle"/>
          </p:nvPr>
        </p:nvSpPr>
        <p:spPr>
          <a:xfrm>
            <a:off x="1288500" y="1854333"/>
            <a:ext cx="6567000" cy="1432800"/>
          </a:xfrm>
          <a:prstGeom prst="rect">
            <a:avLst/>
          </a:prstGeom>
          <a:noFill/>
          <a:ln>
            <a:noFill/>
          </a:ln>
          <a:effectLst>
            <a:outerShdw blurRad="57150" dist="28575" dir="180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4000">
                <a:solidFill>
                  <a:schemeClr val="accent3"/>
                </a:solidFill>
              </a:rPr>
              <a:t>Bài 1: Hiện thực lịch sử và lịch sử được con người nhận thức (t1) </a:t>
            </a:r>
            <a:endParaRPr sz="4000"/>
          </a:p>
        </p:txBody>
      </p:sp>
      <p:sp>
        <p:nvSpPr>
          <p:cNvPr id="2930" name="Google Shape;2930;p5"/>
          <p:cNvSpPr txBox="1">
            <a:spLocks noGrp="1"/>
          </p:cNvSpPr>
          <p:nvPr>
            <p:ph type="subTitle" idx="2"/>
          </p:nvPr>
        </p:nvSpPr>
        <p:spPr>
          <a:xfrm>
            <a:off x="6604975" y="567550"/>
            <a:ext cx="1685100" cy="4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History</a:t>
            </a:r>
            <a:endParaRPr/>
          </a:p>
        </p:txBody>
      </p:sp>
      <p:cxnSp>
        <p:nvCxnSpPr>
          <p:cNvPr id="2931" name="Google Shape;2931;p5"/>
          <p:cNvCxnSpPr/>
          <p:nvPr/>
        </p:nvCxnSpPr>
        <p:spPr>
          <a:xfrm>
            <a:off x="5364899" y="3784197"/>
            <a:ext cx="476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932" name="Google Shape;2932;p5"/>
          <p:cNvCxnSpPr/>
          <p:nvPr/>
        </p:nvCxnSpPr>
        <p:spPr>
          <a:xfrm rot="10800000">
            <a:off x="3381127" y="3752346"/>
            <a:ext cx="476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33" name="Google Shape;2933;p5"/>
          <p:cNvSpPr txBox="1">
            <a:spLocks noGrp="1"/>
          </p:cNvSpPr>
          <p:nvPr>
            <p:ph type="subTitle" idx="1"/>
          </p:nvPr>
        </p:nvSpPr>
        <p:spPr>
          <a:xfrm>
            <a:off x="3739499" y="3575496"/>
            <a:ext cx="16254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Wellcome</a:t>
            </a:r>
            <a:endParaRPr/>
          </a:p>
        </p:txBody>
      </p:sp>
      <p:grpSp>
        <p:nvGrpSpPr>
          <p:cNvPr id="2934" name="Google Shape;2934;p5"/>
          <p:cNvGrpSpPr/>
          <p:nvPr/>
        </p:nvGrpSpPr>
        <p:grpSpPr>
          <a:xfrm rot="-400622" flipH="1">
            <a:off x="418725" y="3522243"/>
            <a:ext cx="2478297" cy="1944628"/>
            <a:chOff x="-2415600" y="2986400"/>
            <a:chExt cx="1943075" cy="1524659"/>
          </a:xfrm>
        </p:grpSpPr>
        <p:sp>
          <p:nvSpPr>
            <p:cNvPr id="2935" name="Google Shape;2935;p5"/>
            <p:cNvSpPr/>
            <p:nvPr/>
          </p:nvSpPr>
          <p:spPr>
            <a:xfrm>
              <a:off x="-2415600" y="2986400"/>
              <a:ext cx="1117375" cy="1251275"/>
            </a:xfrm>
            <a:custGeom>
              <a:avLst/>
              <a:gdLst/>
              <a:ahLst/>
              <a:cxnLst/>
              <a:rect l="l" t="t" r="r" b="b"/>
              <a:pathLst>
                <a:path w="44695" h="50051" extrusionOk="0">
                  <a:moveTo>
                    <a:pt x="11387" y="1"/>
                  </a:moveTo>
                  <a:cubicBezTo>
                    <a:pt x="10743" y="1"/>
                    <a:pt x="10152" y="449"/>
                    <a:pt x="10001" y="1099"/>
                  </a:cubicBezTo>
                  <a:lnTo>
                    <a:pt x="180" y="41127"/>
                  </a:lnTo>
                  <a:cubicBezTo>
                    <a:pt x="0" y="41896"/>
                    <a:pt x="462" y="42665"/>
                    <a:pt x="1257" y="42871"/>
                  </a:cubicBezTo>
                  <a:lnTo>
                    <a:pt x="33617" y="50051"/>
                  </a:lnTo>
                  <a:lnTo>
                    <a:pt x="44695" y="8433"/>
                  </a:lnTo>
                  <a:lnTo>
                    <a:pt x="11744" y="48"/>
                  </a:lnTo>
                  <a:cubicBezTo>
                    <a:pt x="11625" y="16"/>
                    <a:pt x="11505" y="1"/>
                    <a:pt x="113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6" name="Google Shape;2936;p5"/>
            <p:cNvSpPr/>
            <p:nvPr/>
          </p:nvSpPr>
          <p:spPr>
            <a:xfrm>
              <a:off x="-1586075" y="3188225"/>
              <a:ext cx="1113550" cy="1279575"/>
            </a:xfrm>
            <a:custGeom>
              <a:avLst/>
              <a:gdLst/>
              <a:ahLst/>
              <a:cxnLst/>
              <a:rect l="l" t="t" r="r" b="b"/>
              <a:pathLst>
                <a:path w="44542" h="51183" extrusionOk="0">
                  <a:moveTo>
                    <a:pt x="10411" y="1"/>
                  </a:moveTo>
                  <a:lnTo>
                    <a:pt x="0" y="41772"/>
                  </a:lnTo>
                  <a:lnTo>
                    <a:pt x="31797" y="51132"/>
                  </a:lnTo>
                  <a:cubicBezTo>
                    <a:pt x="31925" y="51166"/>
                    <a:pt x="32054" y="51182"/>
                    <a:pt x="32181" y="51182"/>
                  </a:cubicBezTo>
                  <a:cubicBezTo>
                    <a:pt x="32815" y="51182"/>
                    <a:pt x="33395" y="50773"/>
                    <a:pt x="33566" y="50132"/>
                  </a:cubicBezTo>
                  <a:lnTo>
                    <a:pt x="44336" y="10360"/>
                  </a:lnTo>
                  <a:cubicBezTo>
                    <a:pt x="44541" y="9591"/>
                    <a:pt x="44080" y="8796"/>
                    <a:pt x="43310" y="8591"/>
                  </a:cubicBezTo>
                  <a:lnTo>
                    <a:pt x="1041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7" name="Google Shape;2937;p5"/>
            <p:cNvSpPr/>
            <p:nvPr/>
          </p:nvSpPr>
          <p:spPr>
            <a:xfrm>
              <a:off x="-2402775" y="2994000"/>
              <a:ext cx="1133400" cy="1217400"/>
            </a:xfrm>
            <a:custGeom>
              <a:avLst/>
              <a:gdLst/>
              <a:ahLst/>
              <a:cxnLst/>
              <a:rect l="l" t="t" r="r" b="b"/>
              <a:pathLst>
                <a:path w="45336" h="48696" extrusionOk="0">
                  <a:moveTo>
                    <a:pt x="12283" y="0"/>
                  </a:moveTo>
                  <a:lnTo>
                    <a:pt x="0" y="41900"/>
                  </a:lnTo>
                  <a:lnTo>
                    <a:pt x="19104" y="42131"/>
                  </a:lnTo>
                  <a:cubicBezTo>
                    <a:pt x="23976" y="42823"/>
                    <a:pt x="28540" y="44874"/>
                    <a:pt x="32309" y="48054"/>
                  </a:cubicBezTo>
                  <a:lnTo>
                    <a:pt x="33053" y="48695"/>
                  </a:lnTo>
                  <a:lnTo>
                    <a:pt x="45336" y="6770"/>
                  </a:lnTo>
                  <a:lnTo>
                    <a:pt x="44567" y="6129"/>
                  </a:lnTo>
                  <a:cubicBezTo>
                    <a:pt x="40797" y="2975"/>
                    <a:pt x="36233" y="923"/>
                    <a:pt x="31361" y="231"/>
                  </a:cubicBezTo>
                  <a:lnTo>
                    <a:pt x="122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8" name="Google Shape;2938;p5"/>
            <p:cNvSpPr/>
            <p:nvPr/>
          </p:nvSpPr>
          <p:spPr>
            <a:xfrm>
              <a:off x="-2351263" y="3014809"/>
              <a:ext cx="1085975" cy="1231500"/>
            </a:xfrm>
            <a:custGeom>
              <a:avLst/>
              <a:gdLst/>
              <a:ahLst/>
              <a:cxnLst/>
              <a:rect l="l" t="t" r="r" b="b"/>
              <a:pathLst>
                <a:path w="43439" h="49260" extrusionOk="0">
                  <a:moveTo>
                    <a:pt x="12258" y="0"/>
                  </a:moveTo>
                  <a:lnTo>
                    <a:pt x="1" y="41925"/>
                  </a:lnTo>
                  <a:lnTo>
                    <a:pt x="17207" y="42695"/>
                  </a:lnTo>
                  <a:cubicBezTo>
                    <a:pt x="22079" y="43387"/>
                    <a:pt x="26643" y="45438"/>
                    <a:pt x="30412" y="48618"/>
                  </a:cubicBezTo>
                  <a:lnTo>
                    <a:pt x="31156" y="49259"/>
                  </a:lnTo>
                  <a:lnTo>
                    <a:pt x="43439" y="7334"/>
                  </a:lnTo>
                  <a:lnTo>
                    <a:pt x="42670" y="6693"/>
                  </a:lnTo>
                  <a:cubicBezTo>
                    <a:pt x="38900" y="3539"/>
                    <a:pt x="34336" y="1487"/>
                    <a:pt x="29464" y="769"/>
                  </a:cubicBezTo>
                  <a:lnTo>
                    <a:pt x="12258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9" name="Google Shape;2939;p5"/>
            <p:cNvSpPr/>
            <p:nvPr/>
          </p:nvSpPr>
          <p:spPr>
            <a:xfrm>
              <a:off x="-1573663" y="3188659"/>
              <a:ext cx="1070600" cy="1322400"/>
            </a:xfrm>
            <a:custGeom>
              <a:avLst/>
              <a:gdLst/>
              <a:ahLst/>
              <a:cxnLst/>
              <a:rect l="l" t="t" r="r" b="b"/>
              <a:pathLst>
                <a:path w="42824" h="52896" extrusionOk="0">
                  <a:moveTo>
                    <a:pt x="17135" y="1"/>
                  </a:moveTo>
                  <a:cubicBezTo>
                    <a:pt x="15803" y="1"/>
                    <a:pt x="14490" y="86"/>
                    <a:pt x="13232" y="252"/>
                  </a:cubicBezTo>
                  <a:lnTo>
                    <a:pt x="12258" y="380"/>
                  </a:lnTo>
                  <a:lnTo>
                    <a:pt x="1" y="42280"/>
                  </a:lnTo>
                  <a:lnTo>
                    <a:pt x="975" y="42151"/>
                  </a:lnTo>
                  <a:cubicBezTo>
                    <a:pt x="2113" y="42002"/>
                    <a:pt x="3255" y="41927"/>
                    <a:pt x="4394" y="41927"/>
                  </a:cubicBezTo>
                  <a:cubicBezTo>
                    <a:pt x="8133" y="41927"/>
                    <a:pt x="11844" y="42727"/>
                    <a:pt x="15284" y="44280"/>
                  </a:cubicBezTo>
                  <a:lnTo>
                    <a:pt x="30208" y="52895"/>
                  </a:lnTo>
                  <a:lnTo>
                    <a:pt x="42824" y="9124"/>
                  </a:lnTo>
                  <a:lnTo>
                    <a:pt x="28284" y="2226"/>
                  </a:lnTo>
                  <a:cubicBezTo>
                    <a:pt x="24955" y="704"/>
                    <a:pt x="20963" y="1"/>
                    <a:pt x="1713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40" name="Google Shape;2940;p5"/>
            <p:cNvGrpSpPr/>
            <p:nvPr/>
          </p:nvGrpSpPr>
          <p:grpSpPr>
            <a:xfrm>
              <a:off x="-2218800" y="3088875"/>
              <a:ext cx="1598825" cy="1190475"/>
              <a:chOff x="-2218800" y="3088875"/>
              <a:chExt cx="1598825" cy="1190475"/>
            </a:xfrm>
          </p:grpSpPr>
          <p:sp>
            <p:nvSpPr>
              <p:cNvPr id="2941" name="Google Shape;2941;p5"/>
              <p:cNvSpPr/>
              <p:nvPr/>
            </p:nvSpPr>
            <p:spPr>
              <a:xfrm>
                <a:off x="-2218800" y="3088875"/>
                <a:ext cx="841100" cy="985325"/>
              </a:xfrm>
              <a:custGeom>
                <a:avLst/>
                <a:gdLst/>
                <a:ahLst/>
                <a:cxnLst/>
                <a:rect l="l" t="t" r="r" b="b"/>
                <a:pathLst>
                  <a:path w="33644" h="39413" extrusionOk="0">
                    <a:moveTo>
                      <a:pt x="9539" y="0"/>
                    </a:moveTo>
                    <a:lnTo>
                      <a:pt x="9462" y="667"/>
                    </a:lnTo>
                    <a:lnTo>
                      <a:pt x="22412" y="2385"/>
                    </a:lnTo>
                    <a:cubicBezTo>
                      <a:pt x="26027" y="3077"/>
                      <a:pt x="29489" y="4436"/>
                      <a:pt x="32643" y="6360"/>
                    </a:cubicBezTo>
                    <a:lnTo>
                      <a:pt x="33284" y="6744"/>
                    </a:lnTo>
                    <a:lnTo>
                      <a:pt x="33643" y="6154"/>
                    </a:lnTo>
                    <a:lnTo>
                      <a:pt x="33002" y="5770"/>
                    </a:lnTo>
                    <a:cubicBezTo>
                      <a:pt x="29797" y="3795"/>
                      <a:pt x="26233" y="2411"/>
                      <a:pt x="22540" y="1693"/>
                    </a:cubicBezTo>
                    <a:lnTo>
                      <a:pt x="9539" y="0"/>
                    </a:lnTo>
                    <a:close/>
                    <a:moveTo>
                      <a:pt x="8668" y="2385"/>
                    </a:moveTo>
                    <a:lnTo>
                      <a:pt x="8591" y="3052"/>
                    </a:lnTo>
                    <a:lnTo>
                      <a:pt x="21540" y="4770"/>
                    </a:lnTo>
                    <a:cubicBezTo>
                      <a:pt x="25156" y="5462"/>
                      <a:pt x="28617" y="6821"/>
                      <a:pt x="31771" y="8744"/>
                    </a:cubicBezTo>
                    <a:lnTo>
                      <a:pt x="32387" y="9129"/>
                    </a:lnTo>
                    <a:lnTo>
                      <a:pt x="32771" y="8565"/>
                    </a:lnTo>
                    <a:lnTo>
                      <a:pt x="32130" y="8180"/>
                    </a:lnTo>
                    <a:cubicBezTo>
                      <a:pt x="28899" y="6206"/>
                      <a:pt x="25361" y="4821"/>
                      <a:pt x="21668" y="4103"/>
                    </a:cubicBezTo>
                    <a:lnTo>
                      <a:pt x="8668" y="2385"/>
                    </a:lnTo>
                    <a:close/>
                    <a:moveTo>
                      <a:pt x="7796" y="4795"/>
                    </a:moveTo>
                    <a:lnTo>
                      <a:pt x="7719" y="5488"/>
                    </a:lnTo>
                    <a:lnTo>
                      <a:pt x="20668" y="7180"/>
                    </a:lnTo>
                    <a:cubicBezTo>
                      <a:pt x="24284" y="7898"/>
                      <a:pt x="27746" y="9232"/>
                      <a:pt x="30900" y="11180"/>
                    </a:cubicBezTo>
                    <a:lnTo>
                      <a:pt x="31515" y="11565"/>
                    </a:lnTo>
                    <a:lnTo>
                      <a:pt x="31874" y="10975"/>
                    </a:lnTo>
                    <a:lnTo>
                      <a:pt x="31259" y="10591"/>
                    </a:lnTo>
                    <a:cubicBezTo>
                      <a:pt x="28028" y="8616"/>
                      <a:pt x="24489" y="7231"/>
                      <a:pt x="20796" y="6513"/>
                    </a:cubicBezTo>
                    <a:lnTo>
                      <a:pt x="7796" y="4795"/>
                    </a:lnTo>
                    <a:close/>
                    <a:moveTo>
                      <a:pt x="6873" y="9206"/>
                    </a:moveTo>
                    <a:lnTo>
                      <a:pt x="6770" y="9873"/>
                    </a:lnTo>
                    <a:lnTo>
                      <a:pt x="19745" y="11591"/>
                    </a:lnTo>
                    <a:cubicBezTo>
                      <a:pt x="23361" y="12283"/>
                      <a:pt x="26822" y="13642"/>
                      <a:pt x="29976" y="15565"/>
                    </a:cubicBezTo>
                    <a:lnTo>
                      <a:pt x="30592" y="15950"/>
                    </a:lnTo>
                    <a:lnTo>
                      <a:pt x="30951" y="15386"/>
                    </a:lnTo>
                    <a:lnTo>
                      <a:pt x="30335" y="15001"/>
                    </a:lnTo>
                    <a:cubicBezTo>
                      <a:pt x="27104" y="13027"/>
                      <a:pt x="23566" y="11642"/>
                      <a:pt x="19848" y="10924"/>
                    </a:cubicBezTo>
                    <a:lnTo>
                      <a:pt x="6873" y="9206"/>
                    </a:lnTo>
                    <a:close/>
                    <a:moveTo>
                      <a:pt x="5975" y="11616"/>
                    </a:moveTo>
                    <a:lnTo>
                      <a:pt x="5898" y="12283"/>
                    </a:lnTo>
                    <a:lnTo>
                      <a:pt x="18848" y="14001"/>
                    </a:lnTo>
                    <a:cubicBezTo>
                      <a:pt x="22463" y="14693"/>
                      <a:pt x="25925" y="16052"/>
                      <a:pt x="29079" y="17976"/>
                    </a:cubicBezTo>
                    <a:lnTo>
                      <a:pt x="29694" y="18360"/>
                    </a:lnTo>
                    <a:lnTo>
                      <a:pt x="30079" y="17796"/>
                    </a:lnTo>
                    <a:lnTo>
                      <a:pt x="29438" y="17411"/>
                    </a:lnTo>
                    <a:cubicBezTo>
                      <a:pt x="26207" y="15437"/>
                      <a:pt x="22668" y="14052"/>
                      <a:pt x="18976" y="13334"/>
                    </a:cubicBezTo>
                    <a:lnTo>
                      <a:pt x="5975" y="11616"/>
                    </a:lnTo>
                    <a:close/>
                    <a:moveTo>
                      <a:pt x="5078" y="14027"/>
                    </a:moveTo>
                    <a:lnTo>
                      <a:pt x="5001" y="14693"/>
                    </a:lnTo>
                    <a:lnTo>
                      <a:pt x="17950" y="16411"/>
                    </a:lnTo>
                    <a:cubicBezTo>
                      <a:pt x="21566" y="17104"/>
                      <a:pt x="25027" y="18463"/>
                      <a:pt x="28181" y="20386"/>
                    </a:cubicBezTo>
                    <a:lnTo>
                      <a:pt x="28797" y="20796"/>
                    </a:lnTo>
                    <a:lnTo>
                      <a:pt x="29181" y="20206"/>
                    </a:lnTo>
                    <a:lnTo>
                      <a:pt x="28566" y="19822"/>
                    </a:lnTo>
                    <a:cubicBezTo>
                      <a:pt x="25335" y="17847"/>
                      <a:pt x="21796" y="16463"/>
                      <a:pt x="18104" y="15745"/>
                    </a:cubicBezTo>
                    <a:lnTo>
                      <a:pt x="5078" y="14027"/>
                    </a:lnTo>
                    <a:close/>
                    <a:moveTo>
                      <a:pt x="4078" y="19053"/>
                    </a:moveTo>
                    <a:lnTo>
                      <a:pt x="4001" y="19719"/>
                    </a:lnTo>
                    <a:lnTo>
                      <a:pt x="16950" y="21437"/>
                    </a:lnTo>
                    <a:cubicBezTo>
                      <a:pt x="20591" y="22130"/>
                      <a:pt x="24053" y="23489"/>
                      <a:pt x="27207" y="25412"/>
                    </a:cubicBezTo>
                    <a:lnTo>
                      <a:pt x="27822" y="25797"/>
                    </a:lnTo>
                    <a:lnTo>
                      <a:pt x="28181" y="25232"/>
                    </a:lnTo>
                    <a:lnTo>
                      <a:pt x="27566" y="24822"/>
                    </a:lnTo>
                    <a:cubicBezTo>
                      <a:pt x="24335" y="22848"/>
                      <a:pt x="20796" y="21463"/>
                      <a:pt x="17104" y="20745"/>
                    </a:cubicBezTo>
                    <a:lnTo>
                      <a:pt x="4078" y="19053"/>
                    </a:lnTo>
                    <a:close/>
                    <a:moveTo>
                      <a:pt x="3231" y="21463"/>
                    </a:moveTo>
                    <a:lnTo>
                      <a:pt x="3129" y="22130"/>
                    </a:lnTo>
                    <a:lnTo>
                      <a:pt x="16078" y="23848"/>
                    </a:lnTo>
                    <a:cubicBezTo>
                      <a:pt x="19899" y="24617"/>
                      <a:pt x="24438" y="26668"/>
                      <a:pt x="26310" y="27848"/>
                    </a:cubicBezTo>
                    <a:lnTo>
                      <a:pt x="26925" y="28233"/>
                    </a:lnTo>
                    <a:lnTo>
                      <a:pt x="27310" y="27643"/>
                    </a:lnTo>
                    <a:lnTo>
                      <a:pt x="26669" y="27258"/>
                    </a:lnTo>
                    <a:cubicBezTo>
                      <a:pt x="24745" y="26053"/>
                      <a:pt x="20104" y="23925"/>
                      <a:pt x="16206" y="23155"/>
                    </a:cubicBezTo>
                    <a:lnTo>
                      <a:pt x="3231" y="21463"/>
                    </a:lnTo>
                    <a:close/>
                    <a:moveTo>
                      <a:pt x="2334" y="23848"/>
                    </a:moveTo>
                    <a:lnTo>
                      <a:pt x="2231" y="24514"/>
                    </a:lnTo>
                    <a:lnTo>
                      <a:pt x="15206" y="26232"/>
                    </a:lnTo>
                    <a:cubicBezTo>
                      <a:pt x="18925" y="26976"/>
                      <a:pt x="24540" y="29669"/>
                      <a:pt x="25438" y="30233"/>
                    </a:cubicBezTo>
                    <a:lnTo>
                      <a:pt x="26053" y="30617"/>
                    </a:lnTo>
                    <a:lnTo>
                      <a:pt x="26412" y="30053"/>
                    </a:lnTo>
                    <a:lnTo>
                      <a:pt x="25797" y="29669"/>
                    </a:lnTo>
                    <a:cubicBezTo>
                      <a:pt x="24848" y="29079"/>
                      <a:pt x="19207" y="26335"/>
                      <a:pt x="15335" y="25566"/>
                    </a:cubicBezTo>
                    <a:lnTo>
                      <a:pt x="2334" y="23848"/>
                    </a:lnTo>
                    <a:close/>
                    <a:moveTo>
                      <a:pt x="1283" y="27592"/>
                    </a:moveTo>
                    <a:lnTo>
                      <a:pt x="1180" y="28284"/>
                    </a:lnTo>
                    <a:lnTo>
                      <a:pt x="14155" y="29976"/>
                    </a:lnTo>
                    <a:cubicBezTo>
                      <a:pt x="17771" y="30694"/>
                      <a:pt x="21232" y="32053"/>
                      <a:pt x="24361" y="33976"/>
                    </a:cubicBezTo>
                    <a:lnTo>
                      <a:pt x="25002" y="34361"/>
                    </a:lnTo>
                    <a:lnTo>
                      <a:pt x="25361" y="33797"/>
                    </a:lnTo>
                    <a:lnTo>
                      <a:pt x="24745" y="33387"/>
                    </a:lnTo>
                    <a:cubicBezTo>
                      <a:pt x="21514" y="31412"/>
                      <a:pt x="17976" y="30028"/>
                      <a:pt x="14258" y="29310"/>
                    </a:cubicBezTo>
                    <a:lnTo>
                      <a:pt x="1283" y="27592"/>
                    </a:lnTo>
                    <a:close/>
                    <a:moveTo>
                      <a:pt x="693" y="30156"/>
                    </a:moveTo>
                    <a:lnTo>
                      <a:pt x="590" y="30822"/>
                    </a:lnTo>
                    <a:lnTo>
                      <a:pt x="13565" y="32541"/>
                    </a:lnTo>
                    <a:cubicBezTo>
                      <a:pt x="17181" y="33233"/>
                      <a:pt x="20643" y="34592"/>
                      <a:pt x="23797" y="36515"/>
                    </a:cubicBezTo>
                    <a:lnTo>
                      <a:pt x="24412" y="36900"/>
                    </a:lnTo>
                    <a:lnTo>
                      <a:pt x="24771" y="36310"/>
                    </a:lnTo>
                    <a:lnTo>
                      <a:pt x="24130" y="35925"/>
                    </a:lnTo>
                    <a:cubicBezTo>
                      <a:pt x="20925" y="33951"/>
                      <a:pt x="17386" y="32566"/>
                      <a:pt x="13668" y="31874"/>
                    </a:cubicBezTo>
                    <a:lnTo>
                      <a:pt x="693" y="30156"/>
                    </a:lnTo>
                    <a:close/>
                    <a:moveTo>
                      <a:pt x="103" y="32643"/>
                    </a:moveTo>
                    <a:lnTo>
                      <a:pt x="0" y="33335"/>
                    </a:lnTo>
                    <a:lnTo>
                      <a:pt x="12975" y="35053"/>
                    </a:lnTo>
                    <a:cubicBezTo>
                      <a:pt x="16591" y="35746"/>
                      <a:pt x="20053" y="37105"/>
                      <a:pt x="23207" y="39028"/>
                    </a:cubicBezTo>
                    <a:lnTo>
                      <a:pt x="23848" y="39413"/>
                    </a:lnTo>
                    <a:lnTo>
                      <a:pt x="24181" y="38823"/>
                    </a:lnTo>
                    <a:lnTo>
                      <a:pt x="23540" y="38438"/>
                    </a:lnTo>
                    <a:cubicBezTo>
                      <a:pt x="20335" y="36464"/>
                      <a:pt x="16796" y="35079"/>
                      <a:pt x="13104" y="34361"/>
                    </a:cubicBezTo>
                    <a:lnTo>
                      <a:pt x="103" y="3264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2" name="Google Shape;2942;p5"/>
              <p:cNvSpPr/>
              <p:nvPr/>
            </p:nvSpPr>
            <p:spPr>
              <a:xfrm>
                <a:off x="-1461075" y="3283625"/>
                <a:ext cx="841100" cy="995725"/>
              </a:xfrm>
              <a:custGeom>
                <a:avLst/>
                <a:gdLst/>
                <a:ahLst/>
                <a:cxnLst/>
                <a:rect l="l" t="t" r="r" b="b"/>
                <a:pathLst>
                  <a:path w="33644" h="39829" extrusionOk="0">
                    <a:moveTo>
                      <a:pt x="11739" y="1"/>
                    </a:moveTo>
                    <a:cubicBezTo>
                      <a:pt x="10432" y="1"/>
                      <a:pt x="9481" y="31"/>
                      <a:pt x="9386" y="31"/>
                    </a:cubicBezTo>
                    <a:lnTo>
                      <a:pt x="9386" y="698"/>
                    </a:lnTo>
                    <a:cubicBezTo>
                      <a:pt x="9406" y="698"/>
                      <a:pt x="10284" y="673"/>
                      <a:pt x="11526" y="673"/>
                    </a:cubicBezTo>
                    <a:cubicBezTo>
                      <a:pt x="13388" y="673"/>
                      <a:pt x="16068" y="729"/>
                      <a:pt x="17899" y="1006"/>
                    </a:cubicBezTo>
                    <a:cubicBezTo>
                      <a:pt x="22643" y="1775"/>
                      <a:pt x="29618" y="4878"/>
                      <a:pt x="32618" y="6750"/>
                    </a:cubicBezTo>
                    <a:lnTo>
                      <a:pt x="33259" y="7134"/>
                    </a:lnTo>
                    <a:lnTo>
                      <a:pt x="33644" y="6570"/>
                    </a:lnTo>
                    <a:lnTo>
                      <a:pt x="33028" y="6185"/>
                    </a:lnTo>
                    <a:cubicBezTo>
                      <a:pt x="29977" y="4288"/>
                      <a:pt x="22874" y="1108"/>
                      <a:pt x="18053" y="365"/>
                    </a:cubicBezTo>
                    <a:cubicBezTo>
                      <a:pt x="16198" y="63"/>
                      <a:pt x="13606" y="1"/>
                      <a:pt x="11739" y="1"/>
                    </a:cubicBezTo>
                    <a:close/>
                    <a:moveTo>
                      <a:pt x="8770" y="2801"/>
                    </a:moveTo>
                    <a:lnTo>
                      <a:pt x="8770" y="3493"/>
                    </a:lnTo>
                    <a:cubicBezTo>
                      <a:pt x="8847" y="3493"/>
                      <a:pt x="16130" y="3519"/>
                      <a:pt x="19258" y="4288"/>
                    </a:cubicBezTo>
                    <a:cubicBezTo>
                      <a:pt x="22976" y="5211"/>
                      <a:pt x="28489" y="7134"/>
                      <a:pt x="31746" y="9160"/>
                    </a:cubicBezTo>
                    <a:lnTo>
                      <a:pt x="32387" y="9545"/>
                    </a:lnTo>
                    <a:lnTo>
                      <a:pt x="32746" y="8980"/>
                    </a:lnTo>
                    <a:lnTo>
                      <a:pt x="32105" y="8570"/>
                    </a:lnTo>
                    <a:cubicBezTo>
                      <a:pt x="28797" y="6519"/>
                      <a:pt x="23207" y="4570"/>
                      <a:pt x="19412" y="3621"/>
                    </a:cubicBezTo>
                    <a:cubicBezTo>
                      <a:pt x="16207" y="2852"/>
                      <a:pt x="9078" y="2801"/>
                      <a:pt x="8770" y="2801"/>
                    </a:cubicBezTo>
                    <a:close/>
                    <a:moveTo>
                      <a:pt x="8129" y="5570"/>
                    </a:moveTo>
                    <a:lnTo>
                      <a:pt x="8129" y="6262"/>
                    </a:lnTo>
                    <a:cubicBezTo>
                      <a:pt x="8232" y="6262"/>
                      <a:pt x="17412" y="6467"/>
                      <a:pt x="20592" y="7570"/>
                    </a:cubicBezTo>
                    <a:cubicBezTo>
                      <a:pt x="21463" y="7878"/>
                      <a:pt x="22361" y="8160"/>
                      <a:pt x="23233" y="8442"/>
                    </a:cubicBezTo>
                    <a:cubicBezTo>
                      <a:pt x="25976" y="9314"/>
                      <a:pt x="28592" y="10160"/>
                      <a:pt x="30874" y="11570"/>
                    </a:cubicBezTo>
                    <a:lnTo>
                      <a:pt x="31490" y="11955"/>
                    </a:lnTo>
                    <a:lnTo>
                      <a:pt x="31849" y="11391"/>
                    </a:lnTo>
                    <a:lnTo>
                      <a:pt x="31208" y="11006"/>
                    </a:lnTo>
                    <a:cubicBezTo>
                      <a:pt x="28874" y="9519"/>
                      <a:pt x="26079" y="8647"/>
                      <a:pt x="23412" y="7801"/>
                    </a:cubicBezTo>
                    <a:cubicBezTo>
                      <a:pt x="22540" y="7519"/>
                      <a:pt x="21669" y="7237"/>
                      <a:pt x="20797" y="6929"/>
                    </a:cubicBezTo>
                    <a:cubicBezTo>
                      <a:pt x="17540" y="5801"/>
                      <a:pt x="8514" y="5570"/>
                      <a:pt x="8129" y="5570"/>
                    </a:cubicBezTo>
                    <a:close/>
                    <a:moveTo>
                      <a:pt x="6822" y="9596"/>
                    </a:moveTo>
                    <a:lnTo>
                      <a:pt x="6745" y="10263"/>
                    </a:lnTo>
                    <a:lnTo>
                      <a:pt x="19694" y="11981"/>
                    </a:lnTo>
                    <a:cubicBezTo>
                      <a:pt x="23310" y="12699"/>
                      <a:pt x="26771" y="14032"/>
                      <a:pt x="29925" y="15981"/>
                    </a:cubicBezTo>
                    <a:lnTo>
                      <a:pt x="30566" y="16365"/>
                    </a:lnTo>
                    <a:lnTo>
                      <a:pt x="30925" y="15776"/>
                    </a:lnTo>
                    <a:lnTo>
                      <a:pt x="30284" y="15391"/>
                    </a:lnTo>
                    <a:cubicBezTo>
                      <a:pt x="27079" y="13417"/>
                      <a:pt x="23515" y="12032"/>
                      <a:pt x="19822" y="11314"/>
                    </a:cubicBezTo>
                    <a:lnTo>
                      <a:pt x="6822" y="9596"/>
                    </a:lnTo>
                    <a:close/>
                    <a:moveTo>
                      <a:pt x="5950" y="12006"/>
                    </a:moveTo>
                    <a:lnTo>
                      <a:pt x="5847" y="12673"/>
                    </a:lnTo>
                    <a:lnTo>
                      <a:pt x="18822" y="14391"/>
                    </a:lnTo>
                    <a:cubicBezTo>
                      <a:pt x="22438" y="15109"/>
                      <a:pt x="25900" y="16442"/>
                      <a:pt x="29054" y="18391"/>
                    </a:cubicBezTo>
                    <a:lnTo>
                      <a:pt x="29669" y="18776"/>
                    </a:lnTo>
                    <a:lnTo>
                      <a:pt x="30054" y="18186"/>
                    </a:lnTo>
                    <a:lnTo>
                      <a:pt x="29413" y="17801"/>
                    </a:lnTo>
                    <a:cubicBezTo>
                      <a:pt x="26182" y="15827"/>
                      <a:pt x="22643" y="14442"/>
                      <a:pt x="18925" y="13724"/>
                    </a:cubicBezTo>
                    <a:lnTo>
                      <a:pt x="5950" y="12006"/>
                    </a:lnTo>
                    <a:close/>
                    <a:moveTo>
                      <a:pt x="5052" y="14417"/>
                    </a:moveTo>
                    <a:lnTo>
                      <a:pt x="4975" y="15109"/>
                    </a:lnTo>
                    <a:lnTo>
                      <a:pt x="17925" y="16801"/>
                    </a:lnTo>
                    <a:cubicBezTo>
                      <a:pt x="21540" y="17519"/>
                      <a:pt x="25028" y="18853"/>
                      <a:pt x="28156" y="20802"/>
                    </a:cubicBezTo>
                    <a:lnTo>
                      <a:pt x="28797" y="21186"/>
                    </a:lnTo>
                    <a:lnTo>
                      <a:pt x="29156" y="20596"/>
                    </a:lnTo>
                    <a:lnTo>
                      <a:pt x="28515" y="20212"/>
                    </a:lnTo>
                    <a:cubicBezTo>
                      <a:pt x="25310" y="18237"/>
                      <a:pt x="21745" y="16853"/>
                      <a:pt x="18053" y="16135"/>
                    </a:cubicBezTo>
                    <a:lnTo>
                      <a:pt x="5052" y="14417"/>
                    </a:lnTo>
                    <a:close/>
                    <a:moveTo>
                      <a:pt x="4078" y="19443"/>
                    </a:moveTo>
                    <a:lnTo>
                      <a:pt x="4001" y="20109"/>
                    </a:lnTo>
                    <a:lnTo>
                      <a:pt x="16950" y="21827"/>
                    </a:lnTo>
                    <a:cubicBezTo>
                      <a:pt x="20566" y="22545"/>
                      <a:pt x="24028" y="23879"/>
                      <a:pt x="27182" y="25827"/>
                    </a:cubicBezTo>
                    <a:lnTo>
                      <a:pt x="27823" y="26212"/>
                    </a:lnTo>
                    <a:lnTo>
                      <a:pt x="28156" y="25622"/>
                    </a:lnTo>
                    <a:lnTo>
                      <a:pt x="27541" y="25238"/>
                    </a:lnTo>
                    <a:cubicBezTo>
                      <a:pt x="24310" y="23263"/>
                      <a:pt x="20771" y="21879"/>
                      <a:pt x="17079" y="21161"/>
                    </a:cubicBezTo>
                    <a:lnTo>
                      <a:pt x="4078" y="19443"/>
                    </a:lnTo>
                    <a:close/>
                    <a:moveTo>
                      <a:pt x="3180" y="21853"/>
                    </a:moveTo>
                    <a:lnTo>
                      <a:pt x="3103" y="22520"/>
                    </a:lnTo>
                    <a:lnTo>
                      <a:pt x="16053" y="24238"/>
                    </a:lnTo>
                    <a:cubicBezTo>
                      <a:pt x="19874" y="24981"/>
                      <a:pt x="24438" y="27058"/>
                      <a:pt x="26284" y="28212"/>
                    </a:cubicBezTo>
                    <a:lnTo>
                      <a:pt x="26925" y="28623"/>
                    </a:lnTo>
                    <a:lnTo>
                      <a:pt x="27284" y="28033"/>
                    </a:lnTo>
                    <a:lnTo>
                      <a:pt x="26643" y="27648"/>
                    </a:lnTo>
                    <a:cubicBezTo>
                      <a:pt x="24720" y="26443"/>
                      <a:pt x="20079" y="24340"/>
                      <a:pt x="16181" y="23571"/>
                    </a:cubicBezTo>
                    <a:lnTo>
                      <a:pt x="3180" y="21853"/>
                    </a:lnTo>
                    <a:close/>
                    <a:moveTo>
                      <a:pt x="2309" y="24263"/>
                    </a:moveTo>
                    <a:lnTo>
                      <a:pt x="2232" y="24930"/>
                    </a:lnTo>
                    <a:lnTo>
                      <a:pt x="15181" y="26648"/>
                    </a:lnTo>
                    <a:cubicBezTo>
                      <a:pt x="18925" y="27392"/>
                      <a:pt x="24515" y="30084"/>
                      <a:pt x="25412" y="30623"/>
                    </a:cubicBezTo>
                    <a:lnTo>
                      <a:pt x="26053" y="31007"/>
                    </a:lnTo>
                    <a:lnTo>
                      <a:pt x="26387" y="30443"/>
                    </a:lnTo>
                    <a:lnTo>
                      <a:pt x="25771" y="30058"/>
                    </a:lnTo>
                    <a:cubicBezTo>
                      <a:pt x="24823" y="29469"/>
                      <a:pt x="19181" y="26751"/>
                      <a:pt x="15309" y="25981"/>
                    </a:cubicBezTo>
                    <a:lnTo>
                      <a:pt x="2309" y="24263"/>
                    </a:lnTo>
                    <a:close/>
                    <a:moveTo>
                      <a:pt x="1257" y="28007"/>
                    </a:moveTo>
                    <a:lnTo>
                      <a:pt x="1180" y="28674"/>
                    </a:lnTo>
                    <a:lnTo>
                      <a:pt x="14130" y="30392"/>
                    </a:lnTo>
                    <a:cubicBezTo>
                      <a:pt x="17745" y="31110"/>
                      <a:pt x="21207" y="32443"/>
                      <a:pt x="24361" y="34392"/>
                    </a:cubicBezTo>
                    <a:lnTo>
                      <a:pt x="24976" y="34777"/>
                    </a:lnTo>
                    <a:lnTo>
                      <a:pt x="25335" y="34187"/>
                    </a:lnTo>
                    <a:lnTo>
                      <a:pt x="24720" y="33802"/>
                    </a:lnTo>
                    <a:cubicBezTo>
                      <a:pt x="21489" y="31828"/>
                      <a:pt x="17950" y="30443"/>
                      <a:pt x="14258" y="29725"/>
                    </a:cubicBezTo>
                    <a:lnTo>
                      <a:pt x="1257" y="28007"/>
                    </a:lnTo>
                    <a:close/>
                    <a:moveTo>
                      <a:pt x="667" y="30520"/>
                    </a:moveTo>
                    <a:lnTo>
                      <a:pt x="591" y="31212"/>
                    </a:lnTo>
                    <a:lnTo>
                      <a:pt x="13566" y="32905"/>
                    </a:lnTo>
                    <a:cubicBezTo>
                      <a:pt x="17155" y="33623"/>
                      <a:pt x="20617" y="34982"/>
                      <a:pt x="23771" y="36905"/>
                    </a:cubicBezTo>
                    <a:lnTo>
                      <a:pt x="24412" y="37290"/>
                    </a:lnTo>
                    <a:lnTo>
                      <a:pt x="24746" y="36726"/>
                    </a:lnTo>
                    <a:lnTo>
                      <a:pt x="24130" y="36315"/>
                    </a:lnTo>
                    <a:cubicBezTo>
                      <a:pt x="20899" y="34341"/>
                      <a:pt x="17361" y="32956"/>
                      <a:pt x="13668" y="32238"/>
                    </a:cubicBezTo>
                    <a:lnTo>
                      <a:pt x="667" y="30520"/>
                    </a:lnTo>
                    <a:close/>
                    <a:moveTo>
                      <a:pt x="103" y="33059"/>
                    </a:moveTo>
                    <a:lnTo>
                      <a:pt x="1" y="33725"/>
                    </a:lnTo>
                    <a:lnTo>
                      <a:pt x="12950" y="35443"/>
                    </a:lnTo>
                    <a:cubicBezTo>
                      <a:pt x="16566" y="36136"/>
                      <a:pt x="20027" y="37495"/>
                      <a:pt x="23181" y="39418"/>
                    </a:cubicBezTo>
                    <a:lnTo>
                      <a:pt x="23797" y="39828"/>
                    </a:lnTo>
                    <a:lnTo>
                      <a:pt x="24156" y="39238"/>
                    </a:lnTo>
                    <a:lnTo>
                      <a:pt x="23515" y="38854"/>
                    </a:lnTo>
                    <a:cubicBezTo>
                      <a:pt x="20310" y="36879"/>
                      <a:pt x="16745" y="35495"/>
                      <a:pt x="13053" y="34777"/>
                    </a:cubicBezTo>
                    <a:lnTo>
                      <a:pt x="103" y="3305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43" name="Google Shape;2943;p5"/>
          <p:cNvGrpSpPr/>
          <p:nvPr/>
        </p:nvGrpSpPr>
        <p:grpSpPr>
          <a:xfrm rot="-448661" flipH="1">
            <a:off x="-528300" y="3082068"/>
            <a:ext cx="2175017" cy="2248022"/>
            <a:chOff x="334100" y="971800"/>
            <a:chExt cx="1810984" cy="1871771"/>
          </a:xfrm>
        </p:grpSpPr>
        <p:sp>
          <p:nvSpPr>
            <p:cNvPr id="2944" name="Google Shape;2944;p5"/>
            <p:cNvSpPr/>
            <p:nvPr/>
          </p:nvSpPr>
          <p:spPr>
            <a:xfrm>
              <a:off x="341909" y="971800"/>
              <a:ext cx="1803175" cy="1871771"/>
            </a:xfrm>
            <a:custGeom>
              <a:avLst/>
              <a:gdLst/>
              <a:ahLst/>
              <a:cxnLst/>
              <a:rect l="l" t="t" r="r" b="b"/>
              <a:pathLst>
                <a:path w="88903" h="92285" extrusionOk="0">
                  <a:moveTo>
                    <a:pt x="44583" y="1"/>
                  </a:moveTo>
                  <a:cubicBezTo>
                    <a:pt x="44328" y="1"/>
                    <a:pt x="44071" y="83"/>
                    <a:pt x="43849" y="252"/>
                  </a:cubicBezTo>
                  <a:lnTo>
                    <a:pt x="0" y="33408"/>
                  </a:lnTo>
                  <a:lnTo>
                    <a:pt x="43131" y="91437"/>
                  </a:lnTo>
                  <a:cubicBezTo>
                    <a:pt x="43514" y="91989"/>
                    <a:pt x="44136" y="92284"/>
                    <a:pt x="44766" y="92284"/>
                  </a:cubicBezTo>
                  <a:cubicBezTo>
                    <a:pt x="45190" y="92284"/>
                    <a:pt x="45617" y="92151"/>
                    <a:pt x="45977" y="91873"/>
                  </a:cubicBezTo>
                  <a:lnTo>
                    <a:pt x="88261" y="59204"/>
                  </a:lnTo>
                  <a:cubicBezTo>
                    <a:pt x="88800" y="58794"/>
                    <a:pt x="88903" y="58050"/>
                    <a:pt x="88492" y="57512"/>
                  </a:cubicBezTo>
                  <a:lnTo>
                    <a:pt x="45541" y="483"/>
                  </a:lnTo>
                  <a:cubicBezTo>
                    <a:pt x="45300" y="167"/>
                    <a:pt x="44944" y="1"/>
                    <a:pt x="445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5" name="Google Shape;2945;p5"/>
            <p:cNvSpPr/>
            <p:nvPr/>
          </p:nvSpPr>
          <p:spPr>
            <a:xfrm>
              <a:off x="336189" y="976911"/>
              <a:ext cx="1795894" cy="1820273"/>
            </a:xfrm>
            <a:custGeom>
              <a:avLst/>
              <a:gdLst/>
              <a:ahLst/>
              <a:cxnLst/>
              <a:rect l="l" t="t" r="r" b="b"/>
              <a:pathLst>
                <a:path w="88544" h="89746" extrusionOk="0">
                  <a:moveTo>
                    <a:pt x="44131" y="0"/>
                  </a:moveTo>
                  <a:lnTo>
                    <a:pt x="0" y="33258"/>
                  </a:lnTo>
                  <a:lnTo>
                    <a:pt x="46208" y="89415"/>
                  </a:lnTo>
                  <a:cubicBezTo>
                    <a:pt x="46378" y="89632"/>
                    <a:pt x="46632" y="89746"/>
                    <a:pt x="46886" y="89746"/>
                  </a:cubicBezTo>
                  <a:cubicBezTo>
                    <a:pt x="47053" y="89746"/>
                    <a:pt x="47219" y="89697"/>
                    <a:pt x="47362" y="89595"/>
                  </a:cubicBezTo>
                  <a:lnTo>
                    <a:pt x="88543" y="58952"/>
                  </a:lnTo>
                  <a:lnTo>
                    <a:pt x="4413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46" name="Google Shape;2946;p5"/>
            <p:cNvGrpSpPr/>
            <p:nvPr/>
          </p:nvGrpSpPr>
          <p:grpSpPr>
            <a:xfrm>
              <a:off x="1214129" y="978980"/>
              <a:ext cx="913829" cy="1211840"/>
              <a:chOff x="1214129" y="978980"/>
              <a:chExt cx="913829" cy="1211840"/>
            </a:xfrm>
          </p:grpSpPr>
          <p:sp>
            <p:nvSpPr>
              <p:cNvPr id="2947" name="Google Shape;2947;p5"/>
              <p:cNvSpPr/>
              <p:nvPr/>
            </p:nvSpPr>
            <p:spPr>
              <a:xfrm>
                <a:off x="1222973" y="978980"/>
                <a:ext cx="904985" cy="1199365"/>
              </a:xfrm>
              <a:custGeom>
                <a:avLst/>
                <a:gdLst/>
                <a:ahLst/>
                <a:cxnLst/>
                <a:rect l="l" t="t" r="r" b="b"/>
                <a:pathLst>
                  <a:path w="44619" h="59133" extrusionOk="0">
                    <a:moveTo>
                      <a:pt x="206" y="1"/>
                    </a:moveTo>
                    <a:lnTo>
                      <a:pt x="1" y="129"/>
                    </a:lnTo>
                    <a:lnTo>
                      <a:pt x="44439" y="59132"/>
                    </a:lnTo>
                    <a:lnTo>
                      <a:pt x="44618" y="58978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8" name="Google Shape;2948;p5"/>
              <p:cNvSpPr/>
              <p:nvPr/>
            </p:nvSpPr>
            <p:spPr>
              <a:xfrm>
                <a:off x="1214129" y="991475"/>
                <a:ext cx="904985" cy="1199345"/>
              </a:xfrm>
              <a:custGeom>
                <a:avLst/>
                <a:gdLst/>
                <a:ahLst/>
                <a:cxnLst/>
                <a:rect l="l" t="t" r="r" b="b"/>
                <a:pathLst>
                  <a:path w="44619" h="59132" extrusionOk="0">
                    <a:moveTo>
                      <a:pt x="206" y="0"/>
                    </a:moveTo>
                    <a:lnTo>
                      <a:pt x="1" y="154"/>
                    </a:lnTo>
                    <a:lnTo>
                      <a:pt x="44439" y="59132"/>
                    </a:lnTo>
                    <a:lnTo>
                      <a:pt x="44618" y="59003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49" name="Google Shape;2949;p5"/>
            <p:cNvSpPr/>
            <p:nvPr/>
          </p:nvSpPr>
          <p:spPr>
            <a:xfrm>
              <a:off x="334100" y="1004578"/>
              <a:ext cx="1741293" cy="1810882"/>
            </a:xfrm>
            <a:custGeom>
              <a:avLst/>
              <a:gdLst/>
              <a:ahLst/>
              <a:cxnLst/>
              <a:rect l="l" t="t" r="r" b="b"/>
              <a:pathLst>
                <a:path w="85852" h="89283" extrusionOk="0">
                  <a:moveTo>
                    <a:pt x="42828" y="0"/>
                  </a:moveTo>
                  <a:cubicBezTo>
                    <a:pt x="42573" y="0"/>
                    <a:pt x="42317" y="82"/>
                    <a:pt x="42106" y="252"/>
                  </a:cubicBezTo>
                  <a:lnTo>
                    <a:pt x="1" y="31946"/>
                  </a:lnTo>
                  <a:lnTo>
                    <a:pt x="43131" y="89282"/>
                  </a:lnTo>
                  <a:lnTo>
                    <a:pt x="85210" y="57588"/>
                  </a:lnTo>
                  <a:cubicBezTo>
                    <a:pt x="85749" y="57178"/>
                    <a:pt x="85851" y="56409"/>
                    <a:pt x="85441" y="55870"/>
                  </a:cubicBezTo>
                  <a:lnTo>
                    <a:pt x="43798" y="482"/>
                  </a:lnTo>
                  <a:cubicBezTo>
                    <a:pt x="43557" y="166"/>
                    <a:pt x="43192" y="0"/>
                    <a:pt x="428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0" name="Google Shape;2950;p5"/>
            <p:cNvSpPr/>
            <p:nvPr/>
          </p:nvSpPr>
          <p:spPr>
            <a:xfrm>
              <a:off x="373105" y="1605205"/>
              <a:ext cx="899265" cy="1180097"/>
            </a:xfrm>
            <a:custGeom>
              <a:avLst/>
              <a:gdLst/>
              <a:ahLst/>
              <a:cxnLst/>
              <a:rect l="l" t="t" r="r" b="b"/>
              <a:pathLst>
                <a:path w="44337" h="58183" extrusionOk="0">
                  <a:moveTo>
                    <a:pt x="1155" y="0"/>
                  </a:moveTo>
                  <a:lnTo>
                    <a:pt x="1" y="872"/>
                  </a:lnTo>
                  <a:lnTo>
                    <a:pt x="43157" y="58183"/>
                  </a:lnTo>
                  <a:lnTo>
                    <a:pt x="44337" y="57311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1" name="Google Shape;2951;p5"/>
            <p:cNvSpPr/>
            <p:nvPr/>
          </p:nvSpPr>
          <p:spPr>
            <a:xfrm>
              <a:off x="762685" y="1424197"/>
              <a:ext cx="916931" cy="993396"/>
            </a:xfrm>
            <a:custGeom>
              <a:avLst/>
              <a:gdLst/>
              <a:ahLst/>
              <a:cxnLst/>
              <a:rect l="l" t="t" r="r" b="b"/>
              <a:pathLst>
                <a:path w="45208" h="48978" extrusionOk="0">
                  <a:moveTo>
                    <a:pt x="19206" y="1"/>
                  </a:moveTo>
                  <a:lnTo>
                    <a:pt x="0" y="14463"/>
                  </a:lnTo>
                  <a:lnTo>
                    <a:pt x="26001" y="48978"/>
                  </a:lnTo>
                  <a:lnTo>
                    <a:pt x="45208" y="34515"/>
                  </a:lnTo>
                  <a:lnTo>
                    <a:pt x="192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6" name="Google Shape;295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95534" y="463810"/>
            <a:ext cx="9396564" cy="492705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57" name="Google Shape;2957;p6"/>
          <p:cNvGrpSpPr/>
          <p:nvPr/>
        </p:nvGrpSpPr>
        <p:grpSpPr>
          <a:xfrm>
            <a:off x="61415" y="31311"/>
            <a:ext cx="9082585" cy="604992"/>
            <a:chOff x="0" y="40944"/>
            <a:chExt cx="8543499" cy="604992"/>
          </a:xfrm>
        </p:grpSpPr>
        <p:sp>
          <p:nvSpPr>
            <p:cNvPr id="2958" name="Google Shape;2958;p6"/>
            <p:cNvSpPr/>
            <p:nvPr/>
          </p:nvSpPr>
          <p:spPr>
            <a:xfrm>
              <a:off x="0" y="40944"/>
              <a:ext cx="8543499" cy="604992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9" name="Google Shape;2959;p6"/>
            <p:cNvSpPr txBox="1"/>
            <p:nvPr/>
          </p:nvSpPr>
          <p:spPr>
            <a:xfrm>
              <a:off x="257106" y="40944"/>
              <a:ext cx="8228623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i="0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1. Hiện thực lịch sử và lịch sử được con người nhận thức</a:t>
              </a:r>
              <a:endParaRPr sz="2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960" name="Google Shape;2960;p6"/>
          <p:cNvSpPr txBox="1"/>
          <p:nvPr/>
        </p:nvSpPr>
        <p:spPr>
          <a:xfrm>
            <a:off x="61415" y="769319"/>
            <a:ext cx="228095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a. Lịch sử</a:t>
            </a:r>
            <a:endParaRPr sz="28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5" name="Google Shape;296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95534" y="463810"/>
            <a:ext cx="9396564" cy="492705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66" name="Google Shape;2966;p7"/>
          <p:cNvGrpSpPr/>
          <p:nvPr/>
        </p:nvGrpSpPr>
        <p:grpSpPr>
          <a:xfrm>
            <a:off x="163773" y="801455"/>
            <a:ext cx="8815152" cy="2594416"/>
            <a:chOff x="177421" y="1217154"/>
            <a:chExt cx="8815152" cy="2594416"/>
          </a:xfrm>
        </p:grpSpPr>
        <p:grpSp>
          <p:nvGrpSpPr>
            <p:cNvPr id="2967" name="Google Shape;2967;p7"/>
            <p:cNvGrpSpPr/>
            <p:nvPr/>
          </p:nvGrpSpPr>
          <p:grpSpPr>
            <a:xfrm>
              <a:off x="178721" y="1976636"/>
              <a:ext cx="8813852" cy="1834934"/>
              <a:chOff x="1300" y="1385404"/>
              <a:chExt cx="8813852" cy="1834934"/>
            </a:xfrm>
          </p:grpSpPr>
          <p:sp>
            <p:nvSpPr>
              <p:cNvPr id="2968" name="Google Shape;2968;p7"/>
              <p:cNvSpPr/>
              <p:nvPr/>
            </p:nvSpPr>
            <p:spPr>
              <a:xfrm>
                <a:off x="1300" y="1385404"/>
                <a:ext cx="2464130" cy="1208565"/>
              </a:xfrm>
              <a:prstGeom prst="chevron">
                <a:avLst>
                  <a:gd name="adj" fmla="val 40000"/>
                </a:avLst>
              </a:prstGeom>
              <a:noFill/>
              <a:ln w="57150" cap="flat" cmpd="sng">
                <a:solidFill>
                  <a:srgbClr val="F36F1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9" name="Google Shape;2969;p7"/>
              <p:cNvSpPr/>
              <p:nvPr/>
            </p:nvSpPr>
            <p:spPr>
              <a:xfrm>
                <a:off x="658401" y="2269184"/>
                <a:ext cx="2080820" cy="951154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12700" cap="flat" cmpd="sng">
                <a:solidFill>
                  <a:srgbClr val="F36F1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0" name="Google Shape;2970;p7"/>
              <p:cNvSpPr txBox="1"/>
              <p:nvPr/>
            </p:nvSpPr>
            <p:spPr>
              <a:xfrm>
                <a:off x="686259" y="2297042"/>
                <a:ext cx="2025104" cy="895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70675" tIns="170675" rIns="170675" bIns="1706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en-US" sz="2400" b="1" i="0" u="none" strike="noStrike" cap="non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01</a:t>
                </a:r>
                <a:r>
                  <a:rPr lang="en-US" sz="2400" b="0" i="0" u="none" strike="noStrike" cap="non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– Lịch sử là gì?</a:t>
                </a:r>
                <a:endParaRPr/>
              </a:p>
            </p:txBody>
          </p:sp>
          <p:sp>
            <p:nvSpPr>
              <p:cNvPr id="2971" name="Google Shape;2971;p7"/>
              <p:cNvSpPr/>
              <p:nvPr/>
            </p:nvSpPr>
            <p:spPr>
              <a:xfrm>
                <a:off x="2815884" y="1385404"/>
                <a:ext cx="2464130" cy="1208565"/>
              </a:xfrm>
              <a:prstGeom prst="chevron">
                <a:avLst>
                  <a:gd name="adj" fmla="val 40000"/>
                </a:avLst>
              </a:prstGeom>
              <a:noFill/>
              <a:ln w="57150" cap="flat" cmpd="sng">
                <a:solidFill>
                  <a:srgbClr val="0D95B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2" name="Google Shape;2972;p7"/>
              <p:cNvSpPr/>
              <p:nvPr/>
            </p:nvSpPr>
            <p:spPr>
              <a:xfrm>
                <a:off x="3285743" y="2269184"/>
                <a:ext cx="2455306" cy="951154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12700" cap="flat" cmpd="sng">
                <a:solidFill>
                  <a:srgbClr val="0A95B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3" name="Google Shape;2973;p7"/>
              <p:cNvSpPr txBox="1"/>
              <p:nvPr/>
            </p:nvSpPr>
            <p:spPr>
              <a:xfrm>
                <a:off x="3313601" y="2297042"/>
                <a:ext cx="2399590" cy="895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70675" tIns="170675" rIns="170675" bIns="1706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en-US" sz="2400" b="1" i="0" u="none" strike="noStrike" cap="non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02</a:t>
                </a:r>
                <a:r>
                  <a:rPr lang="en-US" sz="2400" b="0" i="0" u="none" strike="noStrike" cap="non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– Hiện thực lịch sử là gì?</a:t>
                </a:r>
                <a:endParaRPr/>
              </a:p>
            </p:txBody>
          </p:sp>
          <p:sp>
            <p:nvSpPr>
              <p:cNvPr id="2974" name="Google Shape;2974;p7"/>
              <p:cNvSpPr/>
              <p:nvPr/>
            </p:nvSpPr>
            <p:spPr>
              <a:xfrm>
                <a:off x="5817711" y="1385404"/>
                <a:ext cx="2464130" cy="1208565"/>
              </a:xfrm>
              <a:prstGeom prst="chevron">
                <a:avLst>
                  <a:gd name="adj" fmla="val 40000"/>
                </a:avLst>
              </a:prstGeom>
              <a:noFill/>
              <a:ln w="57150" cap="flat" cmpd="sng">
                <a:solidFill>
                  <a:srgbClr val="EBCB3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5" name="Google Shape;2975;p7"/>
              <p:cNvSpPr/>
              <p:nvPr/>
            </p:nvSpPr>
            <p:spPr>
              <a:xfrm>
                <a:off x="6215292" y="2269184"/>
                <a:ext cx="2599860" cy="951154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12700" cap="flat" cmpd="sng">
                <a:solidFill>
                  <a:srgbClr val="EAC93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6" name="Google Shape;2976;p7"/>
              <p:cNvSpPr txBox="1"/>
              <p:nvPr/>
            </p:nvSpPr>
            <p:spPr>
              <a:xfrm>
                <a:off x="6243150" y="2297042"/>
                <a:ext cx="2544144" cy="895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70675" tIns="170675" rIns="170675" bIns="1706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en-US" sz="2400" b="1" i="0" u="none" strike="noStrike" cap="non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03</a:t>
                </a:r>
                <a:r>
                  <a:rPr lang="en-US" sz="2400" b="0" i="0" u="none" strike="noStrike" cap="non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– Ai có thể nhận thức được lịch sử?</a:t>
                </a:r>
                <a:endParaRPr sz="2400" b="0" i="0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pic>
          <p:nvPicPr>
            <p:cNvPr id="2977" name="Google Shape;2977;p7"/>
            <p:cNvPicPr preferRelativeResize="0"/>
            <p:nvPr/>
          </p:nvPicPr>
          <p:blipFill rotWithShape="1">
            <a:blip r:embed="rId4">
              <a:alphaModFix/>
            </a:blip>
            <a:srcRect l="5008" t="28659" r="4723" b="29788"/>
            <a:stretch/>
          </p:blipFill>
          <p:spPr>
            <a:xfrm>
              <a:off x="177421" y="1366101"/>
              <a:ext cx="2483894" cy="11433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8" name="Google Shape;2978;p7"/>
            <p:cNvPicPr preferRelativeResize="0"/>
            <p:nvPr/>
          </p:nvPicPr>
          <p:blipFill rotWithShape="1">
            <a:blip r:embed="rId5">
              <a:alphaModFix/>
            </a:blip>
            <a:srcRect t="20684" b="21170"/>
            <a:stretch/>
          </p:blipFill>
          <p:spPr>
            <a:xfrm>
              <a:off x="3372949" y="1417660"/>
              <a:ext cx="1877746" cy="10918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9" name="Google Shape;2979;p7"/>
            <p:cNvPicPr preferRelativeResize="0"/>
            <p:nvPr/>
          </p:nvPicPr>
          <p:blipFill rotWithShape="1">
            <a:blip r:embed="rId6">
              <a:alphaModFix/>
            </a:blip>
            <a:srcRect l="19680" t="4992" r="19637" b="4474"/>
            <a:stretch/>
          </p:blipFill>
          <p:spPr>
            <a:xfrm>
              <a:off x="6482687" y="1217154"/>
              <a:ext cx="1545730" cy="14928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80" name="Google Shape;2980;p7"/>
          <p:cNvGrpSpPr/>
          <p:nvPr/>
        </p:nvGrpSpPr>
        <p:grpSpPr>
          <a:xfrm>
            <a:off x="880361" y="3750154"/>
            <a:ext cx="7444774" cy="981046"/>
            <a:chOff x="900753" y="3986921"/>
            <a:chExt cx="7444774" cy="981046"/>
          </a:xfrm>
        </p:grpSpPr>
        <p:sp>
          <p:nvSpPr>
            <p:cNvPr id="2981" name="Google Shape;2981;p7"/>
            <p:cNvSpPr/>
            <p:nvPr/>
          </p:nvSpPr>
          <p:spPr>
            <a:xfrm>
              <a:off x="900753" y="3986921"/>
              <a:ext cx="7444774" cy="981046"/>
            </a:xfrm>
            <a:prstGeom prst="roundRect">
              <a:avLst>
                <a:gd name="adj" fmla="val 20841"/>
              </a:avLst>
            </a:prstGeom>
            <a:gradFill>
              <a:gsLst>
                <a:gs pos="0">
                  <a:srgbClr val="FFFFB0"/>
                </a:gs>
                <a:gs pos="35000">
                  <a:srgbClr val="FFFFC7"/>
                </a:gs>
                <a:gs pos="100000">
                  <a:srgbClr val="FFFFE6"/>
                </a:gs>
              </a:gsLst>
              <a:lin ang="16200000" scaled="0"/>
            </a:gradFill>
            <a:ln w="9525" cap="flat" cmpd="sng">
              <a:solidFill>
                <a:srgbClr val="FBE69E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2" name="Google Shape;2982;p7"/>
            <p:cNvSpPr/>
            <p:nvPr/>
          </p:nvSpPr>
          <p:spPr>
            <a:xfrm>
              <a:off x="1555789" y="4154278"/>
              <a:ext cx="603242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 i="0" u="none" strike="noStrike" cap="none">
                  <a:solidFill>
                    <a:srgbClr val="C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LÀM VIỆC THEO CẶP ĐÔI</a:t>
              </a:r>
              <a:endParaRPr/>
            </a:p>
          </p:txBody>
        </p:sp>
      </p:grpSp>
      <p:grpSp>
        <p:nvGrpSpPr>
          <p:cNvPr id="2983" name="Google Shape;2983;p7"/>
          <p:cNvGrpSpPr/>
          <p:nvPr/>
        </p:nvGrpSpPr>
        <p:grpSpPr>
          <a:xfrm>
            <a:off x="0" y="5273"/>
            <a:ext cx="2341638" cy="604992"/>
            <a:chOff x="0" y="40944"/>
            <a:chExt cx="8543499" cy="604992"/>
          </a:xfrm>
        </p:grpSpPr>
        <p:sp>
          <p:nvSpPr>
            <p:cNvPr id="2984" name="Google Shape;2984;p7"/>
            <p:cNvSpPr/>
            <p:nvPr/>
          </p:nvSpPr>
          <p:spPr>
            <a:xfrm>
              <a:off x="0" y="40944"/>
              <a:ext cx="8543499" cy="604992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5" name="Google Shape;2985;p7"/>
            <p:cNvSpPr txBox="1"/>
            <p:nvPr/>
          </p:nvSpPr>
          <p:spPr>
            <a:xfrm>
              <a:off x="600501" y="54478"/>
              <a:ext cx="7422642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0" i="0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I. Lịch sử</a:t>
              </a:r>
              <a:endParaRPr sz="2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0" name="Google Shape;2990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95534" y="463810"/>
            <a:ext cx="9396564" cy="492705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91" name="Google Shape;2991;p8"/>
          <p:cNvGrpSpPr/>
          <p:nvPr/>
        </p:nvGrpSpPr>
        <p:grpSpPr>
          <a:xfrm>
            <a:off x="61415" y="31311"/>
            <a:ext cx="9082585" cy="604992"/>
            <a:chOff x="0" y="40944"/>
            <a:chExt cx="8543499" cy="604992"/>
          </a:xfrm>
        </p:grpSpPr>
        <p:sp>
          <p:nvSpPr>
            <p:cNvPr id="2992" name="Google Shape;2992;p8"/>
            <p:cNvSpPr/>
            <p:nvPr/>
          </p:nvSpPr>
          <p:spPr>
            <a:xfrm>
              <a:off x="0" y="40944"/>
              <a:ext cx="8543499" cy="604992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3" name="Google Shape;2993;p8"/>
            <p:cNvSpPr txBox="1"/>
            <p:nvPr/>
          </p:nvSpPr>
          <p:spPr>
            <a:xfrm>
              <a:off x="257106" y="40944"/>
              <a:ext cx="8228623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i="0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1. Hiện thực lịch sử và lịch sử được con người nhận thức</a:t>
              </a:r>
              <a:endParaRPr sz="2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994" name="Google Shape;2994;p8"/>
          <p:cNvSpPr txBox="1"/>
          <p:nvPr/>
        </p:nvSpPr>
        <p:spPr>
          <a:xfrm>
            <a:off x="138430" y="3391287"/>
            <a:ext cx="8802806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en-US" sz="28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 người </a:t>
            </a:r>
            <a:r>
              <a:rPr lang="en-US" sz="2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có khả năng nhận thức hiện thực khách quan, vì vậy, lịch sử còn là hiện thực khách quan có thể nhận thức được.</a:t>
            </a:r>
            <a:endParaRPr sz="2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95" name="Google Shape;2995;p8"/>
          <p:cNvSpPr txBox="1"/>
          <p:nvPr/>
        </p:nvSpPr>
        <p:spPr>
          <a:xfrm>
            <a:off x="61415" y="1879252"/>
            <a:ext cx="8911988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en-US" sz="28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Hiện thực lịch sử: </a:t>
            </a:r>
            <a:r>
              <a:rPr lang="en-US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Là sự vật, hiện tượng đã diễn ra trong quá khứ và tồn tại một cách khách quan, độc lập, ngoài ý muốn của con người.</a:t>
            </a:r>
            <a:endParaRPr/>
          </a:p>
        </p:txBody>
      </p:sp>
      <p:sp>
        <p:nvSpPr>
          <p:cNvPr id="2996" name="Google Shape;2996;p8"/>
          <p:cNvSpPr txBox="1"/>
          <p:nvPr/>
        </p:nvSpPr>
        <p:spPr>
          <a:xfrm>
            <a:off x="61415" y="769319"/>
            <a:ext cx="8911988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en-US" sz="28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Lịch sử: </a:t>
            </a:r>
            <a:r>
              <a:rPr lang="en-US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Là tất cả những gì thuộc về con người và xã hội loài người, diễn ra trong quá khứ.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1" name="Google Shape;3001;p9"/>
          <p:cNvSpPr/>
          <p:nvPr/>
        </p:nvSpPr>
        <p:spPr>
          <a:xfrm>
            <a:off x="1255950" y="547100"/>
            <a:ext cx="6632100" cy="4791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2" name="Google Shape;3002;p9"/>
          <p:cNvSpPr txBox="1">
            <a:spLocks noGrp="1"/>
          </p:cNvSpPr>
          <p:nvPr>
            <p:ph type="title"/>
          </p:nvPr>
        </p:nvSpPr>
        <p:spPr>
          <a:xfrm>
            <a:off x="1214391" y="603949"/>
            <a:ext cx="6632100" cy="405600"/>
          </a:xfrm>
          <a:prstGeom prst="rect">
            <a:avLst/>
          </a:prstGeom>
          <a:noFill/>
          <a:ln>
            <a:noFill/>
          </a:ln>
          <a:effectLst>
            <a:outerShdw dist="28575" dir="192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>
                <a:solidFill>
                  <a:srgbClr val="C00000"/>
                </a:solidFill>
              </a:rPr>
              <a:t>Hiện thực lịch sử và nhận thức lịch sử</a:t>
            </a:r>
            <a:endParaRPr>
              <a:solidFill>
                <a:srgbClr val="C00000"/>
              </a:solidFill>
            </a:endParaRPr>
          </a:p>
        </p:txBody>
      </p:sp>
      <p:graphicFrame>
        <p:nvGraphicFramePr>
          <p:cNvPr id="3003" name="Google Shape;3003;p9"/>
          <p:cNvGraphicFramePr/>
          <p:nvPr/>
        </p:nvGraphicFramePr>
        <p:xfrm>
          <a:off x="722100" y="13046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{A3850407-85D9-474E-878F-641B1461EA9C}</a:tableStyleId>
              </a:tblPr>
              <a:tblGrid>
                <a:gridCol w="3781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lang="en-US" sz="3200" b="1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Hiện thực lịch sử</a:t>
                      </a:r>
                      <a:endParaRPr sz="3200" b="1" u="none" strike="noStrike" cap="none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lang="en-US" sz="3200" b="1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Nhận thức lịch sử</a:t>
                      </a:r>
                      <a:endParaRPr sz="3200" b="1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2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endParaRPr sz="3200" b="1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endParaRPr sz="32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04" name="Google Shape;3004;p9"/>
          <p:cNvSpPr txBox="1"/>
          <p:nvPr/>
        </p:nvSpPr>
        <p:spPr>
          <a:xfrm>
            <a:off x="4572000" y="2094696"/>
            <a:ext cx="3535386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Là toàn bộ những tri thức, hiểu biết, những ý niệm và hình dung của con người về quá khứ (nhận thức về sự việc đã xảy ra).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5" name="Google Shape;3005;p9"/>
          <p:cNvSpPr txBox="1"/>
          <p:nvPr/>
        </p:nvSpPr>
        <p:spPr>
          <a:xfrm>
            <a:off x="874430" y="2094696"/>
            <a:ext cx="3466175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Là toàn bộ những gì đã diễn ra trong quá khứ, tồn tại 1 cách khách quan, không phụ thuộc vào ý muốn chủ quan của con người (người nhận thức)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0" name="Google Shape;3010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95534" y="-177421"/>
            <a:ext cx="9396564" cy="5568287"/>
          </a:xfrm>
          <a:prstGeom prst="rect">
            <a:avLst/>
          </a:prstGeom>
          <a:noFill/>
          <a:ln>
            <a:noFill/>
          </a:ln>
        </p:spPr>
      </p:pic>
      <p:sp>
        <p:nvSpPr>
          <p:cNvPr id="3011" name="Google Shape;3011;p10"/>
          <p:cNvSpPr txBox="1"/>
          <p:nvPr/>
        </p:nvSpPr>
        <p:spPr>
          <a:xfrm>
            <a:off x="177425" y="247733"/>
            <a:ext cx="3883134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Tại nơi đây, ngày 27/4/1521 La-pu-la-pu và người dân địa phương đã đẩy lùi quân xâm lược Tây Ban Nha và giết chết tên chỉ huy Ma-gien-lăng. Do đó, La-pu-la-pu đã trở thành người Phi-lip-pin đầu tiên đánh đuổi được quân xâm lược Châu Âu.</a:t>
            </a:r>
            <a:endParaRPr/>
          </a:p>
        </p:txBody>
      </p:sp>
      <p:cxnSp>
        <p:nvCxnSpPr>
          <p:cNvPr id="3012" name="Google Shape;3012;p10"/>
          <p:cNvCxnSpPr/>
          <p:nvPr/>
        </p:nvCxnSpPr>
        <p:spPr>
          <a:xfrm rot="10800000">
            <a:off x="4168797" y="0"/>
            <a:ext cx="0" cy="4993305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3013" name="Google Shape;3013;p10"/>
          <p:cNvSpPr txBox="1"/>
          <p:nvPr/>
        </p:nvSpPr>
        <p:spPr>
          <a:xfrm>
            <a:off x="4272014" y="64453"/>
            <a:ext cx="4694561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Tại nơi đây trong cuộc đụng độ với các chiến binh của La-pu-la-pu - thủ lĩnh đảo Mác-tan, Ma-gien-lăng đã chết vào ngày 27/4/1521.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Vic-to-ri-a một trong những con tàu của đoàn thám hiểm do Gioan Xê-bát-ti-an chỉ huy đã rời Xê-bu vào ngày 1/5/1521 trở về Tây Ban Nha. Hoàn thành chuyến đi vòng quanh thế giới đầu tiên bằng đường biển.</a:t>
            </a:r>
            <a:endParaRPr/>
          </a:p>
        </p:txBody>
      </p:sp>
      <p:sp>
        <p:nvSpPr>
          <p:cNvPr id="3014" name="Google Shape;3014;p10"/>
          <p:cNvSpPr/>
          <p:nvPr/>
        </p:nvSpPr>
        <p:spPr>
          <a:xfrm>
            <a:off x="424823" y="4150444"/>
            <a:ext cx="8541752" cy="92583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Sự kiện Ma-gien-lăng cùng đoàn thám hiểm đổ bộ lên Phi-lip-pin và ông bị người dân ở đây giết chết. </a:t>
            </a:r>
            <a:endParaRPr sz="2800" b="0" i="0" u="none" strike="noStrike" cap="none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15" name="Google Shape;3015;p10"/>
          <p:cNvSpPr/>
          <p:nvPr/>
        </p:nvSpPr>
        <p:spPr>
          <a:xfrm>
            <a:off x="0" y="4024548"/>
            <a:ext cx="9144000" cy="1015742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 hãy chỉ ra điểm giống và khác nhau giữa hai tư liệu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Giải thích vì sao có sự khác nhau đó?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0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0" name="Google Shape;3020;p11"/>
          <p:cNvGrpSpPr/>
          <p:nvPr/>
        </p:nvGrpSpPr>
        <p:grpSpPr>
          <a:xfrm>
            <a:off x="1445291" y="1164612"/>
            <a:ext cx="6253425" cy="2814287"/>
            <a:chOff x="1453903" y="1165075"/>
            <a:chExt cx="6253425" cy="2814287"/>
          </a:xfrm>
        </p:grpSpPr>
        <p:sp>
          <p:nvSpPr>
            <p:cNvPr id="3021" name="Google Shape;3021;p11"/>
            <p:cNvSpPr/>
            <p:nvPr/>
          </p:nvSpPr>
          <p:spPr>
            <a:xfrm>
              <a:off x="1530028" y="1241262"/>
              <a:ext cx="6177300" cy="2738100"/>
            </a:xfrm>
            <a:prstGeom prst="roundRect">
              <a:avLst>
                <a:gd name="adj" fmla="val 11620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2" name="Google Shape;3022;p11"/>
            <p:cNvSpPr/>
            <p:nvPr/>
          </p:nvSpPr>
          <p:spPr>
            <a:xfrm>
              <a:off x="1453903" y="1165075"/>
              <a:ext cx="6177156" cy="2738065"/>
            </a:xfrm>
            <a:prstGeom prst="roundRect">
              <a:avLst>
                <a:gd name="adj" fmla="val 11620"/>
              </a:avLst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23" name="Google Shape;3023;p11"/>
          <p:cNvSpPr txBox="1">
            <a:spLocks noGrp="1"/>
          </p:cNvSpPr>
          <p:nvPr>
            <p:ph type="ctrTitle"/>
          </p:nvPr>
        </p:nvSpPr>
        <p:spPr>
          <a:xfrm>
            <a:off x="1910969" y="1438412"/>
            <a:ext cx="5245800" cy="2342873"/>
          </a:xfrm>
          <a:prstGeom prst="rect">
            <a:avLst/>
          </a:prstGeom>
          <a:noFill/>
          <a:ln>
            <a:noFill/>
          </a:ln>
          <a:effectLst>
            <a:outerShdw blurRad="57150" dist="28575" dir="180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600"/>
              <a:t>BÀI TẬP XÁC ĐỊNH </a:t>
            </a:r>
            <a:br>
              <a:rPr lang="en-US" sz="3600"/>
            </a:br>
            <a:r>
              <a:rPr lang="en-US" sz="3600" b="1" i="0" u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Hiện thực lịch sử</a:t>
            </a:r>
            <a:br>
              <a:rPr lang="en-US" sz="3600" b="0" i="0" u="none" strike="noStrike">
                <a:latin typeface="Arial"/>
                <a:ea typeface="Arial"/>
                <a:cs typeface="Arial"/>
                <a:sym typeface="Arial"/>
              </a:rPr>
            </a:br>
            <a:r>
              <a:rPr lang="en-US" sz="3600" b="1" i="0" u="none" strike="noStrik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Nhận thức lịch sử</a:t>
            </a:r>
            <a:endParaRPr sz="3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8" name="Google Shape;302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95534" y="-177421"/>
            <a:ext cx="9396564" cy="5568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9" name="Google Shape;3029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1999" y="150195"/>
            <a:ext cx="4440001" cy="4012113"/>
          </a:xfrm>
          <a:prstGeom prst="roundRect">
            <a:avLst>
              <a:gd name="adj" fmla="val 11922"/>
            </a:avLst>
          </a:prstGeom>
          <a:noFill/>
          <a:ln>
            <a:noFill/>
          </a:ln>
        </p:spPr>
      </p:pic>
      <p:sp>
        <p:nvSpPr>
          <p:cNvPr id="3030" name="Google Shape;3030;p12"/>
          <p:cNvSpPr txBox="1"/>
          <p:nvPr/>
        </p:nvSpPr>
        <p:spPr>
          <a:xfrm>
            <a:off x="131998" y="4162308"/>
            <a:ext cx="444000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Chủ tịch Hồ Chí Minh đọc Tuyên ngôn độc lập ngày 2-9-1945</a:t>
            </a:r>
            <a:endParaRPr sz="2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31" name="Google Shape;3031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54318" y="3403635"/>
            <a:ext cx="1311214" cy="1517345"/>
          </a:xfrm>
          <a:prstGeom prst="rect">
            <a:avLst/>
          </a:prstGeom>
          <a:noFill/>
          <a:ln>
            <a:noFill/>
          </a:ln>
        </p:spPr>
      </p:pic>
      <p:sp>
        <p:nvSpPr>
          <p:cNvPr id="3032" name="Google Shape;3032;p12"/>
          <p:cNvSpPr txBox="1"/>
          <p:nvPr/>
        </p:nvSpPr>
        <p:spPr>
          <a:xfrm>
            <a:off x="4799533" y="150195"/>
            <a:ext cx="4243216" cy="317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Câu chuyện Con ngựa thành Tơ-roa diễn ra trong khoảng năm 1200TCN. Cuộc chiến vì nàng He-len chỉ là một lát cắt rất mỏng của bề dày lịch sử thành Tơ-roa một đô thị cổ có quá khứ vàng son trên 3000 năm của nhiều vương triều nằm trên eo biển Đác-đe men, kiểm soát mọi tàu bè đi từ Địa Trung Hải vào Hắc Hải. Đó chỉ là một cái cớ để Hy Lạp gây chiến tranh.</a:t>
            </a:r>
            <a:endParaRPr/>
          </a:p>
        </p:txBody>
      </p:sp>
      <p:cxnSp>
        <p:nvCxnSpPr>
          <p:cNvPr id="3033" name="Google Shape;3033;p12"/>
          <p:cNvCxnSpPr/>
          <p:nvPr/>
        </p:nvCxnSpPr>
        <p:spPr>
          <a:xfrm rot="10800000">
            <a:off x="4602748" y="0"/>
            <a:ext cx="0" cy="4993305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3034" name="Google Shape;3034;p12"/>
          <p:cNvSpPr txBox="1"/>
          <p:nvPr/>
        </p:nvSpPr>
        <p:spPr>
          <a:xfrm>
            <a:off x="6301935" y="3755415"/>
            <a:ext cx="288991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 ngựa thành Tơ-roa </a:t>
            </a:r>
            <a:endParaRPr sz="14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5" name="Google Shape;3035;p12"/>
          <p:cNvSpPr/>
          <p:nvPr/>
        </p:nvSpPr>
        <p:spPr>
          <a:xfrm>
            <a:off x="95902" y="4186372"/>
            <a:ext cx="4518437" cy="830997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Hiện thực lịch sử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6" name="Google Shape;3036;p12"/>
          <p:cNvSpPr/>
          <p:nvPr/>
        </p:nvSpPr>
        <p:spPr>
          <a:xfrm>
            <a:off x="4650435" y="4186041"/>
            <a:ext cx="4518437" cy="830997"/>
          </a:xfrm>
          <a:prstGeom prst="roundRect">
            <a:avLst>
              <a:gd name="adj" fmla="val 50000"/>
            </a:avLst>
          </a:prstGeom>
          <a:solidFill>
            <a:srgbClr val="C1F9F9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Nhận thức lịch sử</a:t>
            </a:r>
            <a:endParaRPr sz="2800" b="1" i="0" u="none" strike="noStrike" cap="none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1" name="Google Shape;304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95534" y="-177421"/>
            <a:ext cx="9396564" cy="5568287"/>
          </a:xfrm>
          <a:prstGeom prst="rect">
            <a:avLst/>
          </a:prstGeom>
          <a:noFill/>
          <a:ln>
            <a:noFill/>
          </a:ln>
        </p:spPr>
      </p:pic>
      <p:sp>
        <p:nvSpPr>
          <p:cNvPr id="3042" name="Google Shape;3042;p13"/>
          <p:cNvSpPr txBox="1"/>
          <p:nvPr/>
        </p:nvSpPr>
        <p:spPr>
          <a:xfrm>
            <a:off x="177422" y="171502"/>
            <a:ext cx="4363831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Tại nơi đây, ngày 27/4/1521 La-pu-la-pu và người dân địa phương đã đẩy lùi quân xâm lược Tây Ban Nha và giết chết tên chỉ huy Ma-gien-lăng. Do đó, La-pu-la-pu đã trở thành người Phi-lip-pin đầu tiên đánh đuổi được quân xâm lược Châu Âu.</a:t>
            </a:r>
            <a:endParaRPr/>
          </a:p>
        </p:txBody>
      </p:sp>
      <p:cxnSp>
        <p:nvCxnSpPr>
          <p:cNvPr id="3043" name="Google Shape;3043;p13"/>
          <p:cNvCxnSpPr/>
          <p:nvPr/>
        </p:nvCxnSpPr>
        <p:spPr>
          <a:xfrm rot="10800000">
            <a:off x="4602748" y="0"/>
            <a:ext cx="0" cy="4993305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3044" name="Google Shape;3044;p13"/>
          <p:cNvSpPr txBox="1"/>
          <p:nvPr/>
        </p:nvSpPr>
        <p:spPr>
          <a:xfrm>
            <a:off x="5418161" y="4304677"/>
            <a:ext cx="331975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 tích bãi cọc Bạch Đằng</a:t>
            </a:r>
            <a:endParaRPr sz="14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5" name="Google Shape;3045;p13"/>
          <p:cNvPicPr preferRelativeResize="0"/>
          <p:nvPr/>
        </p:nvPicPr>
        <p:blipFill rotWithShape="1">
          <a:blip r:embed="rId4">
            <a:alphaModFix/>
          </a:blip>
          <a:srcRect t="5838" r="4075" b="10845"/>
          <a:stretch/>
        </p:blipFill>
        <p:spPr>
          <a:xfrm>
            <a:off x="226959" y="3218490"/>
            <a:ext cx="1624084" cy="1812873"/>
          </a:xfrm>
          <a:prstGeom prst="roundRect">
            <a:avLst>
              <a:gd name="adj" fmla="val 14813"/>
            </a:avLst>
          </a:prstGeom>
          <a:noFill/>
          <a:ln>
            <a:noFill/>
          </a:ln>
        </p:spPr>
      </p:pic>
      <p:sp>
        <p:nvSpPr>
          <p:cNvPr id="3046" name="Google Shape;3046;p13"/>
          <p:cNvSpPr txBox="1"/>
          <p:nvPr/>
        </p:nvSpPr>
        <p:spPr>
          <a:xfrm>
            <a:off x="1823768" y="3889179"/>
            <a:ext cx="271748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Bia tưởng niệm thủ lĩnh La-pu-la-pu</a:t>
            </a:r>
            <a:endParaRPr sz="1600" b="0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7" name="Google Shape;3047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14208" y="171502"/>
            <a:ext cx="4152367" cy="384094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048" name="Google Shape;3048;p13"/>
          <p:cNvSpPr/>
          <p:nvPr/>
        </p:nvSpPr>
        <p:spPr>
          <a:xfrm>
            <a:off x="4635812" y="4206299"/>
            <a:ext cx="4518437" cy="830997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Hiện thực lịch sử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9" name="Google Shape;3049;p13"/>
          <p:cNvSpPr/>
          <p:nvPr/>
        </p:nvSpPr>
        <p:spPr>
          <a:xfrm>
            <a:off x="84311" y="4200366"/>
            <a:ext cx="4518437" cy="830997"/>
          </a:xfrm>
          <a:prstGeom prst="roundRect">
            <a:avLst>
              <a:gd name="adj" fmla="val 50000"/>
            </a:avLst>
          </a:prstGeom>
          <a:solidFill>
            <a:srgbClr val="C1F9F9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Nhận thức lịch sử</a:t>
            </a:r>
            <a:endParaRPr sz="2800" b="1" i="0" u="none" strike="noStrike" cap="none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4" name="Google Shape;305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95534" y="-177421"/>
            <a:ext cx="9396564" cy="556828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55" name="Google Shape;3055;p14"/>
          <p:cNvCxnSpPr/>
          <p:nvPr/>
        </p:nvCxnSpPr>
        <p:spPr>
          <a:xfrm rot="10800000">
            <a:off x="4602748" y="0"/>
            <a:ext cx="0" cy="4993305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3056" name="Google Shape;3056;p14"/>
          <p:cNvSpPr txBox="1"/>
          <p:nvPr/>
        </p:nvSpPr>
        <p:spPr>
          <a:xfrm>
            <a:off x="5418162" y="4422767"/>
            <a:ext cx="33197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Chuyện nỏ thần</a:t>
            </a:r>
            <a:endParaRPr sz="16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7" name="Google Shape;3057;p14"/>
          <p:cNvSpPr txBox="1"/>
          <p:nvPr/>
        </p:nvSpPr>
        <p:spPr>
          <a:xfrm>
            <a:off x="365096" y="4238303"/>
            <a:ext cx="4053383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Mũi tên bằng Đồng tìm thấy ở Cổ Loa (1959)</a:t>
            </a:r>
            <a:endParaRPr sz="1600" b="0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58" name="Google Shape;3058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7697" y="171502"/>
            <a:ext cx="4302056" cy="4076700"/>
          </a:xfrm>
          <a:prstGeom prst="roundRect">
            <a:avLst>
              <a:gd name="adj" fmla="val 7293"/>
            </a:avLst>
          </a:prstGeom>
          <a:noFill/>
          <a:ln>
            <a:noFill/>
          </a:ln>
        </p:spPr>
      </p:pic>
      <p:pic>
        <p:nvPicPr>
          <p:cNvPr id="3059" name="Google Shape;3059;p14"/>
          <p:cNvPicPr preferRelativeResize="0"/>
          <p:nvPr/>
        </p:nvPicPr>
        <p:blipFill rotWithShape="1">
          <a:blip r:embed="rId5">
            <a:alphaModFix/>
          </a:blip>
          <a:srcRect l="20283" r="20015"/>
          <a:stretch/>
        </p:blipFill>
        <p:spPr>
          <a:xfrm>
            <a:off x="4879109" y="171502"/>
            <a:ext cx="3858805" cy="413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060" name="Google Shape;3060;p14"/>
          <p:cNvSpPr/>
          <p:nvPr/>
        </p:nvSpPr>
        <p:spPr>
          <a:xfrm>
            <a:off x="84311" y="4184273"/>
            <a:ext cx="4518437" cy="830997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Hiện thực lịch sử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1" name="Google Shape;3061;p14"/>
          <p:cNvSpPr/>
          <p:nvPr/>
        </p:nvSpPr>
        <p:spPr>
          <a:xfrm>
            <a:off x="4649920" y="4178286"/>
            <a:ext cx="4518437" cy="830997"/>
          </a:xfrm>
          <a:prstGeom prst="roundRect">
            <a:avLst>
              <a:gd name="adj" fmla="val 50000"/>
            </a:avLst>
          </a:prstGeom>
          <a:solidFill>
            <a:srgbClr val="C1F9F9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Nhận thức lịch sử</a:t>
            </a:r>
            <a:endParaRPr sz="2800" b="1" i="0" u="none" strike="noStrike" cap="none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/>
                                        <p:tgtEl>
                                          <p:spTgt spid="3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/>
                                        <p:tgtEl>
                                          <p:spTgt spid="3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/>
                                        <p:tgtEl>
                                          <p:spTgt spid="3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/>
                                        <p:tgtEl>
                                          <p:spTgt spid="3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/>
                                        <p:tgtEl>
                                          <p:spTgt spid="3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/>
                                        <p:tgtEl>
                                          <p:spTgt spid="3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/>
                                        <p:tgtEl>
                                          <p:spTgt spid="3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/>
                                        <p:tgtEl>
                                          <p:spTgt spid="3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6" name="Google Shape;3066;p15"/>
          <p:cNvGrpSpPr/>
          <p:nvPr/>
        </p:nvGrpSpPr>
        <p:grpSpPr>
          <a:xfrm>
            <a:off x="709701" y="1253704"/>
            <a:ext cx="7724238" cy="2636277"/>
            <a:chOff x="807626" y="1311856"/>
            <a:chExt cx="7533637" cy="2511937"/>
          </a:xfrm>
        </p:grpSpPr>
        <p:sp>
          <p:nvSpPr>
            <p:cNvPr id="3067" name="Google Shape;3067;p15"/>
            <p:cNvSpPr/>
            <p:nvPr/>
          </p:nvSpPr>
          <p:spPr>
            <a:xfrm>
              <a:off x="883863" y="1388093"/>
              <a:ext cx="7457400" cy="2435700"/>
            </a:xfrm>
            <a:prstGeom prst="roundRect">
              <a:avLst>
                <a:gd name="adj" fmla="val 11422"/>
              </a:avLst>
            </a:pr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8" name="Google Shape;3068;p15"/>
            <p:cNvSpPr/>
            <p:nvPr/>
          </p:nvSpPr>
          <p:spPr>
            <a:xfrm>
              <a:off x="807626" y="1311856"/>
              <a:ext cx="7457472" cy="2435773"/>
            </a:xfrm>
            <a:prstGeom prst="roundRect">
              <a:avLst>
                <a:gd name="adj" fmla="val 11422"/>
              </a:avLst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69" name="Google Shape;3069;p15"/>
          <p:cNvSpPr txBox="1">
            <a:spLocks noGrp="1"/>
          </p:cNvSpPr>
          <p:nvPr>
            <p:ph type="title"/>
          </p:nvPr>
        </p:nvSpPr>
        <p:spPr>
          <a:xfrm>
            <a:off x="896624" y="1922944"/>
            <a:ext cx="6928626" cy="808521"/>
          </a:xfrm>
          <a:prstGeom prst="rect">
            <a:avLst/>
          </a:prstGeom>
          <a:noFill/>
          <a:ln>
            <a:noFill/>
          </a:ln>
          <a:effectLst>
            <a:outerShdw blurRad="57150" dist="28575" dir="180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US" sz="3600">
                <a:solidFill>
                  <a:srgbClr val="C00000"/>
                </a:solidFill>
              </a:rPr>
              <a:t>b. Sử học</a:t>
            </a:r>
            <a:endParaRPr sz="3600">
              <a:solidFill>
                <a:srgbClr val="C00000"/>
              </a:solidFill>
            </a:endParaRPr>
          </a:p>
        </p:txBody>
      </p:sp>
      <p:grpSp>
        <p:nvGrpSpPr>
          <p:cNvPr id="3070" name="Google Shape;3070;p15"/>
          <p:cNvGrpSpPr/>
          <p:nvPr/>
        </p:nvGrpSpPr>
        <p:grpSpPr>
          <a:xfrm>
            <a:off x="-894485" y="-756686"/>
            <a:ext cx="3031099" cy="2982169"/>
            <a:chOff x="-894485" y="-756686"/>
            <a:chExt cx="3031099" cy="2982169"/>
          </a:xfrm>
        </p:grpSpPr>
        <p:grpSp>
          <p:nvGrpSpPr>
            <p:cNvPr id="3071" name="Google Shape;3071;p15"/>
            <p:cNvGrpSpPr/>
            <p:nvPr/>
          </p:nvGrpSpPr>
          <p:grpSpPr>
            <a:xfrm rot="4962260">
              <a:off x="664621" y="-773914"/>
              <a:ext cx="596905" cy="1865484"/>
              <a:chOff x="-1858600" y="2385325"/>
              <a:chExt cx="523125" cy="1635025"/>
            </a:xfrm>
          </p:grpSpPr>
          <p:sp>
            <p:nvSpPr>
              <p:cNvPr id="3072" name="Google Shape;3072;p15"/>
              <p:cNvSpPr/>
              <p:nvPr/>
            </p:nvSpPr>
            <p:spPr>
              <a:xfrm>
                <a:off x="-1804750" y="2385325"/>
                <a:ext cx="469275" cy="16350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401" extrusionOk="0">
                    <a:moveTo>
                      <a:pt x="12062" y="1"/>
                    </a:moveTo>
                    <a:cubicBezTo>
                      <a:pt x="9693" y="1"/>
                      <a:pt x="7259" y="1264"/>
                      <a:pt x="5667" y="3115"/>
                    </a:cubicBezTo>
                    <a:cubicBezTo>
                      <a:pt x="3462" y="5679"/>
                      <a:pt x="2513" y="9064"/>
                      <a:pt x="1872" y="12397"/>
                    </a:cubicBezTo>
                    <a:lnTo>
                      <a:pt x="1872" y="12372"/>
                    </a:lnTo>
                    <a:cubicBezTo>
                      <a:pt x="129" y="21270"/>
                      <a:pt x="0" y="30373"/>
                      <a:pt x="975" y="39373"/>
                    </a:cubicBezTo>
                    <a:cubicBezTo>
                      <a:pt x="1308" y="42476"/>
                      <a:pt x="1308" y="44861"/>
                      <a:pt x="1462" y="47989"/>
                    </a:cubicBezTo>
                    <a:cubicBezTo>
                      <a:pt x="1795" y="54796"/>
                      <a:pt x="6238" y="62496"/>
                      <a:pt x="6079" y="65382"/>
                    </a:cubicBezTo>
                    <a:lnTo>
                      <a:pt x="6079" y="65382"/>
                    </a:lnTo>
                    <a:cubicBezTo>
                      <a:pt x="6979" y="50077"/>
                      <a:pt x="11644" y="31239"/>
                      <a:pt x="16694" y="16756"/>
                    </a:cubicBezTo>
                    <a:cubicBezTo>
                      <a:pt x="17694" y="13936"/>
                      <a:pt x="18771" y="11064"/>
                      <a:pt x="18745" y="8089"/>
                    </a:cubicBezTo>
                    <a:cubicBezTo>
                      <a:pt x="18745" y="5089"/>
                      <a:pt x="17412" y="1909"/>
                      <a:pt x="14719" y="602"/>
                    </a:cubicBezTo>
                    <a:cubicBezTo>
                      <a:pt x="13878" y="188"/>
                      <a:pt x="12974" y="1"/>
                      <a:pt x="12062" y="1"/>
                    </a:cubicBezTo>
                    <a:close/>
                    <a:moveTo>
                      <a:pt x="6079" y="65382"/>
                    </a:moveTo>
                    <a:lnTo>
                      <a:pt x="6079" y="65382"/>
                    </a:lnTo>
                    <a:cubicBezTo>
                      <a:pt x="6078" y="65388"/>
                      <a:pt x="6078" y="65394"/>
                      <a:pt x="6078" y="65400"/>
                    </a:cubicBezTo>
                    <a:cubicBezTo>
                      <a:pt x="6078" y="65394"/>
                      <a:pt x="6078" y="65388"/>
                      <a:pt x="6079" y="653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3" name="Google Shape;3073;p15"/>
              <p:cNvSpPr/>
              <p:nvPr/>
            </p:nvSpPr>
            <p:spPr>
              <a:xfrm>
                <a:off x="-1858600" y="2385425"/>
                <a:ext cx="469275" cy="16349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397" extrusionOk="0">
                    <a:moveTo>
                      <a:pt x="12088" y="1"/>
                    </a:moveTo>
                    <a:cubicBezTo>
                      <a:pt x="9704" y="1"/>
                      <a:pt x="7263" y="1274"/>
                      <a:pt x="5667" y="3111"/>
                    </a:cubicBezTo>
                    <a:cubicBezTo>
                      <a:pt x="3462" y="5649"/>
                      <a:pt x="2513" y="9060"/>
                      <a:pt x="1872" y="12393"/>
                    </a:cubicBezTo>
                    <a:lnTo>
                      <a:pt x="1872" y="12368"/>
                    </a:lnTo>
                    <a:cubicBezTo>
                      <a:pt x="129" y="21266"/>
                      <a:pt x="0" y="30369"/>
                      <a:pt x="975" y="39369"/>
                    </a:cubicBezTo>
                    <a:cubicBezTo>
                      <a:pt x="1308" y="42472"/>
                      <a:pt x="1308" y="44857"/>
                      <a:pt x="1462" y="47985"/>
                    </a:cubicBezTo>
                    <a:cubicBezTo>
                      <a:pt x="1795" y="54792"/>
                      <a:pt x="6239" y="62492"/>
                      <a:pt x="6079" y="65378"/>
                    </a:cubicBezTo>
                    <a:lnTo>
                      <a:pt x="6079" y="65378"/>
                    </a:lnTo>
                    <a:cubicBezTo>
                      <a:pt x="6979" y="50073"/>
                      <a:pt x="11670" y="31235"/>
                      <a:pt x="16694" y="16752"/>
                    </a:cubicBezTo>
                    <a:cubicBezTo>
                      <a:pt x="17694" y="13932"/>
                      <a:pt x="18771" y="11060"/>
                      <a:pt x="18771" y="8085"/>
                    </a:cubicBezTo>
                    <a:cubicBezTo>
                      <a:pt x="18745" y="5085"/>
                      <a:pt x="17412" y="1905"/>
                      <a:pt x="14745" y="598"/>
                    </a:cubicBezTo>
                    <a:cubicBezTo>
                      <a:pt x="13901" y="187"/>
                      <a:pt x="12999" y="1"/>
                      <a:pt x="12088" y="1"/>
                    </a:cubicBezTo>
                    <a:close/>
                    <a:moveTo>
                      <a:pt x="6079" y="65378"/>
                    </a:moveTo>
                    <a:cubicBezTo>
                      <a:pt x="6078" y="65384"/>
                      <a:pt x="6078" y="65390"/>
                      <a:pt x="6078" y="65396"/>
                    </a:cubicBezTo>
                    <a:cubicBezTo>
                      <a:pt x="6078" y="65390"/>
                      <a:pt x="6078" y="65384"/>
                      <a:pt x="6079" y="65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4" name="Google Shape;3074;p15"/>
              <p:cNvSpPr/>
              <p:nvPr/>
            </p:nvSpPr>
            <p:spPr>
              <a:xfrm>
                <a:off x="-1766300" y="2414375"/>
                <a:ext cx="329125" cy="283550"/>
              </a:xfrm>
              <a:custGeom>
                <a:avLst/>
                <a:gdLst/>
                <a:ahLst/>
                <a:cxnLst/>
                <a:rect l="l" t="t" r="r" b="b"/>
                <a:pathLst>
                  <a:path w="13165" h="11342" extrusionOk="0">
                    <a:moveTo>
                      <a:pt x="7214" y="1"/>
                    </a:moveTo>
                    <a:cubicBezTo>
                      <a:pt x="7203" y="1"/>
                      <a:pt x="7192" y="2"/>
                      <a:pt x="7181" y="4"/>
                    </a:cubicBezTo>
                    <a:cubicBezTo>
                      <a:pt x="7053" y="55"/>
                      <a:pt x="6976" y="260"/>
                      <a:pt x="7104" y="337"/>
                    </a:cubicBezTo>
                    <a:cubicBezTo>
                      <a:pt x="7130" y="363"/>
                      <a:pt x="7155" y="363"/>
                      <a:pt x="7181" y="363"/>
                    </a:cubicBezTo>
                    <a:cubicBezTo>
                      <a:pt x="7258" y="363"/>
                      <a:pt x="7335" y="337"/>
                      <a:pt x="7386" y="260"/>
                    </a:cubicBezTo>
                    <a:cubicBezTo>
                      <a:pt x="7433" y="120"/>
                      <a:pt x="7330" y="1"/>
                      <a:pt x="7214" y="1"/>
                    </a:cubicBezTo>
                    <a:close/>
                    <a:moveTo>
                      <a:pt x="10096" y="914"/>
                    </a:moveTo>
                    <a:cubicBezTo>
                      <a:pt x="10065" y="914"/>
                      <a:pt x="10033" y="918"/>
                      <a:pt x="10001" y="927"/>
                    </a:cubicBezTo>
                    <a:cubicBezTo>
                      <a:pt x="9719" y="1004"/>
                      <a:pt x="9591" y="1440"/>
                      <a:pt x="9848" y="1619"/>
                    </a:cubicBezTo>
                    <a:cubicBezTo>
                      <a:pt x="9899" y="1619"/>
                      <a:pt x="9950" y="1645"/>
                      <a:pt x="10001" y="1645"/>
                    </a:cubicBezTo>
                    <a:cubicBezTo>
                      <a:pt x="10024" y="1648"/>
                      <a:pt x="10046" y="1650"/>
                      <a:pt x="10069" y="1650"/>
                    </a:cubicBezTo>
                    <a:cubicBezTo>
                      <a:pt x="10224" y="1650"/>
                      <a:pt x="10370" y="1571"/>
                      <a:pt x="10437" y="1414"/>
                    </a:cubicBezTo>
                    <a:cubicBezTo>
                      <a:pt x="10528" y="1164"/>
                      <a:pt x="10337" y="914"/>
                      <a:pt x="10096" y="914"/>
                    </a:cubicBezTo>
                    <a:close/>
                    <a:moveTo>
                      <a:pt x="4839" y="1534"/>
                    </a:moveTo>
                    <a:cubicBezTo>
                      <a:pt x="4695" y="1534"/>
                      <a:pt x="4554" y="1605"/>
                      <a:pt x="4540" y="1748"/>
                    </a:cubicBezTo>
                    <a:cubicBezTo>
                      <a:pt x="4540" y="1799"/>
                      <a:pt x="4540" y="1824"/>
                      <a:pt x="4540" y="1876"/>
                    </a:cubicBezTo>
                    <a:cubicBezTo>
                      <a:pt x="4591" y="2030"/>
                      <a:pt x="4719" y="2158"/>
                      <a:pt x="4873" y="2183"/>
                    </a:cubicBezTo>
                    <a:cubicBezTo>
                      <a:pt x="5129" y="2183"/>
                      <a:pt x="5309" y="1876"/>
                      <a:pt x="5129" y="1671"/>
                    </a:cubicBezTo>
                    <a:cubicBezTo>
                      <a:pt x="5072" y="1579"/>
                      <a:pt x="4955" y="1534"/>
                      <a:pt x="4839" y="1534"/>
                    </a:cubicBezTo>
                    <a:close/>
                    <a:moveTo>
                      <a:pt x="7873" y="1434"/>
                    </a:moveTo>
                    <a:cubicBezTo>
                      <a:pt x="7815" y="1434"/>
                      <a:pt x="7755" y="1444"/>
                      <a:pt x="7694" y="1465"/>
                    </a:cubicBezTo>
                    <a:cubicBezTo>
                      <a:pt x="7309" y="1542"/>
                      <a:pt x="7104" y="2183"/>
                      <a:pt x="7488" y="2414"/>
                    </a:cubicBezTo>
                    <a:lnTo>
                      <a:pt x="7514" y="2414"/>
                    </a:lnTo>
                    <a:cubicBezTo>
                      <a:pt x="7565" y="2440"/>
                      <a:pt x="7642" y="2466"/>
                      <a:pt x="7694" y="2491"/>
                    </a:cubicBezTo>
                    <a:cubicBezTo>
                      <a:pt x="7715" y="2493"/>
                      <a:pt x="7737" y="2494"/>
                      <a:pt x="7759" y="2494"/>
                    </a:cubicBezTo>
                    <a:cubicBezTo>
                      <a:pt x="7992" y="2494"/>
                      <a:pt x="8217" y="2369"/>
                      <a:pt x="8335" y="2158"/>
                    </a:cubicBezTo>
                    <a:cubicBezTo>
                      <a:pt x="8489" y="1805"/>
                      <a:pt x="8227" y="1434"/>
                      <a:pt x="7873" y="1434"/>
                    </a:cubicBezTo>
                    <a:close/>
                    <a:moveTo>
                      <a:pt x="12521" y="1809"/>
                    </a:moveTo>
                    <a:cubicBezTo>
                      <a:pt x="12477" y="1809"/>
                      <a:pt x="12432" y="1814"/>
                      <a:pt x="12386" y="1824"/>
                    </a:cubicBezTo>
                    <a:cubicBezTo>
                      <a:pt x="12002" y="1927"/>
                      <a:pt x="11796" y="2568"/>
                      <a:pt x="12181" y="2799"/>
                    </a:cubicBezTo>
                    <a:cubicBezTo>
                      <a:pt x="12232" y="2825"/>
                      <a:pt x="12309" y="2850"/>
                      <a:pt x="12386" y="2850"/>
                    </a:cubicBezTo>
                    <a:cubicBezTo>
                      <a:pt x="12424" y="2858"/>
                      <a:pt x="12461" y="2861"/>
                      <a:pt x="12498" y="2861"/>
                    </a:cubicBezTo>
                    <a:cubicBezTo>
                      <a:pt x="12709" y="2861"/>
                      <a:pt x="12896" y="2739"/>
                      <a:pt x="13027" y="2542"/>
                    </a:cubicBezTo>
                    <a:cubicBezTo>
                      <a:pt x="13165" y="2175"/>
                      <a:pt x="12892" y="1809"/>
                      <a:pt x="12521" y="1809"/>
                    </a:cubicBezTo>
                    <a:close/>
                    <a:moveTo>
                      <a:pt x="10496" y="2693"/>
                    </a:moveTo>
                    <a:cubicBezTo>
                      <a:pt x="10485" y="2693"/>
                      <a:pt x="10474" y="2694"/>
                      <a:pt x="10463" y="2696"/>
                    </a:cubicBezTo>
                    <a:cubicBezTo>
                      <a:pt x="10335" y="2722"/>
                      <a:pt x="10258" y="2953"/>
                      <a:pt x="10386" y="3030"/>
                    </a:cubicBezTo>
                    <a:cubicBezTo>
                      <a:pt x="10412" y="3055"/>
                      <a:pt x="10412" y="3055"/>
                      <a:pt x="10437" y="3055"/>
                    </a:cubicBezTo>
                    <a:cubicBezTo>
                      <a:pt x="10540" y="3055"/>
                      <a:pt x="10617" y="3030"/>
                      <a:pt x="10668" y="2953"/>
                    </a:cubicBezTo>
                    <a:cubicBezTo>
                      <a:pt x="10715" y="2812"/>
                      <a:pt x="10612" y="2693"/>
                      <a:pt x="10496" y="2693"/>
                    </a:cubicBezTo>
                    <a:close/>
                    <a:moveTo>
                      <a:pt x="3134" y="3127"/>
                    </a:moveTo>
                    <a:cubicBezTo>
                      <a:pt x="3124" y="3127"/>
                      <a:pt x="3114" y="3129"/>
                      <a:pt x="3104" y="3132"/>
                    </a:cubicBezTo>
                    <a:cubicBezTo>
                      <a:pt x="3027" y="3158"/>
                      <a:pt x="3001" y="3260"/>
                      <a:pt x="3078" y="3312"/>
                    </a:cubicBezTo>
                    <a:lnTo>
                      <a:pt x="3078" y="3337"/>
                    </a:lnTo>
                    <a:lnTo>
                      <a:pt x="3104" y="3337"/>
                    </a:lnTo>
                    <a:cubicBezTo>
                      <a:pt x="3155" y="3337"/>
                      <a:pt x="3206" y="3312"/>
                      <a:pt x="3232" y="3260"/>
                    </a:cubicBezTo>
                    <a:cubicBezTo>
                      <a:pt x="3254" y="3194"/>
                      <a:pt x="3199" y="3127"/>
                      <a:pt x="3134" y="3127"/>
                    </a:cubicBezTo>
                    <a:close/>
                    <a:moveTo>
                      <a:pt x="6219" y="3536"/>
                    </a:moveTo>
                    <a:cubicBezTo>
                      <a:pt x="6072" y="3536"/>
                      <a:pt x="5928" y="3614"/>
                      <a:pt x="5899" y="3773"/>
                    </a:cubicBezTo>
                    <a:lnTo>
                      <a:pt x="5924" y="3773"/>
                    </a:lnTo>
                    <a:cubicBezTo>
                      <a:pt x="5924" y="3799"/>
                      <a:pt x="5924" y="3850"/>
                      <a:pt x="5924" y="3902"/>
                    </a:cubicBezTo>
                    <a:cubicBezTo>
                      <a:pt x="5950" y="4055"/>
                      <a:pt x="6078" y="4158"/>
                      <a:pt x="6232" y="4184"/>
                    </a:cubicBezTo>
                    <a:cubicBezTo>
                      <a:pt x="6243" y="4185"/>
                      <a:pt x="6254" y="4185"/>
                      <a:pt x="6265" y="4185"/>
                    </a:cubicBezTo>
                    <a:cubicBezTo>
                      <a:pt x="6526" y="4185"/>
                      <a:pt x="6662" y="3892"/>
                      <a:pt x="6514" y="3671"/>
                    </a:cubicBezTo>
                    <a:cubicBezTo>
                      <a:pt x="6447" y="3582"/>
                      <a:pt x="6332" y="3536"/>
                      <a:pt x="6219" y="3536"/>
                    </a:cubicBezTo>
                    <a:close/>
                    <a:moveTo>
                      <a:pt x="3009" y="4870"/>
                    </a:moveTo>
                    <a:cubicBezTo>
                      <a:pt x="2866" y="4870"/>
                      <a:pt x="2722" y="4947"/>
                      <a:pt x="2693" y="5107"/>
                    </a:cubicBezTo>
                    <a:lnTo>
                      <a:pt x="2719" y="5107"/>
                    </a:lnTo>
                    <a:cubicBezTo>
                      <a:pt x="2693" y="5158"/>
                      <a:pt x="2693" y="5184"/>
                      <a:pt x="2719" y="5235"/>
                    </a:cubicBezTo>
                    <a:cubicBezTo>
                      <a:pt x="2745" y="5389"/>
                      <a:pt x="2873" y="5517"/>
                      <a:pt x="3027" y="5517"/>
                    </a:cubicBezTo>
                    <a:cubicBezTo>
                      <a:pt x="3038" y="5518"/>
                      <a:pt x="3049" y="5518"/>
                      <a:pt x="3059" y="5518"/>
                    </a:cubicBezTo>
                    <a:cubicBezTo>
                      <a:pt x="3320" y="5518"/>
                      <a:pt x="3456" y="5226"/>
                      <a:pt x="3283" y="5004"/>
                    </a:cubicBezTo>
                    <a:cubicBezTo>
                      <a:pt x="3228" y="4915"/>
                      <a:pt x="3119" y="4870"/>
                      <a:pt x="3009" y="4870"/>
                    </a:cubicBezTo>
                    <a:close/>
                    <a:moveTo>
                      <a:pt x="6277" y="5340"/>
                    </a:moveTo>
                    <a:cubicBezTo>
                      <a:pt x="6229" y="5340"/>
                      <a:pt x="6179" y="5348"/>
                      <a:pt x="6129" y="5363"/>
                    </a:cubicBezTo>
                    <a:cubicBezTo>
                      <a:pt x="5745" y="5466"/>
                      <a:pt x="5540" y="6107"/>
                      <a:pt x="5924" y="6312"/>
                    </a:cubicBezTo>
                    <a:cubicBezTo>
                      <a:pt x="5976" y="6363"/>
                      <a:pt x="6053" y="6363"/>
                      <a:pt x="6129" y="6389"/>
                    </a:cubicBezTo>
                    <a:cubicBezTo>
                      <a:pt x="6151" y="6391"/>
                      <a:pt x="6173" y="6392"/>
                      <a:pt x="6194" y="6392"/>
                    </a:cubicBezTo>
                    <a:cubicBezTo>
                      <a:pt x="6424" y="6392"/>
                      <a:pt x="6630" y="6267"/>
                      <a:pt x="6771" y="6055"/>
                    </a:cubicBezTo>
                    <a:cubicBezTo>
                      <a:pt x="6906" y="5718"/>
                      <a:pt x="6625" y="5340"/>
                      <a:pt x="6277" y="5340"/>
                    </a:cubicBezTo>
                    <a:close/>
                    <a:moveTo>
                      <a:pt x="1163" y="6898"/>
                    </a:moveTo>
                    <a:cubicBezTo>
                      <a:pt x="1152" y="6898"/>
                      <a:pt x="1140" y="6899"/>
                      <a:pt x="1129" y="6902"/>
                    </a:cubicBezTo>
                    <a:cubicBezTo>
                      <a:pt x="1001" y="6927"/>
                      <a:pt x="924" y="7158"/>
                      <a:pt x="1052" y="7235"/>
                    </a:cubicBezTo>
                    <a:cubicBezTo>
                      <a:pt x="1078" y="7235"/>
                      <a:pt x="1104" y="7261"/>
                      <a:pt x="1129" y="7261"/>
                    </a:cubicBezTo>
                    <a:cubicBezTo>
                      <a:pt x="1206" y="7261"/>
                      <a:pt x="1283" y="7235"/>
                      <a:pt x="1334" y="7132"/>
                    </a:cubicBezTo>
                    <a:cubicBezTo>
                      <a:pt x="1381" y="7015"/>
                      <a:pt x="1278" y="6898"/>
                      <a:pt x="1163" y="6898"/>
                    </a:cubicBezTo>
                    <a:close/>
                    <a:moveTo>
                      <a:pt x="5001" y="7850"/>
                    </a:moveTo>
                    <a:cubicBezTo>
                      <a:pt x="4924" y="7876"/>
                      <a:pt x="4899" y="8004"/>
                      <a:pt x="4950" y="8056"/>
                    </a:cubicBezTo>
                    <a:lnTo>
                      <a:pt x="5001" y="8056"/>
                    </a:lnTo>
                    <a:cubicBezTo>
                      <a:pt x="5052" y="8056"/>
                      <a:pt x="5104" y="8030"/>
                      <a:pt x="5129" y="8004"/>
                    </a:cubicBezTo>
                    <a:cubicBezTo>
                      <a:pt x="5155" y="7927"/>
                      <a:pt x="5078" y="7850"/>
                      <a:pt x="5001" y="7850"/>
                    </a:cubicBezTo>
                    <a:close/>
                    <a:moveTo>
                      <a:pt x="2940" y="7598"/>
                    </a:moveTo>
                    <a:cubicBezTo>
                      <a:pt x="2902" y="7598"/>
                      <a:pt x="2862" y="7605"/>
                      <a:pt x="2822" y="7620"/>
                    </a:cubicBezTo>
                    <a:cubicBezTo>
                      <a:pt x="2565" y="7697"/>
                      <a:pt x="2437" y="8107"/>
                      <a:pt x="2693" y="8235"/>
                    </a:cubicBezTo>
                    <a:cubicBezTo>
                      <a:pt x="2719" y="8261"/>
                      <a:pt x="2770" y="8286"/>
                      <a:pt x="2822" y="8286"/>
                    </a:cubicBezTo>
                    <a:cubicBezTo>
                      <a:pt x="2838" y="8289"/>
                      <a:pt x="2854" y="8290"/>
                      <a:pt x="2870" y="8290"/>
                    </a:cubicBezTo>
                    <a:cubicBezTo>
                      <a:pt x="3007" y="8290"/>
                      <a:pt x="3137" y="8196"/>
                      <a:pt x="3206" y="8081"/>
                    </a:cubicBezTo>
                    <a:cubicBezTo>
                      <a:pt x="3338" y="7840"/>
                      <a:pt x="3169" y="7598"/>
                      <a:pt x="2940" y="7598"/>
                    </a:cubicBezTo>
                    <a:close/>
                    <a:moveTo>
                      <a:pt x="6698" y="7919"/>
                    </a:moveTo>
                    <a:cubicBezTo>
                      <a:pt x="6554" y="7919"/>
                      <a:pt x="6414" y="7990"/>
                      <a:pt x="6386" y="8133"/>
                    </a:cubicBezTo>
                    <a:lnTo>
                      <a:pt x="6412" y="8133"/>
                    </a:lnTo>
                    <a:cubicBezTo>
                      <a:pt x="6412" y="8184"/>
                      <a:pt x="6412" y="8235"/>
                      <a:pt x="6412" y="8261"/>
                    </a:cubicBezTo>
                    <a:cubicBezTo>
                      <a:pt x="6437" y="8415"/>
                      <a:pt x="6565" y="8543"/>
                      <a:pt x="6745" y="8568"/>
                    </a:cubicBezTo>
                    <a:cubicBezTo>
                      <a:pt x="7001" y="8568"/>
                      <a:pt x="7181" y="8261"/>
                      <a:pt x="7001" y="8056"/>
                    </a:cubicBezTo>
                    <a:cubicBezTo>
                      <a:pt x="6933" y="7964"/>
                      <a:pt x="6814" y="7919"/>
                      <a:pt x="6698" y="7919"/>
                    </a:cubicBezTo>
                    <a:close/>
                    <a:moveTo>
                      <a:pt x="4317" y="9878"/>
                    </a:moveTo>
                    <a:cubicBezTo>
                      <a:pt x="4265" y="9878"/>
                      <a:pt x="4210" y="9886"/>
                      <a:pt x="4155" y="9902"/>
                    </a:cubicBezTo>
                    <a:cubicBezTo>
                      <a:pt x="3770" y="9979"/>
                      <a:pt x="3565" y="10645"/>
                      <a:pt x="3950" y="10851"/>
                    </a:cubicBezTo>
                    <a:cubicBezTo>
                      <a:pt x="4001" y="10876"/>
                      <a:pt x="4078" y="10902"/>
                      <a:pt x="4129" y="10928"/>
                    </a:cubicBezTo>
                    <a:cubicBezTo>
                      <a:pt x="4153" y="10930"/>
                      <a:pt x="4177" y="10931"/>
                      <a:pt x="4200" y="10931"/>
                    </a:cubicBezTo>
                    <a:cubicBezTo>
                      <a:pt x="4454" y="10931"/>
                      <a:pt x="4677" y="10805"/>
                      <a:pt x="4770" y="10594"/>
                    </a:cubicBezTo>
                    <a:cubicBezTo>
                      <a:pt x="4927" y="10236"/>
                      <a:pt x="4673" y="9878"/>
                      <a:pt x="4317" y="9878"/>
                    </a:cubicBezTo>
                    <a:close/>
                    <a:moveTo>
                      <a:pt x="746" y="10289"/>
                    </a:moveTo>
                    <a:cubicBezTo>
                      <a:pt x="696" y="10289"/>
                      <a:pt x="644" y="10297"/>
                      <a:pt x="591" y="10312"/>
                    </a:cubicBezTo>
                    <a:cubicBezTo>
                      <a:pt x="206" y="10415"/>
                      <a:pt x="1" y="11056"/>
                      <a:pt x="386" y="11287"/>
                    </a:cubicBezTo>
                    <a:lnTo>
                      <a:pt x="386" y="11261"/>
                    </a:lnTo>
                    <a:cubicBezTo>
                      <a:pt x="437" y="11312"/>
                      <a:pt x="514" y="11338"/>
                      <a:pt x="565" y="11338"/>
                    </a:cubicBezTo>
                    <a:cubicBezTo>
                      <a:pt x="589" y="11340"/>
                      <a:pt x="613" y="11341"/>
                      <a:pt x="636" y="11341"/>
                    </a:cubicBezTo>
                    <a:cubicBezTo>
                      <a:pt x="889" y="11341"/>
                      <a:pt x="1112" y="11216"/>
                      <a:pt x="1206" y="11004"/>
                    </a:cubicBezTo>
                    <a:cubicBezTo>
                      <a:pt x="1364" y="10667"/>
                      <a:pt x="1106" y="10289"/>
                      <a:pt x="746" y="10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5" name="Google Shape;3075;p15"/>
              <p:cNvSpPr/>
              <p:nvPr/>
            </p:nvSpPr>
            <p:spPr>
              <a:xfrm>
                <a:off x="-1809250" y="2563500"/>
                <a:ext cx="247275" cy="1438900"/>
              </a:xfrm>
              <a:custGeom>
                <a:avLst/>
                <a:gdLst/>
                <a:ahLst/>
                <a:cxnLst/>
                <a:rect l="l" t="t" r="r" b="b"/>
                <a:pathLst>
                  <a:path w="9891" h="57556" extrusionOk="0">
                    <a:moveTo>
                      <a:pt x="9445" y="0"/>
                    </a:moveTo>
                    <a:cubicBezTo>
                      <a:pt x="9304" y="0"/>
                      <a:pt x="9164" y="81"/>
                      <a:pt x="9104" y="270"/>
                    </a:cubicBezTo>
                    <a:cubicBezTo>
                      <a:pt x="4617" y="13912"/>
                      <a:pt x="1" y="34913"/>
                      <a:pt x="3386" y="57247"/>
                    </a:cubicBezTo>
                    <a:cubicBezTo>
                      <a:pt x="3411" y="57427"/>
                      <a:pt x="3565" y="57555"/>
                      <a:pt x="3745" y="57555"/>
                    </a:cubicBezTo>
                    <a:lnTo>
                      <a:pt x="3822" y="57555"/>
                    </a:lnTo>
                    <a:cubicBezTo>
                      <a:pt x="4027" y="57530"/>
                      <a:pt x="4155" y="57324"/>
                      <a:pt x="4129" y="57119"/>
                    </a:cubicBezTo>
                    <a:cubicBezTo>
                      <a:pt x="796" y="34939"/>
                      <a:pt x="5360" y="14091"/>
                      <a:pt x="9796" y="501"/>
                    </a:cubicBezTo>
                    <a:cubicBezTo>
                      <a:pt x="9890" y="202"/>
                      <a:pt x="9667" y="0"/>
                      <a:pt x="9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76" name="Google Shape;3076;p15"/>
            <p:cNvGrpSpPr/>
            <p:nvPr/>
          </p:nvGrpSpPr>
          <p:grpSpPr>
            <a:xfrm rot="4962260">
              <a:off x="450041" y="-395236"/>
              <a:ext cx="1178407" cy="2061785"/>
              <a:chOff x="-1779100" y="2408800"/>
              <a:chExt cx="1032750" cy="1807075"/>
            </a:xfrm>
          </p:grpSpPr>
          <p:sp>
            <p:nvSpPr>
              <p:cNvPr id="3077" name="Google Shape;3077;p15"/>
              <p:cNvSpPr/>
              <p:nvPr/>
            </p:nvSpPr>
            <p:spPr>
              <a:xfrm>
                <a:off x="-1779100" y="2498825"/>
                <a:ext cx="1032750" cy="1717050"/>
              </a:xfrm>
              <a:custGeom>
                <a:avLst/>
                <a:gdLst/>
                <a:ahLst/>
                <a:cxnLst/>
                <a:rect l="l" t="t" r="r" b="b"/>
                <a:pathLst>
                  <a:path w="41310" h="68682" extrusionOk="0">
                    <a:moveTo>
                      <a:pt x="32843" y="0"/>
                    </a:moveTo>
                    <a:cubicBezTo>
                      <a:pt x="31194" y="0"/>
                      <a:pt x="29516" y="392"/>
                      <a:pt x="28053" y="1113"/>
                    </a:cubicBezTo>
                    <a:cubicBezTo>
                      <a:pt x="24489" y="2883"/>
                      <a:pt x="21924" y="6139"/>
                      <a:pt x="19719" y="9421"/>
                    </a:cubicBezTo>
                    <a:lnTo>
                      <a:pt x="19719" y="9396"/>
                    </a:lnTo>
                    <a:cubicBezTo>
                      <a:pt x="13744" y="18242"/>
                      <a:pt x="9436" y="27987"/>
                      <a:pt x="6385" y="38167"/>
                    </a:cubicBezTo>
                    <a:cubicBezTo>
                      <a:pt x="5308" y="41705"/>
                      <a:pt x="4231" y="44270"/>
                      <a:pt x="2949" y="47731"/>
                    </a:cubicBezTo>
                    <a:cubicBezTo>
                      <a:pt x="205" y="55244"/>
                      <a:pt x="1487" y="65630"/>
                      <a:pt x="0" y="68681"/>
                    </a:cubicBezTo>
                    <a:cubicBezTo>
                      <a:pt x="7975" y="52526"/>
                      <a:pt x="21642" y="34269"/>
                      <a:pt x="33745" y="20935"/>
                    </a:cubicBezTo>
                    <a:cubicBezTo>
                      <a:pt x="36105" y="18319"/>
                      <a:pt x="38566" y="15704"/>
                      <a:pt x="39951" y="12473"/>
                    </a:cubicBezTo>
                    <a:cubicBezTo>
                      <a:pt x="41310" y="9242"/>
                      <a:pt x="41310" y="5190"/>
                      <a:pt x="39002" y="2549"/>
                    </a:cubicBezTo>
                    <a:cubicBezTo>
                      <a:pt x="37468" y="790"/>
                      <a:pt x="35184" y="0"/>
                      <a:pt x="328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8" name="Google Shape;3078;p15"/>
              <p:cNvSpPr/>
              <p:nvPr/>
            </p:nvSpPr>
            <p:spPr>
              <a:xfrm>
                <a:off x="-1776550" y="2408800"/>
                <a:ext cx="973150" cy="1753225"/>
              </a:xfrm>
              <a:custGeom>
                <a:avLst/>
                <a:gdLst/>
                <a:ahLst/>
                <a:cxnLst/>
                <a:rect l="l" t="t" r="r" b="b"/>
                <a:pathLst>
                  <a:path w="38926" h="70129" extrusionOk="0">
                    <a:moveTo>
                      <a:pt x="30542" y="0"/>
                    </a:moveTo>
                    <a:cubicBezTo>
                      <a:pt x="28732" y="0"/>
                      <a:pt x="26881" y="482"/>
                      <a:pt x="25310" y="1355"/>
                    </a:cubicBezTo>
                    <a:cubicBezTo>
                      <a:pt x="21848" y="3253"/>
                      <a:pt x="19438" y="6637"/>
                      <a:pt x="17361" y="10022"/>
                    </a:cubicBezTo>
                    <a:cubicBezTo>
                      <a:pt x="11822" y="19100"/>
                      <a:pt x="7975" y="29049"/>
                      <a:pt x="5386" y="39357"/>
                    </a:cubicBezTo>
                    <a:cubicBezTo>
                      <a:pt x="4488" y="42947"/>
                      <a:pt x="3514" y="45537"/>
                      <a:pt x="2411" y="49076"/>
                    </a:cubicBezTo>
                    <a:cubicBezTo>
                      <a:pt x="1" y="56717"/>
                      <a:pt x="1770" y="67025"/>
                      <a:pt x="411" y="70128"/>
                    </a:cubicBezTo>
                    <a:cubicBezTo>
                      <a:pt x="7642" y="53640"/>
                      <a:pt x="20463" y="34767"/>
                      <a:pt x="31925" y="20869"/>
                    </a:cubicBezTo>
                    <a:cubicBezTo>
                      <a:pt x="34156" y="18177"/>
                      <a:pt x="36515" y="15433"/>
                      <a:pt x="37721" y="12151"/>
                    </a:cubicBezTo>
                    <a:cubicBezTo>
                      <a:pt x="38926" y="8843"/>
                      <a:pt x="38772" y="4791"/>
                      <a:pt x="36336" y="2253"/>
                    </a:cubicBezTo>
                    <a:cubicBezTo>
                      <a:pt x="34837" y="698"/>
                      <a:pt x="32720" y="0"/>
                      <a:pt x="30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9" name="Google Shape;3079;p15"/>
              <p:cNvSpPr/>
              <p:nvPr/>
            </p:nvSpPr>
            <p:spPr>
              <a:xfrm>
                <a:off x="-1311125" y="2430900"/>
                <a:ext cx="402150" cy="319125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2765" extrusionOk="0">
                    <a:moveTo>
                      <a:pt x="9413" y="1"/>
                    </a:moveTo>
                    <a:cubicBezTo>
                      <a:pt x="9396" y="1"/>
                      <a:pt x="9378" y="3"/>
                      <a:pt x="9359" y="10"/>
                    </a:cubicBezTo>
                    <a:cubicBezTo>
                      <a:pt x="9206" y="35"/>
                      <a:pt x="9103" y="266"/>
                      <a:pt x="9231" y="369"/>
                    </a:cubicBezTo>
                    <a:cubicBezTo>
                      <a:pt x="9257" y="394"/>
                      <a:pt x="9283" y="394"/>
                      <a:pt x="9308" y="394"/>
                    </a:cubicBezTo>
                    <a:cubicBezTo>
                      <a:pt x="9332" y="400"/>
                      <a:pt x="9357" y="403"/>
                      <a:pt x="9380" y="403"/>
                    </a:cubicBezTo>
                    <a:cubicBezTo>
                      <a:pt x="9458" y="403"/>
                      <a:pt x="9531" y="370"/>
                      <a:pt x="9590" y="292"/>
                    </a:cubicBezTo>
                    <a:cubicBezTo>
                      <a:pt x="9635" y="156"/>
                      <a:pt x="9541" y="1"/>
                      <a:pt x="9413" y="1"/>
                    </a:cubicBezTo>
                    <a:close/>
                    <a:moveTo>
                      <a:pt x="12560" y="1256"/>
                    </a:moveTo>
                    <a:cubicBezTo>
                      <a:pt x="12528" y="1256"/>
                      <a:pt x="12496" y="1259"/>
                      <a:pt x="12462" y="1266"/>
                    </a:cubicBezTo>
                    <a:cubicBezTo>
                      <a:pt x="12154" y="1317"/>
                      <a:pt x="11949" y="1856"/>
                      <a:pt x="12257" y="2061"/>
                    </a:cubicBezTo>
                    <a:cubicBezTo>
                      <a:pt x="12283" y="2087"/>
                      <a:pt x="12360" y="2112"/>
                      <a:pt x="12411" y="2112"/>
                    </a:cubicBezTo>
                    <a:cubicBezTo>
                      <a:pt x="12447" y="2121"/>
                      <a:pt x="12482" y="2125"/>
                      <a:pt x="12518" y="2125"/>
                    </a:cubicBezTo>
                    <a:cubicBezTo>
                      <a:pt x="12685" y="2125"/>
                      <a:pt x="12844" y="2030"/>
                      <a:pt x="12949" y="1881"/>
                    </a:cubicBezTo>
                    <a:cubicBezTo>
                      <a:pt x="13089" y="1579"/>
                      <a:pt x="12870" y="1256"/>
                      <a:pt x="12560" y="1256"/>
                    </a:cubicBezTo>
                    <a:close/>
                    <a:moveTo>
                      <a:pt x="6402" y="1567"/>
                    </a:moveTo>
                    <a:cubicBezTo>
                      <a:pt x="6244" y="1567"/>
                      <a:pt x="6092" y="1644"/>
                      <a:pt x="6052" y="1805"/>
                    </a:cubicBezTo>
                    <a:cubicBezTo>
                      <a:pt x="6026" y="1856"/>
                      <a:pt x="6026" y="1907"/>
                      <a:pt x="6052" y="1958"/>
                    </a:cubicBezTo>
                    <a:cubicBezTo>
                      <a:pt x="6077" y="2138"/>
                      <a:pt x="6231" y="2292"/>
                      <a:pt x="6411" y="2317"/>
                    </a:cubicBezTo>
                    <a:cubicBezTo>
                      <a:pt x="6431" y="2321"/>
                      <a:pt x="6450" y="2322"/>
                      <a:pt x="6470" y="2322"/>
                    </a:cubicBezTo>
                    <a:cubicBezTo>
                      <a:pt x="6747" y="2322"/>
                      <a:pt x="6937" y="1993"/>
                      <a:pt x="6770" y="1753"/>
                    </a:cubicBezTo>
                    <a:cubicBezTo>
                      <a:pt x="6696" y="1631"/>
                      <a:pt x="6547" y="1567"/>
                      <a:pt x="6402" y="1567"/>
                    </a:cubicBezTo>
                    <a:close/>
                    <a:moveTo>
                      <a:pt x="9895" y="1689"/>
                    </a:moveTo>
                    <a:cubicBezTo>
                      <a:pt x="9854" y="1689"/>
                      <a:pt x="9812" y="1693"/>
                      <a:pt x="9770" y="1702"/>
                    </a:cubicBezTo>
                    <a:cubicBezTo>
                      <a:pt x="9308" y="1779"/>
                      <a:pt x="9000" y="2523"/>
                      <a:pt x="9436" y="2830"/>
                    </a:cubicBezTo>
                    <a:cubicBezTo>
                      <a:pt x="9513" y="2856"/>
                      <a:pt x="9590" y="2907"/>
                      <a:pt x="9667" y="2907"/>
                    </a:cubicBezTo>
                    <a:cubicBezTo>
                      <a:pt x="9721" y="2921"/>
                      <a:pt x="9775" y="2927"/>
                      <a:pt x="9828" y="2927"/>
                    </a:cubicBezTo>
                    <a:cubicBezTo>
                      <a:pt x="10078" y="2927"/>
                      <a:pt x="10310" y="2785"/>
                      <a:pt x="10436" y="2574"/>
                    </a:cubicBezTo>
                    <a:cubicBezTo>
                      <a:pt x="10647" y="2153"/>
                      <a:pt x="10324" y="1689"/>
                      <a:pt x="9895" y="1689"/>
                    </a:cubicBezTo>
                    <a:close/>
                    <a:moveTo>
                      <a:pt x="4359" y="3369"/>
                    </a:moveTo>
                    <a:cubicBezTo>
                      <a:pt x="4257" y="3369"/>
                      <a:pt x="4205" y="3523"/>
                      <a:pt x="4282" y="3599"/>
                    </a:cubicBezTo>
                    <a:lnTo>
                      <a:pt x="4334" y="3599"/>
                    </a:lnTo>
                    <a:cubicBezTo>
                      <a:pt x="4347" y="3606"/>
                      <a:pt x="4363" y="3610"/>
                      <a:pt x="4379" y="3610"/>
                    </a:cubicBezTo>
                    <a:cubicBezTo>
                      <a:pt x="4422" y="3610"/>
                      <a:pt x="4469" y="3586"/>
                      <a:pt x="4487" y="3548"/>
                    </a:cubicBezTo>
                    <a:cubicBezTo>
                      <a:pt x="4513" y="3446"/>
                      <a:pt x="4436" y="3369"/>
                      <a:pt x="4359" y="3369"/>
                    </a:cubicBezTo>
                    <a:close/>
                    <a:moveTo>
                      <a:pt x="15337" y="2484"/>
                    </a:moveTo>
                    <a:cubicBezTo>
                      <a:pt x="15295" y="2484"/>
                      <a:pt x="15251" y="2488"/>
                      <a:pt x="15206" y="2497"/>
                    </a:cubicBezTo>
                    <a:cubicBezTo>
                      <a:pt x="14744" y="2574"/>
                      <a:pt x="14462" y="3317"/>
                      <a:pt x="14898" y="3599"/>
                    </a:cubicBezTo>
                    <a:cubicBezTo>
                      <a:pt x="14950" y="3651"/>
                      <a:pt x="15026" y="3676"/>
                      <a:pt x="15129" y="3702"/>
                    </a:cubicBezTo>
                    <a:cubicBezTo>
                      <a:pt x="15170" y="3710"/>
                      <a:pt x="15212" y="3713"/>
                      <a:pt x="15254" y="3713"/>
                    </a:cubicBezTo>
                    <a:cubicBezTo>
                      <a:pt x="15498" y="3713"/>
                      <a:pt x="15745" y="3588"/>
                      <a:pt x="15898" y="3369"/>
                    </a:cubicBezTo>
                    <a:cubicBezTo>
                      <a:pt x="16085" y="2948"/>
                      <a:pt x="15782" y="2484"/>
                      <a:pt x="15337" y="2484"/>
                    </a:cubicBezTo>
                    <a:close/>
                    <a:moveTo>
                      <a:pt x="13055" y="3385"/>
                    </a:moveTo>
                    <a:cubicBezTo>
                      <a:pt x="13037" y="3385"/>
                      <a:pt x="13019" y="3388"/>
                      <a:pt x="13001" y="3394"/>
                    </a:cubicBezTo>
                    <a:cubicBezTo>
                      <a:pt x="12847" y="3420"/>
                      <a:pt x="12744" y="3676"/>
                      <a:pt x="12898" y="3779"/>
                    </a:cubicBezTo>
                    <a:cubicBezTo>
                      <a:pt x="12898" y="3779"/>
                      <a:pt x="12924" y="3779"/>
                      <a:pt x="12975" y="3805"/>
                    </a:cubicBezTo>
                    <a:cubicBezTo>
                      <a:pt x="12993" y="3809"/>
                      <a:pt x="13010" y="3811"/>
                      <a:pt x="13028" y="3811"/>
                    </a:cubicBezTo>
                    <a:cubicBezTo>
                      <a:pt x="13111" y="3811"/>
                      <a:pt x="13189" y="3761"/>
                      <a:pt x="13231" y="3676"/>
                    </a:cubicBezTo>
                    <a:cubicBezTo>
                      <a:pt x="13299" y="3541"/>
                      <a:pt x="13188" y="3385"/>
                      <a:pt x="13055" y="3385"/>
                    </a:cubicBezTo>
                    <a:close/>
                    <a:moveTo>
                      <a:pt x="7890" y="4029"/>
                    </a:moveTo>
                    <a:cubicBezTo>
                      <a:pt x="7731" y="4029"/>
                      <a:pt x="7579" y="4105"/>
                      <a:pt x="7539" y="4266"/>
                    </a:cubicBezTo>
                    <a:cubicBezTo>
                      <a:pt x="7513" y="4317"/>
                      <a:pt x="7513" y="4369"/>
                      <a:pt x="7539" y="4420"/>
                    </a:cubicBezTo>
                    <a:cubicBezTo>
                      <a:pt x="7565" y="4625"/>
                      <a:pt x="7718" y="4779"/>
                      <a:pt x="7898" y="4805"/>
                    </a:cubicBezTo>
                    <a:cubicBezTo>
                      <a:pt x="7908" y="4806"/>
                      <a:pt x="7919" y="4806"/>
                      <a:pt x="7929" y="4806"/>
                    </a:cubicBezTo>
                    <a:cubicBezTo>
                      <a:pt x="8221" y="4806"/>
                      <a:pt x="8430" y="4463"/>
                      <a:pt x="8257" y="4215"/>
                    </a:cubicBezTo>
                    <a:cubicBezTo>
                      <a:pt x="8183" y="4093"/>
                      <a:pt x="8034" y="4029"/>
                      <a:pt x="7890" y="4029"/>
                    </a:cubicBezTo>
                    <a:close/>
                    <a:moveTo>
                      <a:pt x="4081" y="5358"/>
                    </a:moveTo>
                    <a:cubicBezTo>
                      <a:pt x="3918" y="5358"/>
                      <a:pt x="3759" y="5435"/>
                      <a:pt x="3718" y="5600"/>
                    </a:cubicBezTo>
                    <a:cubicBezTo>
                      <a:pt x="3693" y="5651"/>
                      <a:pt x="3693" y="5702"/>
                      <a:pt x="3718" y="5753"/>
                    </a:cubicBezTo>
                    <a:cubicBezTo>
                      <a:pt x="3744" y="5933"/>
                      <a:pt x="3898" y="6087"/>
                      <a:pt x="4077" y="6112"/>
                    </a:cubicBezTo>
                    <a:cubicBezTo>
                      <a:pt x="4088" y="6113"/>
                      <a:pt x="4099" y="6114"/>
                      <a:pt x="4110" y="6114"/>
                    </a:cubicBezTo>
                    <a:cubicBezTo>
                      <a:pt x="4401" y="6114"/>
                      <a:pt x="4609" y="5794"/>
                      <a:pt x="4436" y="5523"/>
                    </a:cubicBezTo>
                    <a:cubicBezTo>
                      <a:pt x="4365" y="5416"/>
                      <a:pt x="4222" y="5358"/>
                      <a:pt x="4081" y="5358"/>
                    </a:cubicBezTo>
                    <a:close/>
                    <a:moveTo>
                      <a:pt x="7747" y="6125"/>
                    </a:moveTo>
                    <a:cubicBezTo>
                      <a:pt x="7705" y="6125"/>
                      <a:pt x="7661" y="6129"/>
                      <a:pt x="7616" y="6138"/>
                    </a:cubicBezTo>
                    <a:cubicBezTo>
                      <a:pt x="7154" y="6215"/>
                      <a:pt x="6872" y="6959"/>
                      <a:pt x="7308" y="7266"/>
                    </a:cubicBezTo>
                    <a:cubicBezTo>
                      <a:pt x="7359" y="7292"/>
                      <a:pt x="7436" y="7343"/>
                      <a:pt x="7539" y="7343"/>
                    </a:cubicBezTo>
                    <a:cubicBezTo>
                      <a:pt x="7588" y="7357"/>
                      <a:pt x="7639" y="7363"/>
                      <a:pt x="7691" y="7363"/>
                    </a:cubicBezTo>
                    <a:cubicBezTo>
                      <a:pt x="7932" y="7363"/>
                      <a:pt x="8181" y="7221"/>
                      <a:pt x="8308" y="7010"/>
                    </a:cubicBezTo>
                    <a:cubicBezTo>
                      <a:pt x="8495" y="6589"/>
                      <a:pt x="8191" y="6125"/>
                      <a:pt x="7747" y="6125"/>
                    </a:cubicBezTo>
                    <a:close/>
                    <a:moveTo>
                      <a:pt x="1797" y="7616"/>
                    </a:moveTo>
                    <a:cubicBezTo>
                      <a:pt x="1780" y="7616"/>
                      <a:pt x="1762" y="7619"/>
                      <a:pt x="1744" y="7625"/>
                    </a:cubicBezTo>
                    <a:cubicBezTo>
                      <a:pt x="1590" y="7651"/>
                      <a:pt x="1487" y="7882"/>
                      <a:pt x="1615" y="7984"/>
                    </a:cubicBezTo>
                    <a:lnTo>
                      <a:pt x="1615" y="8010"/>
                    </a:lnTo>
                    <a:cubicBezTo>
                      <a:pt x="1641" y="8010"/>
                      <a:pt x="1667" y="8010"/>
                      <a:pt x="1692" y="8036"/>
                    </a:cubicBezTo>
                    <a:cubicBezTo>
                      <a:pt x="1795" y="8036"/>
                      <a:pt x="1898" y="8010"/>
                      <a:pt x="1974" y="7907"/>
                    </a:cubicBezTo>
                    <a:cubicBezTo>
                      <a:pt x="2020" y="7772"/>
                      <a:pt x="1926" y="7616"/>
                      <a:pt x="1797" y="7616"/>
                    </a:cubicBezTo>
                    <a:close/>
                    <a:moveTo>
                      <a:pt x="6237" y="9057"/>
                    </a:moveTo>
                    <a:cubicBezTo>
                      <a:pt x="6227" y="9057"/>
                      <a:pt x="6216" y="9059"/>
                      <a:pt x="6205" y="9061"/>
                    </a:cubicBezTo>
                    <a:cubicBezTo>
                      <a:pt x="6129" y="9087"/>
                      <a:pt x="6077" y="9215"/>
                      <a:pt x="6154" y="9292"/>
                    </a:cubicBezTo>
                    <a:lnTo>
                      <a:pt x="6205" y="9292"/>
                    </a:lnTo>
                    <a:cubicBezTo>
                      <a:pt x="6219" y="9299"/>
                      <a:pt x="6233" y="9302"/>
                      <a:pt x="6246" y="9302"/>
                    </a:cubicBezTo>
                    <a:cubicBezTo>
                      <a:pt x="6282" y="9302"/>
                      <a:pt x="6315" y="9278"/>
                      <a:pt x="6334" y="9241"/>
                    </a:cubicBezTo>
                    <a:cubicBezTo>
                      <a:pt x="6380" y="9149"/>
                      <a:pt x="6323" y="9057"/>
                      <a:pt x="6237" y="9057"/>
                    </a:cubicBezTo>
                    <a:close/>
                    <a:moveTo>
                      <a:pt x="3654" y="8563"/>
                    </a:moveTo>
                    <a:cubicBezTo>
                      <a:pt x="3625" y="8563"/>
                      <a:pt x="3595" y="8566"/>
                      <a:pt x="3564" y="8574"/>
                    </a:cubicBezTo>
                    <a:cubicBezTo>
                      <a:pt x="3282" y="8625"/>
                      <a:pt x="3077" y="9087"/>
                      <a:pt x="3359" y="9292"/>
                    </a:cubicBezTo>
                    <a:cubicBezTo>
                      <a:pt x="3410" y="9318"/>
                      <a:pt x="3462" y="9318"/>
                      <a:pt x="3513" y="9343"/>
                    </a:cubicBezTo>
                    <a:cubicBezTo>
                      <a:pt x="3535" y="9347"/>
                      <a:pt x="3558" y="9348"/>
                      <a:pt x="3581" y="9348"/>
                    </a:cubicBezTo>
                    <a:cubicBezTo>
                      <a:pt x="3742" y="9348"/>
                      <a:pt x="3910" y="9270"/>
                      <a:pt x="4000" y="9113"/>
                    </a:cubicBezTo>
                    <a:cubicBezTo>
                      <a:pt x="4116" y="8859"/>
                      <a:pt x="3919" y="8563"/>
                      <a:pt x="3654" y="8563"/>
                    </a:cubicBezTo>
                    <a:close/>
                    <a:moveTo>
                      <a:pt x="8158" y="9205"/>
                    </a:moveTo>
                    <a:cubicBezTo>
                      <a:pt x="7996" y="9205"/>
                      <a:pt x="7837" y="9281"/>
                      <a:pt x="7795" y="9446"/>
                    </a:cubicBezTo>
                    <a:cubicBezTo>
                      <a:pt x="7795" y="9497"/>
                      <a:pt x="7795" y="9549"/>
                      <a:pt x="7795" y="9600"/>
                    </a:cubicBezTo>
                    <a:cubicBezTo>
                      <a:pt x="7821" y="9779"/>
                      <a:pt x="7975" y="9933"/>
                      <a:pt x="8154" y="9959"/>
                    </a:cubicBezTo>
                    <a:cubicBezTo>
                      <a:pt x="8166" y="9960"/>
                      <a:pt x="8178" y="9960"/>
                      <a:pt x="8190" y="9960"/>
                    </a:cubicBezTo>
                    <a:cubicBezTo>
                      <a:pt x="8502" y="9960"/>
                      <a:pt x="8686" y="9641"/>
                      <a:pt x="8513" y="9369"/>
                    </a:cubicBezTo>
                    <a:cubicBezTo>
                      <a:pt x="8442" y="9262"/>
                      <a:pt x="8299" y="9205"/>
                      <a:pt x="8158" y="9205"/>
                    </a:cubicBezTo>
                    <a:close/>
                    <a:moveTo>
                      <a:pt x="5080" y="11305"/>
                    </a:moveTo>
                    <a:cubicBezTo>
                      <a:pt x="5038" y="11305"/>
                      <a:pt x="4994" y="11309"/>
                      <a:pt x="4949" y="11318"/>
                    </a:cubicBezTo>
                    <a:cubicBezTo>
                      <a:pt x="4487" y="11395"/>
                      <a:pt x="4205" y="12138"/>
                      <a:pt x="4641" y="12446"/>
                    </a:cubicBezTo>
                    <a:cubicBezTo>
                      <a:pt x="4693" y="12472"/>
                      <a:pt x="4769" y="12523"/>
                      <a:pt x="4872" y="12523"/>
                    </a:cubicBezTo>
                    <a:cubicBezTo>
                      <a:pt x="4921" y="12537"/>
                      <a:pt x="4972" y="12543"/>
                      <a:pt x="5022" y="12543"/>
                    </a:cubicBezTo>
                    <a:cubicBezTo>
                      <a:pt x="5258" y="12543"/>
                      <a:pt x="5493" y="12401"/>
                      <a:pt x="5641" y="12190"/>
                    </a:cubicBezTo>
                    <a:cubicBezTo>
                      <a:pt x="5829" y="11769"/>
                      <a:pt x="5525" y="11305"/>
                      <a:pt x="5080" y="11305"/>
                    </a:cubicBezTo>
                    <a:close/>
                    <a:moveTo>
                      <a:pt x="897" y="11529"/>
                    </a:moveTo>
                    <a:cubicBezTo>
                      <a:pt x="847" y="11529"/>
                      <a:pt x="796" y="11536"/>
                      <a:pt x="744" y="11549"/>
                    </a:cubicBezTo>
                    <a:cubicBezTo>
                      <a:pt x="282" y="11626"/>
                      <a:pt x="0" y="12369"/>
                      <a:pt x="436" y="12651"/>
                    </a:cubicBezTo>
                    <a:cubicBezTo>
                      <a:pt x="513" y="12703"/>
                      <a:pt x="590" y="12728"/>
                      <a:pt x="667" y="12754"/>
                    </a:cubicBezTo>
                    <a:cubicBezTo>
                      <a:pt x="712" y="12761"/>
                      <a:pt x="756" y="12765"/>
                      <a:pt x="801" y="12765"/>
                    </a:cubicBezTo>
                    <a:cubicBezTo>
                      <a:pt x="1061" y="12765"/>
                      <a:pt x="1305" y="12640"/>
                      <a:pt x="1436" y="12420"/>
                    </a:cubicBezTo>
                    <a:cubicBezTo>
                      <a:pt x="1643" y="12006"/>
                      <a:pt x="1333" y="11529"/>
                      <a:pt x="897" y="115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0" name="Google Shape;3080;p15"/>
              <p:cNvSpPr/>
              <p:nvPr/>
            </p:nvSpPr>
            <p:spPr>
              <a:xfrm>
                <a:off x="-1775275" y="2546100"/>
                <a:ext cx="795475" cy="1591550"/>
              </a:xfrm>
              <a:custGeom>
                <a:avLst/>
                <a:gdLst/>
                <a:ahLst/>
                <a:cxnLst/>
                <a:rect l="l" t="t" r="r" b="b"/>
                <a:pathLst>
                  <a:path w="31819" h="63662" extrusionOk="0">
                    <a:moveTo>
                      <a:pt x="31286" y="1"/>
                    </a:moveTo>
                    <a:cubicBezTo>
                      <a:pt x="31186" y="1"/>
                      <a:pt x="31084" y="43"/>
                      <a:pt x="31003" y="145"/>
                    </a:cubicBezTo>
                    <a:cubicBezTo>
                      <a:pt x="15822" y="19300"/>
                      <a:pt x="4258" y="42891"/>
                      <a:pt x="52" y="63200"/>
                    </a:cubicBezTo>
                    <a:cubicBezTo>
                      <a:pt x="1" y="63405"/>
                      <a:pt x="129" y="63610"/>
                      <a:pt x="334" y="63662"/>
                    </a:cubicBezTo>
                    <a:lnTo>
                      <a:pt x="411" y="63662"/>
                    </a:lnTo>
                    <a:cubicBezTo>
                      <a:pt x="591" y="63662"/>
                      <a:pt x="745" y="63534"/>
                      <a:pt x="796" y="63354"/>
                    </a:cubicBezTo>
                    <a:cubicBezTo>
                      <a:pt x="4976" y="43148"/>
                      <a:pt x="16489" y="19685"/>
                      <a:pt x="31592" y="607"/>
                    </a:cubicBezTo>
                    <a:cubicBezTo>
                      <a:pt x="31818" y="325"/>
                      <a:pt x="31560" y="1"/>
                      <a:pt x="312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81" name="Google Shape;3081;p15"/>
            <p:cNvGrpSpPr/>
            <p:nvPr/>
          </p:nvGrpSpPr>
          <p:grpSpPr>
            <a:xfrm rot="3828478">
              <a:off x="-537153" y="-362434"/>
              <a:ext cx="2244381" cy="2193664"/>
              <a:chOff x="-623748" y="407947"/>
              <a:chExt cx="2317256" cy="2264579"/>
            </a:xfrm>
          </p:grpSpPr>
          <p:grpSp>
            <p:nvGrpSpPr>
              <p:cNvPr id="3082" name="Google Shape;3082;p15"/>
              <p:cNvGrpSpPr/>
              <p:nvPr/>
            </p:nvGrpSpPr>
            <p:grpSpPr>
              <a:xfrm rot="1413719">
                <a:off x="-360763" y="695549"/>
                <a:ext cx="1791287" cy="1689375"/>
                <a:chOff x="-2055400" y="3174000"/>
                <a:chExt cx="1520600" cy="1434200"/>
              </a:xfrm>
            </p:grpSpPr>
            <p:sp>
              <p:nvSpPr>
                <p:cNvPr id="3083" name="Google Shape;3083;p15"/>
                <p:cNvSpPr/>
                <p:nvPr/>
              </p:nvSpPr>
              <p:spPr>
                <a:xfrm>
                  <a:off x="-2007975" y="3215025"/>
                  <a:ext cx="147317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7" h="55727" extrusionOk="0">
                      <a:moveTo>
                        <a:pt x="49062" y="0"/>
                      </a:moveTo>
                      <a:cubicBezTo>
                        <a:pt x="48551" y="0"/>
                        <a:pt x="48041" y="36"/>
                        <a:pt x="47542" y="108"/>
                      </a:cubicBezTo>
                      <a:cubicBezTo>
                        <a:pt x="43618" y="698"/>
                        <a:pt x="40182" y="3005"/>
                        <a:pt x="37054" y="5441"/>
                      </a:cubicBezTo>
                      <a:cubicBezTo>
                        <a:pt x="28669" y="11980"/>
                        <a:pt x="21566" y="19955"/>
                        <a:pt x="15489" y="28674"/>
                      </a:cubicBezTo>
                      <a:cubicBezTo>
                        <a:pt x="13386" y="31725"/>
                        <a:pt x="11591" y="33828"/>
                        <a:pt x="9309" y="36725"/>
                      </a:cubicBezTo>
                      <a:cubicBezTo>
                        <a:pt x="4366" y="43026"/>
                        <a:pt x="2390" y="53266"/>
                        <a:pt x="9" y="55718"/>
                      </a:cubicBezTo>
                      <a:lnTo>
                        <a:pt x="9" y="55718"/>
                      </a:lnTo>
                      <a:cubicBezTo>
                        <a:pt x="12574" y="42822"/>
                        <a:pt x="31237" y="29697"/>
                        <a:pt x="46849" y="20724"/>
                      </a:cubicBezTo>
                      <a:cubicBezTo>
                        <a:pt x="49901" y="18981"/>
                        <a:pt x="53055" y="17237"/>
                        <a:pt x="55363" y="14596"/>
                      </a:cubicBezTo>
                      <a:cubicBezTo>
                        <a:pt x="57645" y="11955"/>
                        <a:pt x="58927" y="8083"/>
                        <a:pt x="57542" y="4852"/>
                      </a:cubicBezTo>
                      <a:cubicBezTo>
                        <a:pt x="56177" y="1674"/>
                        <a:pt x="52567" y="0"/>
                        <a:pt x="49062" y="0"/>
                      </a:cubicBezTo>
                      <a:close/>
                      <a:moveTo>
                        <a:pt x="9" y="55718"/>
                      </a:moveTo>
                      <a:lnTo>
                        <a:pt x="9" y="55718"/>
                      </a:lnTo>
                      <a:cubicBezTo>
                        <a:pt x="6" y="55720"/>
                        <a:pt x="4" y="55723"/>
                        <a:pt x="1" y="55726"/>
                      </a:cubicBezTo>
                      <a:cubicBezTo>
                        <a:pt x="4" y="55723"/>
                        <a:pt x="6" y="55720"/>
                        <a:pt x="9" y="557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84" name="Google Shape;3084;p15"/>
                <p:cNvSpPr/>
                <p:nvPr/>
              </p:nvSpPr>
              <p:spPr>
                <a:xfrm>
                  <a:off x="-2055400" y="3174000"/>
                  <a:ext cx="147252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01" h="55727" extrusionOk="0">
                      <a:moveTo>
                        <a:pt x="49036" y="0"/>
                      </a:moveTo>
                      <a:cubicBezTo>
                        <a:pt x="48525" y="0"/>
                        <a:pt x="48015" y="36"/>
                        <a:pt x="47516" y="108"/>
                      </a:cubicBezTo>
                      <a:cubicBezTo>
                        <a:pt x="43592" y="697"/>
                        <a:pt x="40156" y="3005"/>
                        <a:pt x="37028" y="5441"/>
                      </a:cubicBezTo>
                      <a:lnTo>
                        <a:pt x="37053" y="5441"/>
                      </a:lnTo>
                      <a:cubicBezTo>
                        <a:pt x="28643" y="11980"/>
                        <a:pt x="21540" y="19955"/>
                        <a:pt x="15488" y="28673"/>
                      </a:cubicBezTo>
                      <a:cubicBezTo>
                        <a:pt x="13386" y="31725"/>
                        <a:pt x="11565" y="33828"/>
                        <a:pt x="9283" y="36725"/>
                      </a:cubicBezTo>
                      <a:cubicBezTo>
                        <a:pt x="4334" y="43033"/>
                        <a:pt x="2359" y="53290"/>
                        <a:pt x="0" y="55726"/>
                      </a:cubicBezTo>
                      <a:cubicBezTo>
                        <a:pt x="12565" y="42828"/>
                        <a:pt x="31207" y="29699"/>
                        <a:pt x="46823" y="20724"/>
                      </a:cubicBezTo>
                      <a:cubicBezTo>
                        <a:pt x="49875" y="18981"/>
                        <a:pt x="53029" y="17237"/>
                        <a:pt x="55336" y="14596"/>
                      </a:cubicBezTo>
                      <a:cubicBezTo>
                        <a:pt x="57619" y="11955"/>
                        <a:pt x="58901" y="8083"/>
                        <a:pt x="57516" y="4852"/>
                      </a:cubicBezTo>
                      <a:cubicBezTo>
                        <a:pt x="56151" y="1674"/>
                        <a:pt x="52541" y="0"/>
                        <a:pt x="4903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85" name="Google Shape;3085;p15"/>
                <p:cNvSpPr/>
                <p:nvPr/>
              </p:nvSpPr>
              <p:spPr>
                <a:xfrm>
                  <a:off x="-1083325" y="3219875"/>
                  <a:ext cx="461350" cy="20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54" h="8139" extrusionOk="0">
                      <a:moveTo>
                        <a:pt x="8731" y="282"/>
                      </a:moveTo>
                      <a:cubicBezTo>
                        <a:pt x="8661" y="282"/>
                        <a:pt x="8587" y="347"/>
                        <a:pt x="8607" y="427"/>
                      </a:cubicBezTo>
                      <a:cubicBezTo>
                        <a:pt x="8607" y="452"/>
                        <a:pt x="8633" y="452"/>
                        <a:pt x="8633" y="478"/>
                      </a:cubicBezTo>
                      <a:cubicBezTo>
                        <a:pt x="8669" y="496"/>
                        <a:pt x="8705" y="514"/>
                        <a:pt x="8741" y="514"/>
                      </a:cubicBezTo>
                      <a:cubicBezTo>
                        <a:pt x="8756" y="514"/>
                        <a:pt x="8771" y="511"/>
                        <a:pt x="8786" y="504"/>
                      </a:cubicBezTo>
                      <a:cubicBezTo>
                        <a:pt x="8889" y="452"/>
                        <a:pt x="8889" y="350"/>
                        <a:pt x="8786" y="298"/>
                      </a:cubicBezTo>
                      <a:cubicBezTo>
                        <a:pt x="8770" y="287"/>
                        <a:pt x="8750" y="282"/>
                        <a:pt x="8731" y="282"/>
                      </a:cubicBezTo>
                      <a:close/>
                      <a:moveTo>
                        <a:pt x="11359" y="1"/>
                      </a:moveTo>
                      <a:cubicBezTo>
                        <a:pt x="11294" y="1"/>
                        <a:pt x="11229" y="21"/>
                        <a:pt x="11171" y="68"/>
                      </a:cubicBezTo>
                      <a:cubicBezTo>
                        <a:pt x="11120" y="119"/>
                        <a:pt x="11094" y="145"/>
                        <a:pt x="11069" y="196"/>
                      </a:cubicBezTo>
                      <a:cubicBezTo>
                        <a:pt x="10992" y="375"/>
                        <a:pt x="11017" y="581"/>
                        <a:pt x="11145" y="709"/>
                      </a:cubicBezTo>
                      <a:cubicBezTo>
                        <a:pt x="11221" y="785"/>
                        <a:pt x="11314" y="819"/>
                        <a:pt x="11405" y="819"/>
                      </a:cubicBezTo>
                      <a:cubicBezTo>
                        <a:pt x="11590" y="819"/>
                        <a:pt x="11769" y="676"/>
                        <a:pt x="11787" y="452"/>
                      </a:cubicBezTo>
                      <a:cubicBezTo>
                        <a:pt x="11806" y="234"/>
                        <a:pt x="11581" y="1"/>
                        <a:pt x="11359" y="1"/>
                      </a:cubicBezTo>
                      <a:close/>
                      <a:moveTo>
                        <a:pt x="14759" y="611"/>
                      </a:moveTo>
                      <a:cubicBezTo>
                        <a:pt x="14635" y="611"/>
                        <a:pt x="14488" y="737"/>
                        <a:pt x="14530" y="863"/>
                      </a:cubicBezTo>
                      <a:cubicBezTo>
                        <a:pt x="14530" y="888"/>
                        <a:pt x="14556" y="914"/>
                        <a:pt x="14556" y="940"/>
                      </a:cubicBezTo>
                      <a:cubicBezTo>
                        <a:pt x="14606" y="989"/>
                        <a:pt x="14666" y="1017"/>
                        <a:pt x="14730" y="1017"/>
                      </a:cubicBezTo>
                      <a:cubicBezTo>
                        <a:pt x="14765" y="1017"/>
                        <a:pt x="14802" y="1009"/>
                        <a:pt x="14838" y="991"/>
                      </a:cubicBezTo>
                      <a:cubicBezTo>
                        <a:pt x="14992" y="914"/>
                        <a:pt x="14992" y="709"/>
                        <a:pt x="14838" y="632"/>
                      </a:cubicBezTo>
                      <a:cubicBezTo>
                        <a:pt x="14814" y="618"/>
                        <a:pt x="14787" y="611"/>
                        <a:pt x="14759" y="611"/>
                      </a:cubicBezTo>
                      <a:close/>
                      <a:moveTo>
                        <a:pt x="7128" y="1616"/>
                      </a:moveTo>
                      <a:cubicBezTo>
                        <a:pt x="7063" y="1616"/>
                        <a:pt x="6998" y="1637"/>
                        <a:pt x="6940" y="1683"/>
                      </a:cubicBezTo>
                      <a:cubicBezTo>
                        <a:pt x="6889" y="1709"/>
                        <a:pt x="6863" y="1760"/>
                        <a:pt x="6838" y="1811"/>
                      </a:cubicBezTo>
                      <a:cubicBezTo>
                        <a:pt x="6761" y="1965"/>
                        <a:pt x="6786" y="2170"/>
                        <a:pt x="6914" y="2324"/>
                      </a:cubicBezTo>
                      <a:cubicBezTo>
                        <a:pt x="6987" y="2389"/>
                        <a:pt x="7075" y="2418"/>
                        <a:pt x="7161" y="2418"/>
                      </a:cubicBezTo>
                      <a:cubicBezTo>
                        <a:pt x="7351" y="2418"/>
                        <a:pt x="7538" y="2279"/>
                        <a:pt x="7556" y="2068"/>
                      </a:cubicBezTo>
                      <a:cubicBezTo>
                        <a:pt x="7575" y="1850"/>
                        <a:pt x="7350" y="1616"/>
                        <a:pt x="7128" y="1616"/>
                      </a:cubicBezTo>
                      <a:close/>
                      <a:moveTo>
                        <a:pt x="4071" y="2071"/>
                      </a:moveTo>
                      <a:cubicBezTo>
                        <a:pt x="3935" y="2071"/>
                        <a:pt x="3797" y="2181"/>
                        <a:pt x="3837" y="2324"/>
                      </a:cubicBezTo>
                      <a:cubicBezTo>
                        <a:pt x="3863" y="2350"/>
                        <a:pt x="3863" y="2376"/>
                        <a:pt x="3889" y="2401"/>
                      </a:cubicBezTo>
                      <a:cubicBezTo>
                        <a:pt x="3938" y="2451"/>
                        <a:pt x="3999" y="2479"/>
                        <a:pt x="4063" y="2479"/>
                      </a:cubicBezTo>
                      <a:cubicBezTo>
                        <a:pt x="4098" y="2479"/>
                        <a:pt x="4134" y="2471"/>
                        <a:pt x="4171" y="2452"/>
                      </a:cubicBezTo>
                      <a:cubicBezTo>
                        <a:pt x="4325" y="2376"/>
                        <a:pt x="4325" y="2170"/>
                        <a:pt x="4171" y="2093"/>
                      </a:cubicBezTo>
                      <a:cubicBezTo>
                        <a:pt x="4140" y="2078"/>
                        <a:pt x="4105" y="2071"/>
                        <a:pt x="4071" y="2071"/>
                      </a:cubicBezTo>
                      <a:close/>
                      <a:moveTo>
                        <a:pt x="13880" y="2168"/>
                      </a:moveTo>
                      <a:cubicBezTo>
                        <a:pt x="13496" y="2168"/>
                        <a:pt x="13071" y="2519"/>
                        <a:pt x="13197" y="2940"/>
                      </a:cubicBezTo>
                      <a:lnTo>
                        <a:pt x="13171" y="2914"/>
                      </a:lnTo>
                      <a:lnTo>
                        <a:pt x="13171" y="2914"/>
                      </a:lnTo>
                      <a:cubicBezTo>
                        <a:pt x="13197" y="3017"/>
                        <a:pt x="13248" y="3068"/>
                        <a:pt x="13299" y="3145"/>
                      </a:cubicBezTo>
                      <a:cubicBezTo>
                        <a:pt x="13438" y="3300"/>
                        <a:pt x="13634" y="3386"/>
                        <a:pt x="13834" y="3386"/>
                      </a:cubicBezTo>
                      <a:cubicBezTo>
                        <a:pt x="13931" y="3386"/>
                        <a:pt x="14028" y="3366"/>
                        <a:pt x="14120" y="3324"/>
                      </a:cubicBezTo>
                      <a:cubicBezTo>
                        <a:pt x="14582" y="3119"/>
                        <a:pt x="14582" y="2452"/>
                        <a:pt x="14120" y="2222"/>
                      </a:cubicBezTo>
                      <a:cubicBezTo>
                        <a:pt x="14046" y="2185"/>
                        <a:pt x="13964" y="2168"/>
                        <a:pt x="13880" y="2168"/>
                      </a:cubicBezTo>
                      <a:close/>
                      <a:moveTo>
                        <a:pt x="11052" y="2873"/>
                      </a:moveTo>
                      <a:cubicBezTo>
                        <a:pt x="10986" y="2873"/>
                        <a:pt x="10922" y="2893"/>
                        <a:pt x="10863" y="2940"/>
                      </a:cubicBezTo>
                      <a:cubicBezTo>
                        <a:pt x="10812" y="2965"/>
                        <a:pt x="10786" y="3017"/>
                        <a:pt x="10761" y="3068"/>
                      </a:cubicBezTo>
                      <a:cubicBezTo>
                        <a:pt x="10658" y="3222"/>
                        <a:pt x="10710" y="3427"/>
                        <a:pt x="10838" y="3581"/>
                      </a:cubicBezTo>
                      <a:cubicBezTo>
                        <a:pt x="10910" y="3645"/>
                        <a:pt x="10998" y="3674"/>
                        <a:pt x="11085" y="3674"/>
                      </a:cubicBezTo>
                      <a:cubicBezTo>
                        <a:pt x="11275" y="3674"/>
                        <a:pt x="11461" y="3535"/>
                        <a:pt x="11479" y="3324"/>
                      </a:cubicBezTo>
                      <a:cubicBezTo>
                        <a:pt x="11499" y="3106"/>
                        <a:pt x="11273" y="2873"/>
                        <a:pt x="11052" y="2873"/>
                      </a:cubicBezTo>
                      <a:close/>
                      <a:moveTo>
                        <a:pt x="16379" y="3486"/>
                      </a:moveTo>
                      <a:cubicBezTo>
                        <a:pt x="16118" y="3486"/>
                        <a:pt x="15832" y="3726"/>
                        <a:pt x="15915" y="4017"/>
                      </a:cubicBezTo>
                      <a:cubicBezTo>
                        <a:pt x="15915" y="4068"/>
                        <a:pt x="15941" y="4119"/>
                        <a:pt x="15992" y="4170"/>
                      </a:cubicBezTo>
                      <a:cubicBezTo>
                        <a:pt x="16098" y="4277"/>
                        <a:pt x="16241" y="4334"/>
                        <a:pt x="16378" y="4334"/>
                      </a:cubicBezTo>
                      <a:cubicBezTo>
                        <a:pt x="16440" y="4334"/>
                        <a:pt x="16500" y="4323"/>
                        <a:pt x="16556" y="4299"/>
                      </a:cubicBezTo>
                      <a:cubicBezTo>
                        <a:pt x="16889" y="4145"/>
                        <a:pt x="16889" y="3683"/>
                        <a:pt x="16556" y="3529"/>
                      </a:cubicBezTo>
                      <a:cubicBezTo>
                        <a:pt x="16502" y="3500"/>
                        <a:pt x="16441" y="3486"/>
                        <a:pt x="16379" y="3486"/>
                      </a:cubicBezTo>
                      <a:close/>
                      <a:moveTo>
                        <a:pt x="4904" y="3922"/>
                      </a:moveTo>
                      <a:cubicBezTo>
                        <a:pt x="4663" y="3922"/>
                        <a:pt x="4396" y="4153"/>
                        <a:pt x="4478" y="4401"/>
                      </a:cubicBezTo>
                      <a:cubicBezTo>
                        <a:pt x="4478" y="4453"/>
                        <a:pt x="4504" y="4504"/>
                        <a:pt x="4555" y="4529"/>
                      </a:cubicBezTo>
                      <a:cubicBezTo>
                        <a:pt x="4644" y="4636"/>
                        <a:pt x="4769" y="4693"/>
                        <a:pt x="4897" y="4693"/>
                      </a:cubicBezTo>
                      <a:cubicBezTo>
                        <a:pt x="4955" y="4693"/>
                        <a:pt x="5013" y="4681"/>
                        <a:pt x="5068" y="4658"/>
                      </a:cubicBezTo>
                      <a:cubicBezTo>
                        <a:pt x="5376" y="4529"/>
                        <a:pt x="5376" y="4094"/>
                        <a:pt x="5068" y="3965"/>
                      </a:cubicBezTo>
                      <a:cubicBezTo>
                        <a:pt x="5018" y="3935"/>
                        <a:pt x="4962" y="3922"/>
                        <a:pt x="4904" y="3922"/>
                      </a:cubicBezTo>
                      <a:close/>
                      <a:moveTo>
                        <a:pt x="9543" y="4424"/>
                      </a:moveTo>
                      <a:cubicBezTo>
                        <a:pt x="9154" y="4424"/>
                        <a:pt x="8716" y="4772"/>
                        <a:pt x="8863" y="5171"/>
                      </a:cubicBezTo>
                      <a:lnTo>
                        <a:pt x="8838" y="5171"/>
                      </a:lnTo>
                      <a:cubicBezTo>
                        <a:pt x="8863" y="5247"/>
                        <a:pt x="8915" y="5324"/>
                        <a:pt x="8966" y="5376"/>
                      </a:cubicBezTo>
                      <a:cubicBezTo>
                        <a:pt x="9111" y="5539"/>
                        <a:pt x="9321" y="5625"/>
                        <a:pt x="9531" y="5625"/>
                      </a:cubicBezTo>
                      <a:cubicBezTo>
                        <a:pt x="9617" y="5625"/>
                        <a:pt x="9704" y="5611"/>
                        <a:pt x="9786" y="5581"/>
                      </a:cubicBezTo>
                      <a:cubicBezTo>
                        <a:pt x="10248" y="5350"/>
                        <a:pt x="10248" y="4709"/>
                        <a:pt x="9786" y="4478"/>
                      </a:cubicBezTo>
                      <a:cubicBezTo>
                        <a:pt x="9712" y="4441"/>
                        <a:pt x="9629" y="4424"/>
                        <a:pt x="9543" y="4424"/>
                      </a:cubicBezTo>
                      <a:close/>
                      <a:moveTo>
                        <a:pt x="803" y="4566"/>
                      </a:moveTo>
                      <a:cubicBezTo>
                        <a:pt x="420" y="4566"/>
                        <a:pt x="1" y="4912"/>
                        <a:pt x="145" y="5324"/>
                      </a:cubicBezTo>
                      <a:lnTo>
                        <a:pt x="119" y="5324"/>
                      </a:lnTo>
                      <a:cubicBezTo>
                        <a:pt x="145" y="5401"/>
                        <a:pt x="196" y="5478"/>
                        <a:pt x="247" y="5530"/>
                      </a:cubicBezTo>
                      <a:cubicBezTo>
                        <a:pt x="393" y="5693"/>
                        <a:pt x="602" y="5779"/>
                        <a:pt x="812" y="5779"/>
                      </a:cubicBezTo>
                      <a:cubicBezTo>
                        <a:pt x="899" y="5779"/>
                        <a:pt x="986" y="5765"/>
                        <a:pt x="1068" y="5735"/>
                      </a:cubicBezTo>
                      <a:cubicBezTo>
                        <a:pt x="1530" y="5504"/>
                        <a:pt x="1530" y="4837"/>
                        <a:pt x="1068" y="4632"/>
                      </a:cubicBezTo>
                      <a:cubicBezTo>
                        <a:pt x="988" y="4587"/>
                        <a:pt x="896" y="4566"/>
                        <a:pt x="803" y="4566"/>
                      </a:cubicBezTo>
                      <a:close/>
                      <a:moveTo>
                        <a:pt x="15597" y="5507"/>
                      </a:moveTo>
                      <a:cubicBezTo>
                        <a:pt x="15474" y="5507"/>
                        <a:pt x="15336" y="5617"/>
                        <a:pt x="15376" y="5760"/>
                      </a:cubicBezTo>
                      <a:cubicBezTo>
                        <a:pt x="15376" y="5786"/>
                        <a:pt x="15402" y="5812"/>
                        <a:pt x="15428" y="5837"/>
                      </a:cubicBezTo>
                      <a:cubicBezTo>
                        <a:pt x="15461" y="5887"/>
                        <a:pt x="15515" y="5915"/>
                        <a:pt x="15577" y="5915"/>
                      </a:cubicBezTo>
                      <a:cubicBezTo>
                        <a:pt x="15612" y="5915"/>
                        <a:pt x="15648" y="5907"/>
                        <a:pt x="15684" y="5889"/>
                      </a:cubicBezTo>
                      <a:cubicBezTo>
                        <a:pt x="15838" y="5812"/>
                        <a:pt x="15838" y="5606"/>
                        <a:pt x="15684" y="5530"/>
                      </a:cubicBezTo>
                      <a:cubicBezTo>
                        <a:pt x="15658" y="5514"/>
                        <a:pt x="15628" y="5507"/>
                        <a:pt x="15597" y="5507"/>
                      </a:cubicBezTo>
                      <a:close/>
                      <a:moveTo>
                        <a:pt x="6804" y="5935"/>
                      </a:moveTo>
                      <a:cubicBezTo>
                        <a:pt x="6729" y="5935"/>
                        <a:pt x="6636" y="6001"/>
                        <a:pt x="6658" y="6068"/>
                      </a:cubicBezTo>
                      <a:cubicBezTo>
                        <a:pt x="6658" y="6094"/>
                        <a:pt x="6684" y="6094"/>
                        <a:pt x="6684" y="6119"/>
                      </a:cubicBezTo>
                      <a:cubicBezTo>
                        <a:pt x="6702" y="6137"/>
                        <a:pt x="6746" y="6156"/>
                        <a:pt x="6788" y="6156"/>
                      </a:cubicBezTo>
                      <a:cubicBezTo>
                        <a:pt x="6805" y="6156"/>
                        <a:pt x="6823" y="6152"/>
                        <a:pt x="6838" y="6145"/>
                      </a:cubicBezTo>
                      <a:cubicBezTo>
                        <a:pt x="6914" y="6119"/>
                        <a:pt x="6914" y="5991"/>
                        <a:pt x="6838" y="5940"/>
                      </a:cubicBezTo>
                      <a:cubicBezTo>
                        <a:pt x="6827" y="5936"/>
                        <a:pt x="6816" y="5935"/>
                        <a:pt x="6804" y="5935"/>
                      </a:cubicBezTo>
                      <a:close/>
                      <a:moveTo>
                        <a:pt x="17748" y="6091"/>
                      </a:moveTo>
                      <a:cubicBezTo>
                        <a:pt x="17360" y="6091"/>
                        <a:pt x="16922" y="6438"/>
                        <a:pt x="17069" y="6837"/>
                      </a:cubicBezTo>
                      <a:lnTo>
                        <a:pt x="17043" y="6837"/>
                      </a:lnTo>
                      <a:cubicBezTo>
                        <a:pt x="17069" y="6914"/>
                        <a:pt x="17120" y="6991"/>
                        <a:pt x="17171" y="7068"/>
                      </a:cubicBezTo>
                      <a:cubicBezTo>
                        <a:pt x="17310" y="7224"/>
                        <a:pt x="17506" y="7309"/>
                        <a:pt x="17706" y="7309"/>
                      </a:cubicBezTo>
                      <a:cubicBezTo>
                        <a:pt x="17803" y="7309"/>
                        <a:pt x="17900" y="7289"/>
                        <a:pt x="17992" y="7248"/>
                      </a:cubicBezTo>
                      <a:cubicBezTo>
                        <a:pt x="18454" y="7042"/>
                        <a:pt x="18454" y="6376"/>
                        <a:pt x="17992" y="6145"/>
                      </a:cubicBezTo>
                      <a:cubicBezTo>
                        <a:pt x="17918" y="6108"/>
                        <a:pt x="17834" y="6091"/>
                        <a:pt x="17748" y="6091"/>
                      </a:cubicBezTo>
                      <a:close/>
                      <a:moveTo>
                        <a:pt x="8075" y="7152"/>
                      </a:moveTo>
                      <a:cubicBezTo>
                        <a:pt x="8008" y="7152"/>
                        <a:pt x="7944" y="7173"/>
                        <a:pt x="7889" y="7222"/>
                      </a:cubicBezTo>
                      <a:lnTo>
                        <a:pt x="7863" y="7222"/>
                      </a:lnTo>
                      <a:cubicBezTo>
                        <a:pt x="7838" y="7248"/>
                        <a:pt x="7812" y="7273"/>
                        <a:pt x="7786" y="7324"/>
                      </a:cubicBezTo>
                      <a:cubicBezTo>
                        <a:pt x="7684" y="7504"/>
                        <a:pt x="7709" y="7709"/>
                        <a:pt x="7838" y="7837"/>
                      </a:cubicBezTo>
                      <a:cubicBezTo>
                        <a:pt x="7923" y="7914"/>
                        <a:pt x="8023" y="7948"/>
                        <a:pt x="8118" y="7948"/>
                      </a:cubicBezTo>
                      <a:cubicBezTo>
                        <a:pt x="8308" y="7948"/>
                        <a:pt x="8479" y="7812"/>
                        <a:pt x="8479" y="7607"/>
                      </a:cubicBezTo>
                      <a:cubicBezTo>
                        <a:pt x="8518" y="7372"/>
                        <a:pt x="8288" y="7152"/>
                        <a:pt x="8075" y="7152"/>
                      </a:cubicBezTo>
                      <a:close/>
                      <a:moveTo>
                        <a:pt x="4203" y="6925"/>
                      </a:moveTo>
                      <a:cubicBezTo>
                        <a:pt x="3813" y="6925"/>
                        <a:pt x="3406" y="7271"/>
                        <a:pt x="3530" y="7683"/>
                      </a:cubicBezTo>
                      <a:cubicBezTo>
                        <a:pt x="3555" y="7760"/>
                        <a:pt x="3607" y="7837"/>
                        <a:pt x="3658" y="7889"/>
                      </a:cubicBezTo>
                      <a:cubicBezTo>
                        <a:pt x="3803" y="8052"/>
                        <a:pt x="4013" y="8138"/>
                        <a:pt x="4223" y="8138"/>
                      </a:cubicBezTo>
                      <a:cubicBezTo>
                        <a:pt x="4309" y="8138"/>
                        <a:pt x="4396" y="8124"/>
                        <a:pt x="4478" y="8094"/>
                      </a:cubicBezTo>
                      <a:cubicBezTo>
                        <a:pt x="4940" y="7863"/>
                        <a:pt x="4940" y="7196"/>
                        <a:pt x="4478" y="6991"/>
                      </a:cubicBezTo>
                      <a:cubicBezTo>
                        <a:pt x="4393" y="6946"/>
                        <a:pt x="4299" y="6925"/>
                        <a:pt x="4203" y="692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086" name="Google Shape;3086;p15"/>
              <p:cNvSpPr/>
              <p:nvPr/>
            </p:nvSpPr>
            <p:spPr>
              <a:xfrm rot="1413719">
                <a:off x="-379186" y="861403"/>
                <a:ext cx="1464476" cy="1377667"/>
              </a:xfrm>
              <a:custGeom>
                <a:avLst/>
                <a:gdLst/>
                <a:ahLst/>
                <a:cxnLst/>
                <a:rect l="l" t="t" r="r" b="b"/>
                <a:pathLst>
                  <a:path w="49727" h="46783" extrusionOk="0">
                    <a:moveTo>
                      <a:pt x="49209" y="0"/>
                    </a:moveTo>
                    <a:cubicBezTo>
                      <a:pt x="49160" y="0"/>
                      <a:pt x="49108" y="11"/>
                      <a:pt x="49055" y="36"/>
                    </a:cubicBezTo>
                    <a:cubicBezTo>
                      <a:pt x="34592" y="8729"/>
                      <a:pt x="14361" y="23807"/>
                      <a:pt x="180" y="46218"/>
                    </a:cubicBezTo>
                    <a:cubicBezTo>
                      <a:pt x="1" y="46449"/>
                      <a:pt x="206" y="46782"/>
                      <a:pt x="488" y="46782"/>
                    </a:cubicBezTo>
                    <a:cubicBezTo>
                      <a:pt x="616" y="46782"/>
                      <a:pt x="744" y="46705"/>
                      <a:pt x="796" y="46603"/>
                    </a:cubicBezTo>
                    <a:cubicBezTo>
                      <a:pt x="14899" y="24320"/>
                      <a:pt x="35028" y="9319"/>
                      <a:pt x="49439" y="677"/>
                    </a:cubicBezTo>
                    <a:cubicBezTo>
                      <a:pt x="49727" y="434"/>
                      <a:pt x="49519" y="0"/>
                      <a:pt x="492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087" name="Google Shape;3087;p15"/>
          <p:cNvGrpSpPr/>
          <p:nvPr/>
        </p:nvGrpSpPr>
        <p:grpSpPr>
          <a:xfrm rot="666763" flipH="1">
            <a:off x="7643663" y="1592955"/>
            <a:ext cx="1803455" cy="2317485"/>
            <a:chOff x="2173867" y="-584314"/>
            <a:chExt cx="1966049" cy="2500230"/>
          </a:xfrm>
        </p:grpSpPr>
        <p:grpSp>
          <p:nvGrpSpPr>
            <p:cNvPr id="3088" name="Google Shape;3088;p15"/>
            <p:cNvGrpSpPr/>
            <p:nvPr/>
          </p:nvGrpSpPr>
          <p:grpSpPr>
            <a:xfrm rot="1413719">
              <a:off x="2539340" y="-541428"/>
              <a:ext cx="616248" cy="1925931"/>
              <a:chOff x="-1858600" y="2385325"/>
              <a:chExt cx="523125" cy="1635025"/>
            </a:xfrm>
          </p:grpSpPr>
          <p:sp>
            <p:nvSpPr>
              <p:cNvPr id="3089" name="Google Shape;3089;p15"/>
              <p:cNvSpPr/>
              <p:nvPr/>
            </p:nvSpPr>
            <p:spPr>
              <a:xfrm>
                <a:off x="-1804750" y="2385325"/>
                <a:ext cx="469275" cy="16350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401" extrusionOk="0">
                    <a:moveTo>
                      <a:pt x="12062" y="1"/>
                    </a:moveTo>
                    <a:cubicBezTo>
                      <a:pt x="9693" y="1"/>
                      <a:pt x="7259" y="1264"/>
                      <a:pt x="5667" y="3115"/>
                    </a:cubicBezTo>
                    <a:cubicBezTo>
                      <a:pt x="3462" y="5679"/>
                      <a:pt x="2513" y="9064"/>
                      <a:pt x="1872" y="12397"/>
                    </a:cubicBezTo>
                    <a:lnTo>
                      <a:pt x="1872" y="12372"/>
                    </a:lnTo>
                    <a:cubicBezTo>
                      <a:pt x="129" y="21270"/>
                      <a:pt x="0" y="30373"/>
                      <a:pt x="975" y="39373"/>
                    </a:cubicBezTo>
                    <a:cubicBezTo>
                      <a:pt x="1308" y="42476"/>
                      <a:pt x="1308" y="44861"/>
                      <a:pt x="1462" y="47989"/>
                    </a:cubicBezTo>
                    <a:cubicBezTo>
                      <a:pt x="1795" y="54796"/>
                      <a:pt x="6238" y="62496"/>
                      <a:pt x="6079" y="65382"/>
                    </a:cubicBezTo>
                    <a:lnTo>
                      <a:pt x="6079" y="65382"/>
                    </a:lnTo>
                    <a:cubicBezTo>
                      <a:pt x="6979" y="50077"/>
                      <a:pt x="11644" y="31239"/>
                      <a:pt x="16694" y="16756"/>
                    </a:cubicBezTo>
                    <a:cubicBezTo>
                      <a:pt x="17694" y="13936"/>
                      <a:pt x="18771" y="11064"/>
                      <a:pt x="18745" y="8089"/>
                    </a:cubicBezTo>
                    <a:cubicBezTo>
                      <a:pt x="18745" y="5089"/>
                      <a:pt x="17412" y="1909"/>
                      <a:pt x="14719" y="602"/>
                    </a:cubicBezTo>
                    <a:cubicBezTo>
                      <a:pt x="13878" y="188"/>
                      <a:pt x="12974" y="1"/>
                      <a:pt x="12062" y="1"/>
                    </a:cubicBezTo>
                    <a:close/>
                    <a:moveTo>
                      <a:pt x="6079" y="65382"/>
                    </a:moveTo>
                    <a:lnTo>
                      <a:pt x="6079" y="65382"/>
                    </a:lnTo>
                    <a:cubicBezTo>
                      <a:pt x="6078" y="65388"/>
                      <a:pt x="6078" y="65394"/>
                      <a:pt x="6078" y="65400"/>
                    </a:cubicBezTo>
                    <a:cubicBezTo>
                      <a:pt x="6078" y="65394"/>
                      <a:pt x="6078" y="65388"/>
                      <a:pt x="6079" y="653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0" name="Google Shape;3090;p15"/>
              <p:cNvSpPr/>
              <p:nvPr/>
            </p:nvSpPr>
            <p:spPr>
              <a:xfrm>
                <a:off x="-1858600" y="2385425"/>
                <a:ext cx="469275" cy="16349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397" extrusionOk="0">
                    <a:moveTo>
                      <a:pt x="12088" y="1"/>
                    </a:moveTo>
                    <a:cubicBezTo>
                      <a:pt x="9704" y="1"/>
                      <a:pt x="7263" y="1274"/>
                      <a:pt x="5667" y="3111"/>
                    </a:cubicBezTo>
                    <a:cubicBezTo>
                      <a:pt x="3462" y="5649"/>
                      <a:pt x="2513" y="9060"/>
                      <a:pt x="1872" y="12393"/>
                    </a:cubicBezTo>
                    <a:lnTo>
                      <a:pt x="1872" y="12368"/>
                    </a:lnTo>
                    <a:cubicBezTo>
                      <a:pt x="129" y="21266"/>
                      <a:pt x="0" y="30369"/>
                      <a:pt x="975" y="39369"/>
                    </a:cubicBezTo>
                    <a:cubicBezTo>
                      <a:pt x="1308" y="42472"/>
                      <a:pt x="1308" y="44857"/>
                      <a:pt x="1462" y="47985"/>
                    </a:cubicBezTo>
                    <a:cubicBezTo>
                      <a:pt x="1795" y="54792"/>
                      <a:pt x="6239" y="62492"/>
                      <a:pt x="6079" y="65378"/>
                    </a:cubicBezTo>
                    <a:lnTo>
                      <a:pt x="6079" y="65378"/>
                    </a:lnTo>
                    <a:cubicBezTo>
                      <a:pt x="6979" y="50073"/>
                      <a:pt x="11670" y="31235"/>
                      <a:pt x="16694" y="16752"/>
                    </a:cubicBezTo>
                    <a:cubicBezTo>
                      <a:pt x="17694" y="13932"/>
                      <a:pt x="18771" y="11060"/>
                      <a:pt x="18771" y="8085"/>
                    </a:cubicBezTo>
                    <a:cubicBezTo>
                      <a:pt x="18745" y="5085"/>
                      <a:pt x="17412" y="1905"/>
                      <a:pt x="14745" y="598"/>
                    </a:cubicBezTo>
                    <a:cubicBezTo>
                      <a:pt x="13901" y="187"/>
                      <a:pt x="12999" y="1"/>
                      <a:pt x="12088" y="1"/>
                    </a:cubicBezTo>
                    <a:close/>
                    <a:moveTo>
                      <a:pt x="6079" y="65378"/>
                    </a:moveTo>
                    <a:cubicBezTo>
                      <a:pt x="6078" y="65384"/>
                      <a:pt x="6078" y="65390"/>
                      <a:pt x="6078" y="65396"/>
                    </a:cubicBezTo>
                    <a:cubicBezTo>
                      <a:pt x="6078" y="65390"/>
                      <a:pt x="6078" y="65384"/>
                      <a:pt x="6079" y="65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1" name="Google Shape;3091;p15"/>
              <p:cNvSpPr/>
              <p:nvPr/>
            </p:nvSpPr>
            <p:spPr>
              <a:xfrm>
                <a:off x="-1766300" y="2414375"/>
                <a:ext cx="329125" cy="283550"/>
              </a:xfrm>
              <a:custGeom>
                <a:avLst/>
                <a:gdLst/>
                <a:ahLst/>
                <a:cxnLst/>
                <a:rect l="l" t="t" r="r" b="b"/>
                <a:pathLst>
                  <a:path w="13165" h="11342" extrusionOk="0">
                    <a:moveTo>
                      <a:pt x="7214" y="1"/>
                    </a:moveTo>
                    <a:cubicBezTo>
                      <a:pt x="7203" y="1"/>
                      <a:pt x="7192" y="2"/>
                      <a:pt x="7181" y="4"/>
                    </a:cubicBezTo>
                    <a:cubicBezTo>
                      <a:pt x="7053" y="55"/>
                      <a:pt x="6976" y="260"/>
                      <a:pt x="7104" y="337"/>
                    </a:cubicBezTo>
                    <a:cubicBezTo>
                      <a:pt x="7130" y="363"/>
                      <a:pt x="7155" y="363"/>
                      <a:pt x="7181" y="363"/>
                    </a:cubicBezTo>
                    <a:cubicBezTo>
                      <a:pt x="7258" y="363"/>
                      <a:pt x="7335" y="337"/>
                      <a:pt x="7386" y="260"/>
                    </a:cubicBezTo>
                    <a:cubicBezTo>
                      <a:pt x="7433" y="120"/>
                      <a:pt x="7330" y="1"/>
                      <a:pt x="7214" y="1"/>
                    </a:cubicBezTo>
                    <a:close/>
                    <a:moveTo>
                      <a:pt x="10096" y="914"/>
                    </a:moveTo>
                    <a:cubicBezTo>
                      <a:pt x="10065" y="914"/>
                      <a:pt x="10033" y="918"/>
                      <a:pt x="10001" y="927"/>
                    </a:cubicBezTo>
                    <a:cubicBezTo>
                      <a:pt x="9719" y="1004"/>
                      <a:pt x="9591" y="1440"/>
                      <a:pt x="9848" y="1619"/>
                    </a:cubicBezTo>
                    <a:cubicBezTo>
                      <a:pt x="9899" y="1619"/>
                      <a:pt x="9950" y="1645"/>
                      <a:pt x="10001" y="1645"/>
                    </a:cubicBezTo>
                    <a:cubicBezTo>
                      <a:pt x="10024" y="1648"/>
                      <a:pt x="10046" y="1650"/>
                      <a:pt x="10069" y="1650"/>
                    </a:cubicBezTo>
                    <a:cubicBezTo>
                      <a:pt x="10224" y="1650"/>
                      <a:pt x="10370" y="1571"/>
                      <a:pt x="10437" y="1414"/>
                    </a:cubicBezTo>
                    <a:cubicBezTo>
                      <a:pt x="10528" y="1164"/>
                      <a:pt x="10337" y="914"/>
                      <a:pt x="10096" y="914"/>
                    </a:cubicBezTo>
                    <a:close/>
                    <a:moveTo>
                      <a:pt x="4839" y="1534"/>
                    </a:moveTo>
                    <a:cubicBezTo>
                      <a:pt x="4695" y="1534"/>
                      <a:pt x="4554" y="1605"/>
                      <a:pt x="4540" y="1748"/>
                    </a:cubicBezTo>
                    <a:cubicBezTo>
                      <a:pt x="4540" y="1799"/>
                      <a:pt x="4540" y="1824"/>
                      <a:pt x="4540" y="1876"/>
                    </a:cubicBezTo>
                    <a:cubicBezTo>
                      <a:pt x="4591" y="2030"/>
                      <a:pt x="4719" y="2158"/>
                      <a:pt x="4873" y="2183"/>
                    </a:cubicBezTo>
                    <a:cubicBezTo>
                      <a:pt x="5129" y="2183"/>
                      <a:pt x="5309" y="1876"/>
                      <a:pt x="5129" y="1671"/>
                    </a:cubicBezTo>
                    <a:cubicBezTo>
                      <a:pt x="5072" y="1579"/>
                      <a:pt x="4955" y="1534"/>
                      <a:pt x="4839" y="1534"/>
                    </a:cubicBezTo>
                    <a:close/>
                    <a:moveTo>
                      <a:pt x="7873" y="1434"/>
                    </a:moveTo>
                    <a:cubicBezTo>
                      <a:pt x="7815" y="1434"/>
                      <a:pt x="7755" y="1444"/>
                      <a:pt x="7694" y="1465"/>
                    </a:cubicBezTo>
                    <a:cubicBezTo>
                      <a:pt x="7309" y="1542"/>
                      <a:pt x="7104" y="2183"/>
                      <a:pt x="7488" y="2414"/>
                    </a:cubicBezTo>
                    <a:lnTo>
                      <a:pt x="7514" y="2414"/>
                    </a:lnTo>
                    <a:cubicBezTo>
                      <a:pt x="7565" y="2440"/>
                      <a:pt x="7642" y="2466"/>
                      <a:pt x="7694" y="2491"/>
                    </a:cubicBezTo>
                    <a:cubicBezTo>
                      <a:pt x="7715" y="2493"/>
                      <a:pt x="7737" y="2494"/>
                      <a:pt x="7759" y="2494"/>
                    </a:cubicBezTo>
                    <a:cubicBezTo>
                      <a:pt x="7992" y="2494"/>
                      <a:pt x="8217" y="2369"/>
                      <a:pt x="8335" y="2158"/>
                    </a:cubicBezTo>
                    <a:cubicBezTo>
                      <a:pt x="8489" y="1805"/>
                      <a:pt x="8227" y="1434"/>
                      <a:pt x="7873" y="1434"/>
                    </a:cubicBezTo>
                    <a:close/>
                    <a:moveTo>
                      <a:pt x="12521" y="1809"/>
                    </a:moveTo>
                    <a:cubicBezTo>
                      <a:pt x="12477" y="1809"/>
                      <a:pt x="12432" y="1814"/>
                      <a:pt x="12386" y="1824"/>
                    </a:cubicBezTo>
                    <a:cubicBezTo>
                      <a:pt x="12002" y="1927"/>
                      <a:pt x="11796" y="2568"/>
                      <a:pt x="12181" y="2799"/>
                    </a:cubicBezTo>
                    <a:cubicBezTo>
                      <a:pt x="12232" y="2825"/>
                      <a:pt x="12309" y="2850"/>
                      <a:pt x="12386" y="2850"/>
                    </a:cubicBezTo>
                    <a:cubicBezTo>
                      <a:pt x="12424" y="2858"/>
                      <a:pt x="12461" y="2861"/>
                      <a:pt x="12498" y="2861"/>
                    </a:cubicBezTo>
                    <a:cubicBezTo>
                      <a:pt x="12709" y="2861"/>
                      <a:pt x="12896" y="2739"/>
                      <a:pt x="13027" y="2542"/>
                    </a:cubicBezTo>
                    <a:cubicBezTo>
                      <a:pt x="13165" y="2175"/>
                      <a:pt x="12892" y="1809"/>
                      <a:pt x="12521" y="1809"/>
                    </a:cubicBezTo>
                    <a:close/>
                    <a:moveTo>
                      <a:pt x="10496" y="2693"/>
                    </a:moveTo>
                    <a:cubicBezTo>
                      <a:pt x="10485" y="2693"/>
                      <a:pt x="10474" y="2694"/>
                      <a:pt x="10463" y="2696"/>
                    </a:cubicBezTo>
                    <a:cubicBezTo>
                      <a:pt x="10335" y="2722"/>
                      <a:pt x="10258" y="2953"/>
                      <a:pt x="10386" y="3030"/>
                    </a:cubicBezTo>
                    <a:cubicBezTo>
                      <a:pt x="10412" y="3055"/>
                      <a:pt x="10412" y="3055"/>
                      <a:pt x="10437" y="3055"/>
                    </a:cubicBezTo>
                    <a:cubicBezTo>
                      <a:pt x="10540" y="3055"/>
                      <a:pt x="10617" y="3030"/>
                      <a:pt x="10668" y="2953"/>
                    </a:cubicBezTo>
                    <a:cubicBezTo>
                      <a:pt x="10715" y="2812"/>
                      <a:pt x="10612" y="2693"/>
                      <a:pt x="10496" y="2693"/>
                    </a:cubicBezTo>
                    <a:close/>
                    <a:moveTo>
                      <a:pt x="3134" y="3127"/>
                    </a:moveTo>
                    <a:cubicBezTo>
                      <a:pt x="3124" y="3127"/>
                      <a:pt x="3114" y="3129"/>
                      <a:pt x="3104" y="3132"/>
                    </a:cubicBezTo>
                    <a:cubicBezTo>
                      <a:pt x="3027" y="3158"/>
                      <a:pt x="3001" y="3260"/>
                      <a:pt x="3078" y="3312"/>
                    </a:cubicBezTo>
                    <a:lnTo>
                      <a:pt x="3078" y="3337"/>
                    </a:lnTo>
                    <a:lnTo>
                      <a:pt x="3104" y="3337"/>
                    </a:lnTo>
                    <a:cubicBezTo>
                      <a:pt x="3155" y="3337"/>
                      <a:pt x="3206" y="3312"/>
                      <a:pt x="3232" y="3260"/>
                    </a:cubicBezTo>
                    <a:cubicBezTo>
                      <a:pt x="3254" y="3194"/>
                      <a:pt x="3199" y="3127"/>
                      <a:pt x="3134" y="3127"/>
                    </a:cubicBezTo>
                    <a:close/>
                    <a:moveTo>
                      <a:pt x="6219" y="3536"/>
                    </a:moveTo>
                    <a:cubicBezTo>
                      <a:pt x="6072" y="3536"/>
                      <a:pt x="5928" y="3614"/>
                      <a:pt x="5899" y="3773"/>
                    </a:cubicBezTo>
                    <a:lnTo>
                      <a:pt x="5924" y="3773"/>
                    </a:lnTo>
                    <a:cubicBezTo>
                      <a:pt x="5924" y="3799"/>
                      <a:pt x="5924" y="3850"/>
                      <a:pt x="5924" y="3902"/>
                    </a:cubicBezTo>
                    <a:cubicBezTo>
                      <a:pt x="5950" y="4055"/>
                      <a:pt x="6078" y="4158"/>
                      <a:pt x="6232" y="4184"/>
                    </a:cubicBezTo>
                    <a:cubicBezTo>
                      <a:pt x="6243" y="4185"/>
                      <a:pt x="6254" y="4185"/>
                      <a:pt x="6265" y="4185"/>
                    </a:cubicBezTo>
                    <a:cubicBezTo>
                      <a:pt x="6526" y="4185"/>
                      <a:pt x="6662" y="3892"/>
                      <a:pt x="6514" y="3671"/>
                    </a:cubicBezTo>
                    <a:cubicBezTo>
                      <a:pt x="6447" y="3582"/>
                      <a:pt x="6332" y="3536"/>
                      <a:pt x="6219" y="3536"/>
                    </a:cubicBezTo>
                    <a:close/>
                    <a:moveTo>
                      <a:pt x="3009" y="4870"/>
                    </a:moveTo>
                    <a:cubicBezTo>
                      <a:pt x="2866" y="4870"/>
                      <a:pt x="2722" y="4947"/>
                      <a:pt x="2693" y="5107"/>
                    </a:cubicBezTo>
                    <a:lnTo>
                      <a:pt x="2719" y="5107"/>
                    </a:lnTo>
                    <a:cubicBezTo>
                      <a:pt x="2693" y="5158"/>
                      <a:pt x="2693" y="5184"/>
                      <a:pt x="2719" y="5235"/>
                    </a:cubicBezTo>
                    <a:cubicBezTo>
                      <a:pt x="2745" y="5389"/>
                      <a:pt x="2873" y="5517"/>
                      <a:pt x="3027" y="5517"/>
                    </a:cubicBezTo>
                    <a:cubicBezTo>
                      <a:pt x="3038" y="5518"/>
                      <a:pt x="3049" y="5518"/>
                      <a:pt x="3059" y="5518"/>
                    </a:cubicBezTo>
                    <a:cubicBezTo>
                      <a:pt x="3320" y="5518"/>
                      <a:pt x="3456" y="5226"/>
                      <a:pt x="3283" y="5004"/>
                    </a:cubicBezTo>
                    <a:cubicBezTo>
                      <a:pt x="3228" y="4915"/>
                      <a:pt x="3119" y="4870"/>
                      <a:pt x="3009" y="4870"/>
                    </a:cubicBezTo>
                    <a:close/>
                    <a:moveTo>
                      <a:pt x="6277" y="5340"/>
                    </a:moveTo>
                    <a:cubicBezTo>
                      <a:pt x="6229" y="5340"/>
                      <a:pt x="6179" y="5348"/>
                      <a:pt x="6129" y="5363"/>
                    </a:cubicBezTo>
                    <a:cubicBezTo>
                      <a:pt x="5745" y="5466"/>
                      <a:pt x="5540" y="6107"/>
                      <a:pt x="5924" y="6312"/>
                    </a:cubicBezTo>
                    <a:cubicBezTo>
                      <a:pt x="5976" y="6363"/>
                      <a:pt x="6053" y="6363"/>
                      <a:pt x="6129" y="6389"/>
                    </a:cubicBezTo>
                    <a:cubicBezTo>
                      <a:pt x="6151" y="6391"/>
                      <a:pt x="6173" y="6392"/>
                      <a:pt x="6194" y="6392"/>
                    </a:cubicBezTo>
                    <a:cubicBezTo>
                      <a:pt x="6424" y="6392"/>
                      <a:pt x="6630" y="6267"/>
                      <a:pt x="6771" y="6055"/>
                    </a:cubicBezTo>
                    <a:cubicBezTo>
                      <a:pt x="6906" y="5718"/>
                      <a:pt x="6625" y="5340"/>
                      <a:pt x="6277" y="5340"/>
                    </a:cubicBezTo>
                    <a:close/>
                    <a:moveTo>
                      <a:pt x="1163" y="6898"/>
                    </a:moveTo>
                    <a:cubicBezTo>
                      <a:pt x="1152" y="6898"/>
                      <a:pt x="1140" y="6899"/>
                      <a:pt x="1129" y="6902"/>
                    </a:cubicBezTo>
                    <a:cubicBezTo>
                      <a:pt x="1001" y="6927"/>
                      <a:pt x="924" y="7158"/>
                      <a:pt x="1052" y="7235"/>
                    </a:cubicBezTo>
                    <a:cubicBezTo>
                      <a:pt x="1078" y="7235"/>
                      <a:pt x="1104" y="7261"/>
                      <a:pt x="1129" y="7261"/>
                    </a:cubicBezTo>
                    <a:cubicBezTo>
                      <a:pt x="1206" y="7261"/>
                      <a:pt x="1283" y="7235"/>
                      <a:pt x="1334" y="7132"/>
                    </a:cubicBezTo>
                    <a:cubicBezTo>
                      <a:pt x="1381" y="7015"/>
                      <a:pt x="1278" y="6898"/>
                      <a:pt x="1163" y="6898"/>
                    </a:cubicBezTo>
                    <a:close/>
                    <a:moveTo>
                      <a:pt x="5001" y="7850"/>
                    </a:moveTo>
                    <a:cubicBezTo>
                      <a:pt x="4924" y="7876"/>
                      <a:pt x="4899" y="8004"/>
                      <a:pt x="4950" y="8056"/>
                    </a:cubicBezTo>
                    <a:lnTo>
                      <a:pt x="5001" y="8056"/>
                    </a:lnTo>
                    <a:cubicBezTo>
                      <a:pt x="5052" y="8056"/>
                      <a:pt x="5104" y="8030"/>
                      <a:pt x="5129" y="8004"/>
                    </a:cubicBezTo>
                    <a:cubicBezTo>
                      <a:pt x="5155" y="7927"/>
                      <a:pt x="5078" y="7850"/>
                      <a:pt x="5001" y="7850"/>
                    </a:cubicBezTo>
                    <a:close/>
                    <a:moveTo>
                      <a:pt x="2940" y="7598"/>
                    </a:moveTo>
                    <a:cubicBezTo>
                      <a:pt x="2902" y="7598"/>
                      <a:pt x="2862" y="7605"/>
                      <a:pt x="2822" y="7620"/>
                    </a:cubicBezTo>
                    <a:cubicBezTo>
                      <a:pt x="2565" y="7697"/>
                      <a:pt x="2437" y="8107"/>
                      <a:pt x="2693" y="8235"/>
                    </a:cubicBezTo>
                    <a:cubicBezTo>
                      <a:pt x="2719" y="8261"/>
                      <a:pt x="2770" y="8286"/>
                      <a:pt x="2822" y="8286"/>
                    </a:cubicBezTo>
                    <a:cubicBezTo>
                      <a:pt x="2838" y="8289"/>
                      <a:pt x="2854" y="8290"/>
                      <a:pt x="2870" y="8290"/>
                    </a:cubicBezTo>
                    <a:cubicBezTo>
                      <a:pt x="3007" y="8290"/>
                      <a:pt x="3137" y="8196"/>
                      <a:pt x="3206" y="8081"/>
                    </a:cubicBezTo>
                    <a:cubicBezTo>
                      <a:pt x="3338" y="7840"/>
                      <a:pt x="3169" y="7598"/>
                      <a:pt x="2940" y="7598"/>
                    </a:cubicBezTo>
                    <a:close/>
                    <a:moveTo>
                      <a:pt x="6698" y="7919"/>
                    </a:moveTo>
                    <a:cubicBezTo>
                      <a:pt x="6554" y="7919"/>
                      <a:pt x="6414" y="7990"/>
                      <a:pt x="6386" y="8133"/>
                    </a:cubicBezTo>
                    <a:lnTo>
                      <a:pt x="6412" y="8133"/>
                    </a:lnTo>
                    <a:cubicBezTo>
                      <a:pt x="6412" y="8184"/>
                      <a:pt x="6412" y="8235"/>
                      <a:pt x="6412" y="8261"/>
                    </a:cubicBezTo>
                    <a:cubicBezTo>
                      <a:pt x="6437" y="8415"/>
                      <a:pt x="6565" y="8543"/>
                      <a:pt x="6745" y="8568"/>
                    </a:cubicBezTo>
                    <a:cubicBezTo>
                      <a:pt x="7001" y="8568"/>
                      <a:pt x="7181" y="8261"/>
                      <a:pt x="7001" y="8056"/>
                    </a:cubicBezTo>
                    <a:cubicBezTo>
                      <a:pt x="6933" y="7964"/>
                      <a:pt x="6814" y="7919"/>
                      <a:pt x="6698" y="7919"/>
                    </a:cubicBezTo>
                    <a:close/>
                    <a:moveTo>
                      <a:pt x="4317" y="9878"/>
                    </a:moveTo>
                    <a:cubicBezTo>
                      <a:pt x="4265" y="9878"/>
                      <a:pt x="4210" y="9886"/>
                      <a:pt x="4155" y="9902"/>
                    </a:cubicBezTo>
                    <a:cubicBezTo>
                      <a:pt x="3770" y="9979"/>
                      <a:pt x="3565" y="10645"/>
                      <a:pt x="3950" y="10851"/>
                    </a:cubicBezTo>
                    <a:cubicBezTo>
                      <a:pt x="4001" y="10876"/>
                      <a:pt x="4078" y="10902"/>
                      <a:pt x="4129" y="10928"/>
                    </a:cubicBezTo>
                    <a:cubicBezTo>
                      <a:pt x="4153" y="10930"/>
                      <a:pt x="4177" y="10931"/>
                      <a:pt x="4200" y="10931"/>
                    </a:cubicBezTo>
                    <a:cubicBezTo>
                      <a:pt x="4454" y="10931"/>
                      <a:pt x="4677" y="10805"/>
                      <a:pt x="4770" y="10594"/>
                    </a:cubicBezTo>
                    <a:cubicBezTo>
                      <a:pt x="4927" y="10236"/>
                      <a:pt x="4673" y="9878"/>
                      <a:pt x="4317" y="9878"/>
                    </a:cubicBezTo>
                    <a:close/>
                    <a:moveTo>
                      <a:pt x="746" y="10289"/>
                    </a:moveTo>
                    <a:cubicBezTo>
                      <a:pt x="696" y="10289"/>
                      <a:pt x="644" y="10297"/>
                      <a:pt x="591" y="10312"/>
                    </a:cubicBezTo>
                    <a:cubicBezTo>
                      <a:pt x="206" y="10415"/>
                      <a:pt x="1" y="11056"/>
                      <a:pt x="386" y="11287"/>
                    </a:cubicBezTo>
                    <a:lnTo>
                      <a:pt x="386" y="11261"/>
                    </a:lnTo>
                    <a:cubicBezTo>
                      <a:pt x="437" y="11312"/>
                      <a:pt x="514" y="11338"/>
                      <a:pt x="565" y="11338"/>
                    </a:cubicBezTo>
                    <a:cubicBezTo>
                      <a:pt x="589" y="11340"/>
                      <a:pt x="613" y="11341"/>
                      <a:pt x="636" y="11341"/>
                    </a:cubicBezTo>
                    <a:cubicBezTo>
                      <a:pt x="889" y="11341"/>
                      <a:pt x="1112" y="11216"/>
                      <a:pt x="1206" y="11004"/>
                    </a:cubicBezTo>
                    <a:cubicBezTo>
                      <a:pt x="1364" y="10667"/>
                      <a:pt x="1106" y="10289"/>
                      <a:pt x="746" y="10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2" name="Google Shape;3092;p15"/>
              <p:cNvSpPr/>
              <p:nvPr/>
            </p:nvSpPr>
            <p:spPr>
              <a:xfrm>
                <a:off x="-1809250" y="2563500"/>
                <a:ext cx="247275" cy="1438900"/>
              </a:xfrm>
              <a:custGeom>
                <a:avLst/>
                <a:gdLst/>
                <a:ahLst/>
                <a:cxnLst/>
                <a:rect l="l" t="t" r="r" b="b"/>
                <a:pathLst>
                  <a:path w="9891" h="57556" extrusionOk="0">
                    <a:moveTo>
                      <a:pt x="9445" y="0"/>
                    </a:moveTo>
                    <a:cubicBezTo>
                      <a:pt x="9304" y="0"/>
                      <a:pt x="9164" y="81"/>
                      <a:pt x="9104" y="270"/>
                    </a:cubicBezTo>
                    <a:cubicBezTo>
                      <a:pt x="4617" y="13912"/>
                      <a:pt x="1" y="34913"/>
                      <a:pt x="3386" y="57247"/>
                    </a:cubicBezTo>
                    <a:cubicBezTo>
                      <a:pt x="3411" y="57427"/>
                      <a:pt x="3565" y="57555"/>
                      <a:pt x="3745" y="57555"/>
                    </a:cubicBezTo>
                    <a:lnTo>
                      <a:pt x="3822" y="57555"/>
                    </a:lnTo>
                    <a:cubicBezTo>
                      <a:pt x="4027" y="57530"/>
                      <a:pt x="4155" y="57324"/>
                      <a:pt x="4129" y="57119"/>
                    </a:cubicBezTo>
                    <a:cubicBezTo>
                      <a:pt x="796" y="34939"/>
                      <a:pt x="5360" y="14091"/>
                      <a:pt x="9796" y="501"/>
                    </a:cubicBezTo>
                    <a:cubicBezTo>
                      <a:pt x="9890" y="202"/>
                      <a:pt x="9667" y="0"/>
                      <a:pt x="9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93" name="Google Shape;3093;p15"/>
            <p:cNvGrpSpPr/>
            <p:nvPr/>
          </p:nvGrpSpPr>
          <p:grpSpPr>
            <a:xfrm rot="1413719">
              <a:off x="2548595" y="-367104"/>
              <a:ext cx="1216593" cy="2128592"/>
              <a:chOff x="-1779100" y="2408800"/>
              <a:chExt cx="1032750" cy="1807075"/>
            </a:xfrm>
          </p:grpSpPr>
          <p:sp>
            <p:nvSpPr>
              <p:cNvPr id="3094" name="Google Shape;3094;p15"/>
              <p:cNvSpPr/>
              <p:nvPr/>
            </p:nvSpPr>
            <p:spPr>
              <a:xfrm>
                <a:off x="-1779100" y="2498825"/>
                <a:ext cx="1032750" cy="1717050"/>
              </a:xfrm>
              <a:custGeom>
                <a:avLst/>
                <a:gdLst/>
                <a:ahLst/>
                <a:cxnLst/>
                <a:rect l="l" t="t" r="r" b="b"/>
                <a:pathLst>
                  <a:path w="41310" h="68682" extrusionOk="0">
                    <a:moveTo>
                      <a:pt x="32843" y="0"/>
                    </a:moveTo>
                    <a:cubicBezTo>
                      <a:pt x="31194" y="0"/>
                      <a:pt x="29516" y="392"/>
                      <a:pt x="28053" y="1113"/>
                    </a:cubicBezTo>
                    <a:cubicBezTo>
                      <a:pt x="24489" y="2883"/>
                      <a:pt x="21924" y="6139"/>
                      <a:pt x="19719" y="9421"/>
                    </a:cubicBezTo>
                    <a:lnTo>
                      <a:pt x="19719" y="9396"/>
                    </a:lnTo>
                    <a:cubicBezTo>
                      <a:pt x="13744" y="18242"/>
                      <a:pt x="9436" y="27987"/>
                      <a:pt x="6385" y="38167"/>
                    </a:cubicBezTo>
                    <a:cubicBezTo>
                      <a:pt x="5308" y="41705"/>
                      <a:pt x="4231" y="44270"/>
                      <a:pt x="2949" y="47731"/>
                    </a:cubicBezTo>
                    <a:cubicBezTo>
                      <a:pt x="205" y="55244"/>
                      <a:pt x="1487" y="65630"/>
                      <a:pt x="0" y="68681"/>
                    </a:cubicBezTo>
                    <a:cubicBezTo>
                      <a:pt x="7975" y="52526"/>
                      <a:pt x="21642" y="34269"/>
                      <a:pt x="33745" y="20935"/>
                    </a:cubicBezTo>
                    <a:cubicBezTo>
                      <a:pt x="36105" y="18319"/>
                      <a:pt x="38566" y="15704"/>
                      <a:pt x="39951" y="12473"/>
                    </a:cubicBezTo>
                    <a:cubicBezTo>
                      <a:pt x="41310" y="9242"/>
                      <a:pt x="41310" y="5190"/>
                      <a:pt x="39002" y="2549"/>
                    </a:cubicBezTo>
                    <a:cubicBezTo>
                      <a:pt x="37468" y="790"/>
                      <a:pt x="35184" y="0"/>
                      <a:pt x="328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5" name="Google Shape;3095;p15"/>
              <p:cNvSpPr/>
              <p:nvPr/>
            </p:nvSpPr>
            <p:spPr>
              <a:xfrm>
                <a:off x="-1776550" y="2408800"/>
                <a:ext cx="973150" cy="1753225"/>
              </a:xfrm>
              <a:custGeom>
                <a:avLst/>
                <a:gdLst/>
                <a:ahLst/>
                <a:cxnLst/>
                <a:rect l="l" t="t" r="r" b="b"/>
                <a:pathLst>
                  <a:path w="38926" h="70129" extrusionOk="0">
                    <a:moveTo>
                      <a:pt x="30542" y="0"/>
                    </a:moveTo>
                    <a:cubicBezTo>
                      <a:pt x="28732" y="0"/>
                      <a:pt x="26881" y="482"/>
                      <a:pt x="25310" y="1355"/>
                    </a:cubicBezTo>
                    <a:cubicBezTo>
                      <a:pt x="21848" y="3253"/>
                      <a:pt x="19438" y="6637"/>
                      <a:pt x="17361" y="10022"/>
                    </a:cubicBezTo>
                    <a:cubicBezTo>
                      <a:pt x="11822" y="19100"/>
                      <a:pt x="7975" y="29049"/>
                      <a:pt x="5386" y="39357"/>
                    </a:cubicBezTo>
                    <a:cubicBezTo>
                      <a:pt x="4488" y="42947"/>
                      <a:pt x="3514" y="45537"/>
                      <a:pt x="2411" y="49076"/>
                    </a:cubicBezTo>
                    <a:cubicBezTo>
                      <a:pt x="1" y="56717"/>
                      <a:pt x="1770" y="67025"/>
                      <a:pt x="411" y="70128"/>
                    </a:cubicBezTo>
                    <a:cubicBezTo>
                      <a:pt x="7642" y="53640"/>
                      <a:pt x="20463" y="34767"/>
                      <a:pt x="31925" y="20869"/>
                    </a:cubicBezTo>
                    <a:cubicBezTo>
                      <a:pt x="34156" y="18177"/>
                      <a:pt x="36515" y="15433"/>
                      <a:pt x="37721" y="12151"/>
                    </a:cubicBezTo>
                    <a:cubicBezTo>
                      <a:pt x="38926" y="8843"/>
                      <a:pt x="38772" y="4791"/>
                      <a:pt x="36336" y="2253"/>
                    </a:cubicBezTo>
                    <a:cubicBezTo>
                      <a:pt x="34837" y="698"/>
                      <a:pt x="32720" y="0"/>
                      <a:pt x="30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6" name="Google Shape;3096;p15"/>
              <p:cNvSpPr/>
              <p:nvPr/>
            </p:nvSpPr>
            <p:spPr>
              <a:xfrm>
                <a:off x="-1311125" y="2430900"/>
                <a:ext cx="402150" cy="319125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2765" extrusionOk="0">
                    <a:moveTo>
                      <a:pt x="9413" y="1"/>
                    </a:moveTo>
                    <a:cubicBezTo>
                      <a:pt x="9396" y="1"/>
                      <a:pt x="9378" y="3"/>
                      <a:pt x="9359" y="10"/>
                    </a:cubicBezTo>
                    <a:cubicBezTo>
                      <a:pt x="9206" y="35"/>
                      <a:pt x="9103" y="266"/>
                      <a:pt x="9231" y="369"/>
                    </a:cubicBezTo>
                    <a:cubicBezTo>
                      <a:pt x="9257" y="394"/>
                      <a:pt x="9283" y="394"/>
                      <a:pt x="9308" y="394"/>
                    </a:cubicBezTo>
                    <a:cubicBezTo>
                      <a:pt x="9332" y="400"/>
                      <a:pt x="9357" y="403"/>
                      <a:pt x="9380" y="403"/>
                    </a:cubicBezTo>
                    <a:cubicBezTo>
                      <a:pt x="9458" y="403"/>
                      <a:pt x="9531" y="370"/>
                      <a:pt x="9590" y="292"/>
                    </a:cubicBezTo>
                    <a:cubicBezTo>
                      <a:pt x="9635" y="156"/>
                      <a:pt x="9541" y="1"/>
                      <a:pt x="9413" y="1"/>
                    </a:cubicBezTo>
                    <a:close/>
                    <a:moveTo>
                      <a:pt x="12560" y="1256"/>
                    </a:moveTo>
                    <a:cubicBezTo>
                      <a:pt x="12528" y="1256"/>
                      <a:pt x="12496" y="1259"/>
                      <a:pt x="12462" y="1266"/>
                    </a:cubicBezTo>
                    <a:cubicBezTo>
                      <a:pt x="12154" y="1317"/>
                      <a:pt x="11949" y="1856"/>
                      <a:pt x="12257" y="2061"/>
                    </a:cubicBezTo>
                    <a:cubicBezTo>
                      <a:pt x="12283" y="2087"/>
                      <a:pt x="12360" y="2112"/>
                      <a:pt x="12411" y="2112"/>
                    </a:cubicBezTo>
                    <a:cubicBezTo>
                      <a:pt x="12447" y="2121"/>
                      <a:pt x="12482" y="2125"/>
                      <a:pt x="12518" y="2125"/>
                    </a:cubicBezTo>
                    <a:cubicBezTo>
                      <a:pt x="12685" y="2125"/>
                      <a:pt x="12844" y="2030"/>
                      <a:pt x="12949" y="1881"/>
                    </a:cubicBezTo>
                    <a:cubicBezTo>
                      <a:pt x="13089" y="1579"/>
                      <a:pt x="12870" y="1256"/>
                      <a:pt x="12560" y="1256"/>
                    </a:cubicBezTo>
                    <a:close/>
                    <a:moveTo>
                      <a:pt x="6402" y="1567"/>
                    </a:moveTo>
                    <a:cubicBezTo>
                      <a:pt x="6244" y="1567"/>
                      <a:pt x="6092" y="1644"/>
                      <a:pt x="6052" y="1805"/>
                    </a:cubicBezTo>
                    <a:cubicBezTo>
                      <a:pt x="6026" y="1856"/>
                      <a:pt x="6026" y="1907"/>
                      <a:pt x="6052" y="1958"/>
                    </a:cubicBezTo>
                    <a:cubicBezTo>
                      <a:pt x="6077" y="2138"/>
                      <a:pt x="6231" y="2292"/>
                      <a:pt x="6411" y="2317"/>
                    </a:cubicBezTo>
                    <a:cubicBezTo>
                      <a:pt x="6431" y="2321"/>
                      <a:pt x="6450" y="2322"/>
                      <a:pt x="6470" y="2322"/>
                    </a:cubicBezTo>
                    <a:cubicBezTo>
                      <a:pt x="6747" y="2322"/>
                      <a:pt x="6937" y="1993"/>
                      <a:pt x="6770" y="1753"/>
                    </a:cubicBezTo>
                    <a:cubicBezTo>
                      <a:pt x="6696" y="1631"/>
                      <a:pt x="6547" y="1567"/>
                      <a:pt x="6402" y="1567"/>
                    </a:cubicBezTo>
                    <a:close/>
                    <a:moveTo>
                      <a:pt x="9895" y="1689"/>
                    </a:moveTo>
                    <a:cubicBezTo>
                      <a:pt x="9854" y="1689"/>
                      <a:pt x="9812" y="1693"/>
                      <a:pt x="9770" y="1702"/>
                    </a:cubicBezTo>
                    <a:cubicBezTo>
                      <a:pt x="9308" y="1779"/>
                      <a:pt x="9000" y="2523"/>
                      <a:pt x="9436" y="2830"/>
                    </a:cubicBezTo>
                    <a:cubicBezTo>
                      <a:pt x="9513" y="2856"/>
                      <a:pt x="9590" y="2907"/>
                      <a:pt x="9667" y="2907"/>
                    </a:cubicBezTo>
                    <a:cubicBezTo>
                      <a:pt x="9721" y="2921"/>
                      <a:pt x="9775" y="2927"/>
                      <a:pt x="9828" y="2927"/>
                    </a:cubicBezTo>
                    <a:cubicBezTo>
                      <a:pt x="10078" y="2927"/>
                      <a:pt x="10310" y="2785"/>
                      <a:pt x="10436" y="2574"/>
                    </a:cubicBezTo>
                    <a:cubicBezTo>
                      <a:pt x="10647" y="2153"/>
                      <a:pt x="10324" y="1689"/>
                      <a:pt x="9895" y="1689"/>
                    </a:cubicBezTo>
                    <a:close/>
                    <a:moveTo>
                      <a:pt x="4359" y="3369"/>
                    </a:moveTo>
                    <a:cubicBezTo>
                      <a:pt x="4257" y="3369"/>
                      <a:pt x="4205" y="3523"/>
                      <a:pt x="4282" y="3599"/>
                    </a:cubicBezTo>
                    <a:lnTo>
                      <a:pt x="4334" y="3599"/>
                    </a:lnTo>
                    <a:cubicBezTo>
                      <a:pt x="4347" y="3606"/>
                      <a:pt x="4363" y="3610"/>
                      <a:pt x="4379" y="3610"/>
                    </a:cubicBezTo>
                    <a:cubicBezTo>
                      <a:pt x="4422" y="3610"/>
                      <a:pt x="4469" y="3586"/>
                      <a:pt x="4487" y="3548"/>
                    </a:cubicBezTo>
                    <a:cubicBezTo>
                      <a:pt x="4513" y="3446"/>
                      <a:pt x="4436" y="3369"/>
                      <a:pt x="4359" y="3369"/>
                    </a:cubicBezTo>
                    <a:close/>
                    <a:moveTo>
                      <a:pt x="15337" y="2484"/>
                    </a:moveTo>
                    <a:cubicBezTo>
                      <a:pt x="15295" y="2484"/>
                      <a:pt x="15251" y="2488"/>
                      <a:pt x="15206" y="2497"/>
                    </a:cubicBezTo>
                    <a:cubicBezTo>
                      <a:pt x="14744" y="2574"/>
                      <a:pt x="14462" y="3317"/>
                      <a:pt x="14898" y="3599"/>
                    </a:cubicBezTo>
                    <a:cubicBezTo>
                      <a:pt x="14950" y="3651"/>
                      <a:pt x="15026" y="3676"/>
                      <a:pt x="15129" y="3702"/>
                    </a:cubicBezTo>
                    <a:cubicBezTo>
                      <a:pt x="15170" y="3710"/>
                      <a:pt x="15212" y="3713"/>
                      <a:pt x="15254" y="3713"/>
                    </a:cubicBezTo>
                    <a:cubicBezTo>
                      <a:pt x="15498" y="3713"/>
                      <a:pt x="15745" y="3588"/>
                      <a:pt x="15898" y="3369"/>
                    </a:cubicBezTo>
                    <a:cubicBezTo>
                      <a:pt x="16085" y="2948"/>
                      <a:pt x="15782" y="2484"/>
                      <a:pt x="15337" y="2484"/>
                    </a:cubicBezTo>
                    <a:close/>
                    <a:moveTo>
                      <a:pt x="13055" y="3385"/>
                    </a:moveTo>
                    <a:cubicBezTo>
                      <a:pt x="13037" y="3385"/>
                      <a:pt x="13019" y="3388"/>
                      <a:pt x="13001" y="3394"/>
                    </a:cubicBezTo>
                    <a:cubicBezTo>
                      <a:pt x="12847" y="3420"/>
                      <a:pt x="12744" y="3676"/>
                      <a:pt x="12898" y="3779"/>
                    </a:cubicBezTo>
                    <a:cubicBezTo>
                      <a:pt x="12898" y="3779"/>
                      <a:pt x="12924" y="3779"/>
                      <a:pt x="12975" y="3805"/>
                    </a:cubicBezTo>
                    <a:cubicBezTo>
                      <a:pt x="12993" y="3809"/>
                      <a:pt x="13010" y="3811"/>
                      <a:pt x="13028" y="3811"/>
                    </a:cubicBezTo>
                    <a:cubicBezTo>
                      <a:pt x="13111" y="3811"/>
                      <a:pt x="13189" y="3761"/>
                      <a:pt x="13231" y="3676"/>
                    </a:cubicBezTo>
                    <a:cubicBezTo>
                      <a:pt x="13299" y="3541"/>
                      <a:pt x="13188" y="3385"/>
                      <a:pt x="13055" y="3385"/>
                    </a:cubicBezTo>
                    <a:close/>
                    <a:moveTo>
                      <a:pt x="7890" y="4029"/>
                    </a:moveTo>
                    <a:cubicBezTo>
                      <a:pt x="7731" y="4029"/>
                      <a:pt x="7579" y="4105"/>
                      <a:pt x="7539" y="4266"/>
                    </a:cubicBezTo>
                    <a:cubicBezTo>
                      <a:pt x="7513" y="4317"/>
                      <a:pt x="7513" y="4369"/>
                      <a:pt x="7539" y="4420"/>
                    </a:cubicBezTo>
                    <a:cubicBezTo>
                      <a:pt x="7565" y="4625"/>
                      <a:pt x="7718" y="4779"/>
                      <a:pt x="7898" y="4805"/>
                    </a:cubicBezTo>
                    <a:cubicBezTo>
                      <a:pt x="7908" y="4806"/>
                      <a:pt x="7919" y="4806"/>
                      <a:pt x="7929" y="4806"/>
                    </a:cubicBezTo>
                    <a:cubicBezTo>
                      <a:pt x="8221" y="4806"/>
                      <a:pt x="8430" y="4463"/>
                      <a:pt x="8257" y="4215"/>
                    </a:cubicBezTo>
                    <a:cubicBezTo>
                      <a:pt x="8183" y="4093"/>
                      <a:pt x="8034" y="4029"/>
                      <a:pt x="7890" y="4029"/>
                    </a:cubicBezTo>
                    <a:close/>
                    <a:moveTo>
                      <a:pt x="4081" y="5358"/>
                    </a:moveTo>
                    <a:cubicBezTo>
                      <a:pt x="3918" y="5358"/>
                      <a:pt x="3759" y="5435"/>
                      <a:pt x="3718" y="5600"/>
                    </a:cubicBezTo>
                    <a:cubicBezTo>
                      <a:pt x="3693" y="5651"/>
                      <a:pt x="3693" y="5702"/>
                      <a:pt x="3718" y="5753"/>
                    </a:cubicBezTo>
                    <a:cubicBezTo>
                      <a:pt x="3744" y="5933"/>
                      <a:pt x="3898" y="6087"/>
                      <a:pt x="4077" y="6112"/>
                    </a:cubicBezTo>
                    <a:cubicBezTo>
                      <a:pt x="4088" y="6113"/>
                      <a:pt x="4099" y="6114"/>
                      <a:pt x="4110" y="6114"/>
                    </a:cubicBezTo>
                    <a:cubicBezTo>
                      <a:pt x="4401" y="6114"/>
                      <a:pt x="4609" y="5794"/>
                      <a:pt x="4436" y="5523"/>
                    </a:cubicBezTo>
                    <a:cubicBezTo>
                      <a:pt x="4365" y="5416"/>
                      <a:pt x="4222" y="5358"/>
                      <a:pt x="4081" y="5358"/>
                    </a:cubicBezTo>
                    <a:close/>
                    <a:moveTo>
                      <a:pt x="7747" y="6125"/>
                    </a:moveTo>
                    <a:cubicBezTo>
                      <a:pt x="7705" y="6125"/>
                      <a:pt x="7661" y="6129"/>
                      <a:pt x="7616" y="6138"/>
                    </a:cubicBezTo>
                    <a:cubicBezTo>
                      <a:pt x="7154" y="6215"/>
                      <a:pt x="6872" y="6959"/>
                      <a:pt x="7308" y="7266"/>
                    </a:cubicBezTo>
                    <a:cubicBezTo>
                      <a:pt x="7359" y="7292"/>
                      <a:pt x="7436" y="7343"/>
                      <a:pt x="7539" y="7343"/>
                    </a:cubicBezTo>
                    <a:cubicBezTo>
                      <a:pt x="7588" y="7357"/>
                      <a:pt x="7639" y="7363"/>
                      <a:pt x="7691" y="7363"/>
                    </a:cubicBezTo>
                    <a:cubicBezTo>
                      <a:pt x="7932" y="7363"/>
                      <a:pt x="8181" y="7221"/>
                      <a:pt x="8308" y="7010"/>
                    </a:cubicBezTo>
                    <a:cubicBezTo>
                      <a:pt x="8495" y="6589"/>
                      <a:pt x="8191" y="6125"/>
                      <a:pt x="7747" y="6125"/>
                    </a:cubicBezTo>
                    <a:close/>
                    <a:moveTo>
                      <a:pt x="1797" y="7616"/>
                    </a:moveTo>
                    <a:cubicBezTo>
                      <a:pt x="1780" y="7616"/>
                      <a:pt x="1762" y="7619"/>
                      <a:pt x="1744" y="7625"/>
                    </a:cubicBezTo>
                    <a:cubicBezTo>
                      <a:pt x="1590" y="7651"/>
                      <a:pt x="1487" y="7882"/>
                      <a:pt x="1615" y="7984"/>
                    </a:cubicBezTo>
                    <a:lnTo>
                      <a:pt x="1615" y="8010"/>
                    </a:lnTo>
                    <a:cubicBezTo>
                      <a:pt x="1641" y="8010"/>
                      <a:pt x="1667" y="8010"/>
                      <a:pt x="1692" y="8036"/>
                    </a:cubicBezTo>
                    <a:cubicBezTo>
                      <a:pt x="1795" y="8036"/>
                      <a:pt x="1898" y="8010"/>
                      <a:pt x="1974" y="7907"/>
                    </a:cubicBezTo>
                    <a:cubicBezTo>
                      <a:pt x="2020" y="7772"/>
                      <a:pt x="1926" y="7616"/>
                      <a:pt x="1797" y="7616"/>
                    </a:cubicBezTo>
                    <a:close/>
                    <a:moveTo>
                      <a:pt x="6237" y="9057"/>
                    </a:moveTo>
                    <a:cubicBezTo>
                      <a:pt x="6227" y="9057"/>
                      <a:pt x="6216" y="9059"/>
                      <a:pt x="6205" y="9061"/>
                    </a:cubicBezTo>
                    <a:cubicBezTo>
                      <a:pt x="6129" y="9087"/>
                      <a:pt x="6077" y="9215"/>
                      <a:pt x="6154" y="9292"/>
                    </a:cubicBezTo>
                    <a:lnTo>
                      <a:pt x="6205" y="9292"/>
                    </a:lnTo>
                    <a:cubicBezTo>
                      <a:pt x="6219" y="9299"/>
                      <a:pt x="6233" y="9302"/>
                      <a:pt x="6246" y="9302"/>
                    </a:cubicBezTo>
                    <a:cubicBezTo>
                      <a:pt x="6282" y="9302"/>
                      <a:pt x="6315" y="9278"/>
                      <a:pt x="6334" y="9241"/>
                    </a:cubicBezTo>
                    <a:cubicBezTo>
                      <a:pt x="6380" y="9149"/>
                      <a:pt x="6323" y="9057"/>
                      <a:pt x="6237" y="9057"/>
                    </a:cubicBezTo>
                    <a:close/>
                    <a:moveTo>
                      <a:pt x="3654" y="8563"/>
                    </a:moveTo>
                    <a:cubicBezTo>
                      <a:pt x="3625" y="8563"/>
                      <a:pt x="3595" y="8566"/>
                      <a:pt x="3564" y="8574"/>
                    </a:cubicBezTo>
                    <a:cubicBezTo>
                      <a:pt x="3282" y="8625"/>
                      <a:pt x="3077" y="9087"/>
                      <a:pt x="3359" y="9292"/>
                    </a:cubicBezTo>
                    <a:cubicBezTo>
                      <a:pt x="3410" y="9318"/>
                      <a:pt x="3462" y="9318"/>
                      <a:pt x="3513" y="9343"/>
                    </a:cubicBezTo>
                    <a:cubicBezTo>
                      <a:pt x="3535" y="9347"/>
                      <a:pt x="3558" y="9348"/>
                      <a:pt x="3581" y="9348"/>
                    </a:cubicBezTo>
                    <a:cubicBezTo>
                      <a:pt x="3742" y="9348"/>
                      <a:pt x="3910" y="9270"/>
                      <a:pt x="4000" y="9113"/>
                    </a:cubicBezTo>
                    <a:cubicBezTo>
                      <a:pt x="4116" y="8859"/>
                      <a:pt x="3919" y="8563"/>
                      <a:pt x="3654" y="8563"/>
                    </a:cubicBezTo>
                    <a:close/>
                    <a:moveTo>
                      <a:pt x="8158" y="9205"/>
                    </a:moveTo>
                    <a:cubicBezTo>
                      <a:pt x="7996" y="9205"/>
                      <a:pt x="7837" y="9281"/>
                      <a:pt x="7795" y="9446"/>
                    </a:cubicBezTo>
                    <a:cubicBezTo>
                      <a:pt x="7795" y="9497"/>
                      <a:pt x="7795" y="9549"/>
                      <a:pt x="7795" y="9600"/>
                    </a:cubicBezTo>
                    <a:cubicBezTo>
                      <a:pt x="7821" y="9779"/>
                      <a:pt x="7975" y="9933"/>
                      <a:pt x="8154" y="9959"/>
                    </a:cubicBezTo>
                    <a:cubicBezTo>
                      <a:pt x="8166" y="9960"/>
                      <a:pt x="8178" y="9960"/>
                      <a:pt x="8190" y="9960"/>
                    </a:cubicBezTo>
                    <a:cubicBezTo>
                      <a:pt x="8502" y="9960"/>
                      <a:pt x="8686" y="9641"/>
                      <a:pt x="8513" y="9369"/>
                    </a:cubicBezTo>
                    <a:cubicBezTo>
                      <a:pt x="8442" y="9262"/>
                      <a:pt x="8299" y="9205"/>
                      <a:pt x="8158" y="9205"/>
                    </a:cubicBezTo>
                    <a:close/>
                    <a:moveTo>
                      <a:pt x="5080" y="11305"/>
                    </a:moveTo>
                    <a:cubicBezTo>
                      <a:pt x="5038" y="11305"/>
                      <a:pt x="4994" y="11309"/>
                      <a:pt x="4949" y="11318"/>
                    </a:cubicBezTo>
                    <a:cubicBezTo>
                      <a:pt x="4487" y="11395"/>
                      <a:pt x="4205" y="12138"/>
                      <a:pt x="4641" y="12446"/>
                    </a:cubicBezTo>
                    <a:cubicBezTo>
                      <a:pt x="4693" y="12472"/>
                      <a:pt x="4769" y="12523"/>
                      <a:pt x="4872" y="12523"/>
                    </a:cubicBezTo>
                    <a:cubicBezTo>
                      <a:pt x="4921" y="12537"/>
                      <a:pt x="4972" y="12543"/>
                      <a:pt x="5022" y="12543"/>
                    </a:cubicBezTo>
                    <a:cubicBezTo>
                      <a:pt x="5258" y="12543"/>
                      <a:pt x="5493" y="12401"/>
                      <a:pt x="5641" y="12190"/>
                    </a:cubicBezTo>
                    <a:cubicBezTo>
                      <a:pt x="5829" y="11769"/>
                      <a:pt x="5525" y="11305"/>
                      <a:pt x="5080" y="11305"/>
                    </a:cubicBezTo>
                    <a:close/>
                    <a:moveTo>
                      <a:pt x="897" y="11529"/>
                    </a:moveTo>
                    <a:cubicBezTo>
                      <a:pt x="847" y="11529"/>
                      <a:pt x="796" y="11536"/>
                      <a:pt x="744" y="11549"/>
                    </a:cubicBezTo>
                    <a:cubicBezTo>
                      <a:pt x="282" y="11626"/>
                      <a:pt x="0" y="12369"/>
                      <a:pt x="436" y="12651"/>
                    </a:cubicBezTo>
                    <a:cubicBezTo>
                      <a:pt x="513" y="12703"/>
                      <a:pt x="590" y="12728"/>
                      <a:pt x="667" y="12754"/>
                    </a:cubicBezTo>
                    <a:cubicBezTo>
                      <a:pt x="712" y="12761"/>
                      <a:pt x="756" y="12765"/>
                      <a:pt x="801" y="12765"/>
                    </a:cubicBezTo>
                    <a:cubicBezTo>
                      <a:pt x="1061" y="12765"/>
                      <a:pt x="1305" y="12640"/>
                      <a:pt x="1436" y="12420"/>
                    </a:cubicBezTo>
                    <a:cubicBezTo>
                      <a:pt x="1643" y="12006"/>
                      <a:pt x="1333" y="11529"/>
                      <a:pt x="897" y="115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7" name="Google Shape;3097;p15"/>
              <p:cNvSpPr/>
              <p:nvPr/>
            </p:nvSpPr>
            <p:spPr>
              <a:xfrm>
                <a:off x="-1775275" y="2546100"/>
                <a:ext cx="795475" cy="1591550"/>
              </a:xfrm>
              <a:custGeom>
                <a:avLst/>
                <a:gdLst/>
                <a:ahLst/>
                <a:cxnLst/>
                <a:rect l="l" t="t" r="r" b="b"/>
                <a:pathLst>
                  <a:path w="31819" h="63662" extrusionOk="0">
                    <a:moveTo>
                      <a:pt x="31286" y="1"/>
                    </a:moveTo>
                    <a:cubicBezTo>
                      <a:pt x="31186" y="1"/>
                      <a:pt x="31084" y="43"/>
                      <a:pt x="31003" y="145"/>
                    </a:cubicBezTo>
                    <a:cubicBezTo>
                      <a:pt x="15822" y="19300"/>
                      <a:pt x="4258" y="42891"/>
                      <a:pt x="52" y="63200"/>
                    </a:cubicBezTo>
                    <a:cubicBezTo>
                      <a:pt x="1" y="63405"/>
                      <a:pt x="129" y="63610"/>
                      <a:pt x="334" y="63662"/>
                    </a:cubicBezTo>
                    <a:lnTo>
                      <a:pt x="411" y="63662"/>
                    </a:lnTo>
                    <a:cubicBezTo>
                      <a:pt x="591" y="63662"/>
                      <a:pt x="745" y="63534"/>
                      <a:pt x="796" y="63354"/>
                    </a:cubicBezTo>
                    <a:cubicBezTo>
                      <a:pt x="4976" y="43148"/>
                      <a:pt x="16489" y="19685"/>
                      <a:pt x="31592" y="607"/>
                    </a:cubicBezTo>
                    <a:cubicBezTo>
                      <a:pt x="31818" y="325"/>
                      <a:pt x="31560" y="1"/>
                      <a:pt x="312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098" name="Google Shape;3098;p15"/>
          <p:cNvGrpSpPr/>
          <p:nvPr/>
        </p:nvGrpSpPr>
        <p:grpSpPr>
          <a:xfrm>
            <a:off x="58228" y="1158997"/>
            <a:ext cx="9082585" cy="604992"/>
            <a:chOff x="0" y="40944"/>
            <a:chExt cx="8543499" cy="604992"/>
          </a:xfrm>
        </p:grpSpPr>
        <p:sp>
          <p:nvSpPr>
            <p:cNvPr id="3099" name="Google Shape;3099;p15"/>
            <p:cNvSpPr/>
            <p:nvPr/>
          </p:nvSpPr>
          <p:spPr>
            <a:xfrm>
              <a:off x="0" y="40944"/>
              <a:ext cx="8543499" cy="604992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0" name="Google Shape;3100;p15"/>
            <p:cNvSpPr txBox="1"/>
            <p:nvPr/>
          </p:nvSpPr>
          <p:spPr>
            <a:xfrm>
              <a:off x="257106" y="40944"/>
              <a:ext cx="8228623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i="0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1. Hiện thực lịch sử và lịch sử được con người nhận thức</a:t>
              </a:r>
              <a:endParaRPr sz="2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81000">
              <a:srgbClr val="EEEEEE"/>
            </a:gs>
            <a:gs pos="100000">
              <a:srgbClr val="D8D8D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6" name="Google Shape;3106;p16"/>
          <p:cNvSpPr txBox="1">
            <a:spLocks noGrp="1"/>
          </p:cNvSpPr>
          <p:nvPr>
            <p:ph type="title"/>
          </p:nvPr>
        </p:nvSpPr>
        <p:spPr>
          <a:xfrm>
            <a:off x="7246739" y="-22871"/>
            <a:ext cx="1787857" cy="1713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Times New Roman"/>
              <a:buNone/>
            </a:pPr>
            <a:r>
              <a:rPr lang="en-US" sz="3200" b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HOẠT ĐỘNG NHÓM</a:t>
            </a:r>
            <a:endParaRPr/>
          </a:p>
        </p:txBody>
      </p:sp>
      <p:grpSp>
        <p:nvGrpSpPr>
          <p:cNvPr id="3107" name="Google Shape;3107;p16"/>
          <p:cNvGrpSpPr/>
          <p:nvPr/>
        </p:nvGrpSpPr>
        <p:grpSpPr>
          <a:xfrm>
            <a:off x="1191" y="1028700"/>
            <a:ext cx="6456969" cy="4120816"/>
            <a:chOff x="0" y="1371600"/>
            <a:chExt cx="8661400" cy="5527676"/>
          </a:xfrm>
        </p:grpSpPr>
        <p:sp>
          <p:nvSpPr>
            <p:cNvPr id="3108" name="Google Shape;3108;p16"/>
            <p:cNvSpPr/>
            <p:nvPr/>
          </p:nvSpPr>
          <p:spPr>
            <a:xfrm>
              <a:off x="0" y="1371600"/>
              <a:ext cx="8661400" cy="5527675"/>
            </a:xfrm>
            <a:custGeom>
              <a:avLst/>
              <a:gdLst/>
              <a:ahLst/>
              <a:cxnLst/>
              <a:rect l="l" t="t" r="r" b="b"/>
              <a:pathLst>
                <a:path w="3414" h="2178" extrusionOk="0">
                  <a:moveTo>
                    <a:pt x="3413" y="2170"/>
                  </a:moveTo>
                  <a:cubicBezTo>
                    <a:pt x="3269" y="1591"/>
                    <a:pt x="2632" y="1151"/>
                    <a:pt x="1832" y="1121"/>
                  </a:cubicBezTo>
                  <a:cubicBezTo>
                    <a:pt x="1670" y="1115"/>
                    <a:pt x="1503" y="1126"/>
                    <a:pt x="1340" y="1124"/>
                  </a:cubicBezTo>
                  <a:cubicBezTo>
                    <a:pt x="1182" y="1123"/>
                    <a:pt x="859" y="1139"/>
                    <a:pt x="746" y="1045"/>
                  </a:cubicBezTo>
                  <a:cubicBezTo>
                    <a:pt x="726" y="1028"/>
                    <a:pt x="713" y="1006"/>
                    <a:pt x="708" y="983"/>
                  </a:cubicBezTo>
                  <a:cubicBezTo>
                    <a:pt x="704" y="960"/>
                    <a:pt x="708" y="935"/>
                    <a:pt x="722" y="913"/>
                  </a:cubicBezTo>
                  <a:cubicBezTo>
                    <a:pt x="731" y="899"/>
                    <a:pt x="746" y="885"/>
                    <a:pt x="765" y="873"/>
                  </a:cubicBezTo>
                  <a:cubicBezTo>
                    <a:pt x="784" y="860"/>
                    <a:pt x="807" y="848"/>
                    <a:pt x="833" y="837"/>
                  </a:cubicBezTo>
                  <a:cubicBezTo>
                    <a:pt x="934" y="793"/>
                    <a:pt x="1075" y="764"/>
                    <a:pt x="1150" y="745"/>
                  </a:cubicBezTo>
                  <a:cubicBezTo>
                    <a:pt x="1308" y="706"/>
                    <a:pt x="1471" y="645"/>
                    <a:pt x="1521" y="516"/>
                  </a:cubicBezTo>
                  <a:cubicBezTo>
                    <a:pt x="1548" y="448"/>
                    <a:pt x="1540" y="377"/>
                    <a:pt x="1494" y="320"/>
                  </a:cubicBezTo>
                  <a:cubicBezTo>
                    <a:pt x="1405" y="209"/>
                    <a:pt x="1242" y="163"/>
                    <a:pt x="1110" y="129"/>
                  </a:cubicBezTo>
                  <a:cubicBezTo>
                    <a:pt x="942" y="86"/>
                    <a:pt x="769" y="62"/>
                    <a:pt x="597" y="43"/>
                  </a:cubicBezTo>
                  <a:cubicBezTo>
                    <a:pt x="398" y="21"/>
                    <a:pt x="200" y="6"/>
                    <a:pt x="0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73" y="216"/>
                    <a:pt x="134" y="215"/>
                    <a:pt x="207" y="220"/>
                  </a:cubicBezTo>
                  <a:cubicBezTo>
                    <a:pt x="230" y="221"/>
                    <a:pt x="268" y="224"/>
                    <a:pt x="292" y="226"/>
                  </a:cubicBezTo>
                  <a:cubicBezTo>
                    <a:pt x="399" y="230"/>
                    <a:pt x="461" y="236"/>
                    <a:pt x="567" y="241"/>
                  </a:cubicBezTo>
                  <a:cubicBezTo>
                    <a:pt x="585" y="243"/>
                    <a:pt x="660" y="247"/>
                    <a:pt x="684" y="249"/>
                  </a:cubicBezTo>
                  <a:cubicBezTo>
                    <a:pt x="804" y="259"/>
                    <a:pt x="987" y="285"/>
                    <a:pt x="1013" y="394"/>
                  </a:cubicBezTo>
                  <a:cubicBezTo>
                    <a:pt x="1027" y="450"/>
                    <a:pt x="985" y="488"/>
                    <a:pt x="904" y="523"/>
                  </a:cubicBezTo>
                  <a:cubicBezTo>
                    <a:pt x="877" y="535"/>
                    <a:pt x="848" y="545"/>
                    <a:pt x="817" y="554"/>
                  </a:cubicBezTo>
                  <a:cubicBezTo>
                    <a:pt x="575" y="629"/>
                    <a:pt x="293" y="654"/>
                    <a:pt x="117" y="858"/>
                  </a:cubicBezTo>
                  <a:cubicBezTo>
                    <a:pt x="101" y="877"/>
                    <a:pt x="86" y="897"/>
                    <a:pt x="72" y="920"/>
                  </a:cubicBezTo>
                  <a:cubicBezTo>
                    <a:pt x="61" y="942"/>
                    <a:pt x="53" y="965"/>
                    <a:pt x="47" y="990"/>
                  </a:cubicBezTo>
                  <a:cubicBezTo>
                    <a:pt x="37" y="1031"/>
                    <a:pt x="38" y="1075"/>
                    <a:pt x="52" y="1121"/>
                  </a:cubicBezTo>
                  <a:cubicBezTo>
                    <a:pt x="131" y="1375"/>
                    <a:pt x="560" y="1449"/>
                    <a:pt x="849" y="1485"/>
                  </a:cubicBezTo>
                  <a:cubicBezTo>
                    <a:pt x="1101" y="1516"/>
                    <a:pt x="1361" y="1512"/>
                    <a:pt x="1613" y="1541"/>
                  </a:cubicBezTo>
                  <a:cubicBezTo>
                    <a:pt x="1884" y="1572"/>
                    <a:pt x="2086" y="1700"/>
                    <a:pt x="2144" y="1848"/>
                  </a:cubicBezTo>
                  <a:cubicBezTo>
                    <a:pt x="2185" y="1953"/>
                    <a:pt x="2172" y="2070"/>
                    <a:pt x="2125" y="2178"/>
                  </a:cubicBezTo>
                  <a:cubicBezTo>
                    <a:pt x="3414" y="2178"/>
                    <a:pt x="3414" y="2178"/>
                    <a:pt x="3414" y="2178"/>
                  </a:cubicBezTo>
                  <a:cubicBezTo>
                    <a:pt x="3414" y="2176"/>
                    <a:pt x="3413" y="2173"/>
                    <a:pt x="3413" y="217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9" name="Google Shape;3109;p16"/>
            <p:cNvSpPr/>
            <p:nvPr/>
          </p:nvSpPr>
          <p:spPr>
            <a:xfrm>
              <a:off x="0" y="1452563"/>
              <a:ext cx="8556625" cy="5446713"/>
            </a:xfrm>
            <a:custGeom>
              <a:avLst/>
              <a:gdLst/>
              <a:ahLst/>
              <a:cxnLst/>
              <a:rect l="l" t="t" r="r" b="b"/>
              <a:pathLst>
                <a:path w="3373" h="2146" extrusionOk="0">
                  <a:moveTo>
                    <a:pt x="3365" y="2116"/>
                  </a:moveTo>
                  <a:cubicBezTo>
                    <a:pt x="3363" y="2109"/>
                    <a:pt x="3361" y="2102"/>
                    <a:pt x="3359" y="2095"/>
                  </a:cubicBezTo>
                  <a:cubicBezTo>
                    <a:pt x="3355" y="2083"/>
                    <a:pt x="3351" y="2070"/>
                    <a:pt x="3347" y="2058"/>
                  </a:cubicBezTo>
                  <a:cubicBezTo>
                    <a:pt x="3340" y="2041"/>
                    <a:pt x="3334" y="2023"/>
                    <a:pt x="3327" y="2006"/>
                  </a:cubicBezTo>
                  <a:cubicBezTo>
                    <a:pt x="3321" y="1993"/>
                    <a:pt x="3315" y="1980"/>
                    <a:pt x="3309" y="1967"/>
                  </a:cubicBezTo>
                  <a:cubicBezTo>
                    <a:pt x="3308" y="1964"/>
                    <a:pt x="3307" y="1961"/>
                    <a:pt x="3306" y="1959"/>
                  </a:cubicBezTo>
                  <a:cubicBezTo>
                    <a:pt x="3299" y="1944"/>
                    <a:pt x="3291" y="1930"/>
                    <a:pt x="3284" y="1915"/>
                  </a:cubicBezTo>
                  <a:cubicBezTo>
                    <a:pt x="3276" y="1902"/>
                    <a:pt x="3269" y="1888"/>
                    <a:pt x="3261" y="1875"/>
                  </a:cubicBezTo>
                  <a:cubicBezTo>
                    <a:pt x="3255" y="1865"/>
                    <a:pt x="3250" y="1855"/>
                    <a:pt x="3244" y="1846"/>
                  </a:cubicBezTo>
                  <a:cubicBezTo>
                    <a:pt x="3242" y="1843"/>
                    <a:pt x="3240" y="1840"/>
                    <a:pt x="3238" y="1837"/>
                  </a:cubicBezTo>
                  <a:cubicBezTo>
                    <a:pt x="3234" y="1830"/>
                    <a:pt x="3229" y="1824"/>
                    <a:pt x="3225" y="1817"/>
                  </a:cubicBezTo>
                  <a:cubicBezTo>
                    <a:pt x="3221" y="1812"/>
                    <a:pt x="3218" y="1807"/>
                    <a:pt x="3214" y="1801"/>
                  </a:cubicBezTo>
                  <a:cubicBezTo>
                    <a:pt x="3211" y="1797"/>
                    <a:pt x="3208" y="1793"/>
                    <a:pt x="3205" y="1789"/>
                  </a:cubicBezTo>
                  <a:cubicBezTo>
                    <a:pt x="3200" y="1782"/>
                    <a:pt x="3195" y="1775"/>
                    <a:pt x="3190" y="1768"/>
                  </a:cubicBezTo>
                  <a:cubicBezTo>
                    <a:pt x="3188" y="1766"/>
                    <a:pt x="3186" y="1763"/>
                    <a:pt x="3185" y="1761"/>
                  </a:cubicBezTo>
                  <a:cubicBezTo>
                    <a:pt x="3178" y="1753"/>
                    <a:pt x="3172" y="1744"/>
                    <a:pt x="3165" y="1736"/>
                  </a:cubicBezTo>
                  <a:cubicBezTo>
                    <a:pt x="3165" y="1735"/>
                    <a:pt x="3164" y="1735"/>
                    <a:pt x="3164" y="1734"/>
                  </a:cubicBezTo>
                  <a:cubicBezTo>
                    <a:pt x="3156" y="1724"/>
                    <a:pt x="3148" y="1715"/>
                    <a:pt x="3140" y="1706"/>
                  </a:cubicBezTo>
                  <a:cubicBezTo>
                    <a:pt x="3132" y="1696"/>
                    <a:pt x="3123" y="1686"/>
                    <a:pt x="3115" y="1677"/>
                  </a:cubicBezTo>
                  <a:cubicBezTo>
                    <a:pt x="3106" y="1667"/>
                    <a:pt x="3098" y="1658"/>
                    <a:pt x="3089" y="1649"/>
                  </a:cubicBezTo>
                  <a:cubicBezTo>
                    <a:pt x="3083" y="1643"/>
                    <a:pt x="3078" y="1638"/>
                    <a:pt x="3072" y="1632"/>
                  </a:cubicBezTo>
                  <a:cubicBezTo>
                    <a:pt x="3071" y="1631"/>
                    <a:pt x="3070" y="1630"/>
                    <a:pt x="3070" y="1630"/>
                  </a:cubicBezTo>
                  <a:cubicBezTo>
                    <a:pt x="3069" y="1629"/>
                    <a:pt x="3068" y="1628"/>
                    <a:pt x="3068" y="1628"/>
                  </a:cubicBezTo>
                  <a:cubicBezTo>
                    <a:pt x="3065" y="1625"/>
                    <a:pt x="3062" y="1622"/>
                    <a:pt x="3059" y="1619"/>
                  </a:cubicBezTo>
                  <a:cubicBezTo>
                    <a:pt x="3050" y="1610"/>
                    <a:pt x="3041" y="1602"/>
                    <a:pt x="3033" y="1594"/>
                  </a:cubicBezTo>
                  <a:cubicBezTo>
                    <a:pt x="3024" y="1586"/>
                    <a:pt x="3015" y="1578"/>
                    <a:pt x="3006" y="1570"/>
                  </a:cubicBezTo>
                  <a:cubicBezTo>
                    <a:pt x="2997" y="1562"/>
                    <a:pt x="2988" y="1554"/>
                    <a:pt x="2979" y="1547"/>
                  </a:cubicBezTo>
                  <a:cubicBezTo>
                    <a:pt x="2975" y="1543"/>
                    <a:pt x="2971" y="1539"/>
                    <a:pt x="2966" y="1535"/>
                  </a:cubicBezTo>
                  <a:cubicBezTo>
                    <a:pt x="2962" y="1532"/>
                    <a:pt x="2957" y="1528"/>
                    <a:pt x="2952" y="1524"/>
                  </a:cubicBezTo>
                  <a:cubicBezTo>
                    <a:pt x="2943" y="1517"/>
                    <a:pt x="2934" y="1510"/>
                    <a:pt x="2925" y="1503"/>
                  </a:cubicBezTo>
                  <a:cubicBezTo>
                    <a:pt x="2916" y="1496"/>
                    <a:pt x="2907" y="1489"/>
                    <a:pt x="2898" y="1483"/>
                  </a:cubicBezTo>
                  <a:cubicBezTo>
                    <a:pt x="2889" y="1476"/>
                    <a:pt x="2880" y="1469"/>
                    <a:pt x="2870" y="1463"/>
                  </a:cubicBezTo>
                  <a:cubicBezTo>
                    <a:pt x="2866" y="1460"/>
                    <a:pt x="2861" y="1456"/>
                    <a:pt x="2856" y="1453"/>
                  </a:cubicBezTo>
                  <a:cubicBezTo>
                    <a:pt x="2852" y="1450"/>
                    <a:pt x="2847" y="1447"/>
                    <a:pt x="2843" y="1444"/>
                  </a:cubicBezTo>
                  <a:cubicBezTo>
                    <a:pt x="2833" y="1438"/>
                    <a:pt x="2824" y="1432"/>
                    <a:pt x="2815" y="1426"/>
                  </a:cubicBezTo>
                  <a:cubicBezTo>
                    <a:pt x="2805" y="1420"/>
                    <a:pt x="2796" y="1414"/>
                    <a:pt x="2787" y="1408"/>
                  </a:cubicBezTo>
                  <a:cubicBezTo>
                    <a:pt x="2777" y="1402"/>
                    <a:pt x="2768" y="1397"/>
                    <a:pt x="2758" y="1391"/>
                  </a:cubicBezTo>
                  <a:cubicBezTo>
                    <a:pt x="2752" y="1388"/>
                    <a:pt x="2746" y="1384"/>
                    <a:pt x="2740" y="1380"/>
                  </a:cubicBezTo>
                  <a:cubicBezTo>
                    <a:pt x="2737" y="1378"/>
                    <a:pt x="2733" y="1377"/>
                    <a:pt x="2730" y="1375"/>
                  </a:cubicBezTo>
                  <a:cubicBezTo>
                    <a:pt x="2721" y="1370"/>
                    <a:pt x="2711" y="1364"/>
                    <a:pt x="2702" y="1359"/>
                  </a:cubicBezTo>
                  <a:cubicBezTo>
                    <a:pt x="2692" y="1354"/>
                    <a:pt x="2682" y="1349"/>
                    <a:pt x="2673" y="1344"/>
                  </a:cubicBezTo>
                  <a:cubicBezTo>
                    <a:pt x="2663" y="1339"/>
                    <a:pt x="2654" y="1334"/>
                    <a:pt x="2644" y="1330"/>
                  </a:cubicBezTo>
                  <a:cubicBezTo>
                    <a:pt x="2635" y="1325"/>
                    <a:pt x="2625" y="1320"/>
                    <a:pt x="2615" y="1316"/>
                  </a:cubicBezTo>
                  <a:cubicBezTo>
                    <a:pt x="2606" y="1311"/>
                    <a:pt x="2596" y="1307"/>
                    <a:pt x="2586" y="1302"/>
                  </a:cubicBezTo>
                  <a:cubicBezTo>
                    <a:pt x="2576" y="1298"/>
                    <a:pt x="2567" y="1294"/>
                    <a:pt x="2557" y="1290"/>
                  </a:cubicBezTo>
                  <a:cubicBezTo>
                    <a:pt x="2547" y="1285"/>
                    <a:pt x="2537" y="1281"/>
                    <a:pt x="2528" y="1277"/>
                  </a:cubicBezTo>
                  <a:cubicBezTo>
                    <a:pt x="2518" y="1273"/>
                    <a:pt x="2508" y="1269"/>
                    <a:pt x="2498" y="1266"/>
                  </a:cubicBezTo>
                  <a:cubicBezTo>
                    <a:pt x="2496" y="1265"/>
                    <a:pt x="2494" y="1264"/>
                    <a:pt x="2492" y="1263"/>
                  </a:cubicBezTo>
                  <a:cubicBezTo>
                    <a:pt x="2484" y="1260"/>
                    <a:pt x="2476" y="1257"/>
                    <a:pt x="2469" y="1254"/>
                  </a:cubicBezTo>
                  <a:cubicBezTo>
                    <a:pt x="2459" y="1251"/>
                    <a:pt x="2449" y="1247"/>
                    <a:pt x="2439" y="1244"/>
                  </a:cubicBezTo>
                  <a:cubicBezTo>
                    <a:pt x="2429" y="1240"/>
                    <a:pt x="2419" y="1237"/>
                    <a:pt x="2409" y="1233"/>
                  </a:cubicBezTo>
                  <a:cubicBezTo>
                    <a:pt x="2399" y="1230"/>
                    <a:pt x="2389" y="1227"/>
                    <a:pt x="2379" y="1223"/>
                  </a:cubicBezTo>
                  <a:cubicBezTo>
                    <a:pt x="2369" y="1220"/>
                    <a:pt x="2359" y="1217"/>
                    <a:pt x="2349" y="1214"/>
                  </a:cubicBezTo>
                  <a:cubicBezTo>
                    <a:pt x="2339" y="1211"/>
                    <a:pt x="2329" y="1208"/>
                    <a:pt x="2319" y="1205"/>
                  </a:cubicBezTo>
                  <a:cubicBezTo>
                    <a:pt x="2309" y="1202"/>
                    <a:pt x="2299" y="1200"/>
                    <a:pt x="2289" y="1197"/>
                  </a:cubicBezTo>
                  <a:cubicBezTo>
                    <a:pt x="2279" y="1194"/>
                    <a:pt x="2269" y="1191"/>
                    <a:pt x="2259" y="1189"/>
                  </a:cubicBezTo>
                  <a:cubicBezTo>
                    <a:pt x="2249" y="1186"/>
                    <a:pt x="2240" y="1184"/>
                    <a:pt x="2230" y="1182"/>
                  </a:cubicBezTo>
                  <a:cubicBezTo>
                    <a:pt x="2230" y="1182"/>
                    <a:pt x="2229" y="1181"/>
                    <a:pt x="2228" y="1181"/>
                  </a:cubicBezTo>
                  <a:cubicBezTo>
                    <a:pt x="2218" y="1179"/>
                    <a:pt x="2208" y="1176"/>
                    <a:pt x="2198" y="1174"/>
                  </a:cubicBezTo>
                  <a:cubicBezTo>
                    <a:pt x="2188" y="1172"/>
                    <a:pt x="2177" y="1170"/>
                    <a:pt x="2167" y="1168"/>
                  </a:cubicBezTo>
                  <a:cubicBezTo>
                    <a:pt x="2157" y="1165"/>
                    <a:pt x="2147" y="1163"/>
                    <a:pt x="2136" y="1161"/>
                  </a:cubicBezTo>
                  <a:cubicBezTo>
                    <a:pt x="2126" y="1159"/>
                    <a:pt x="2116" y="1157"/>
                    <a:pt x="2106" y="1156"/>
                  </a:cubicBezTo>
                  <a:cubicBezTo>
                    <a:pt x="2095" y="1154"/>
                    <a:pt x="2085" y="1152"/>
                    <a:pt x="2075" y="1150"/>
                  </a:cubicBezTo>
                  <a:cubicBezTo>
                    <a:pt x="2064" y="1149"/>
                    <a:pt x="2054" y="1147"/>
                    <a:pt x="2044" y="1145"/>
                  </a:cubicBezTo>
                  <a:cubicBezTo>
                    <a:pt x="2033" y="1144"/>
                    <a:pt x="2023" y="1142"/>
                    <a:pt x="2012" y="1141"/>
                  </a:cubicBezTo>
                  <a:cubicBezTo>
                    <a:pt x="2002" y="1139"/>
                    <a:pt x="1992" y="1138"/>
                    <a:pt x="1981" y="1137"/>
                  </a:cubicBezTo>
                  <a:cubicBezTo>
                    <a:pt x="1974" y="1136"/>
                    <a:pt x="1968" y="1135"/>
                    <a:pt x="1961" y="1134"/>
                  </a:cubicBezTo>
                  <a:cubicBezTo>
                    <a:pt x="1957" y="1134"/>
                    <a:pt x="1953" y="1134"/>
                    <a:pt x="1950" y="1133"/>
                  </a:cubicBezTo>
                  <a:cubicBezTo>
                    <a:pt x="1939" y="1132"/>
                    <a:pt x="1929" y="1131"/>
                    <a:pt x="1918" y="1130"/>
                  </a:cubicBezTo>
                  <a:cubicBezTo>
                    <a:pt x="1908" y="1129"/>
                    <a:pt x="1897" y="1128"/>
                    <a:pt x="1887" y="1127"/>
                  </a:cubicBezTo>
                  <a:cubicBezTo>
                    <a:pt x="1876" y="1126"/>
                    <a:pt x="1866" y="1125"/>
                    <a:pt x="1855" y="1125"/>
                  </a:cubicBezTo>
                  <a:cubicBezTo>
                    <a:pt x="1845" y="1124"/>
                    <a:pt x="1835" y="1123"/>
                    <a:pt x="1824" y="1123"/>
                  </a:cubicBezTo>
                  <a:cubicBezTo>
                    <a:pt x="1824" y="1123"/>
                    <a:pt x="1824" y="1123"/>
                    <a:pt x="1823" y="1123"/>
                  </a:cubicBezTo>
                  <a:cubicBezTo>
                    <a:pt x="1813" y="1122"/>
                    <a:pt x="1802" y="1122"/>
                    <a:pt x="1792" y="1121"/>
                  </a:cubicBezTo>
                  <a:cubicBezTo>
                    <a:pt x="1781" y="1121"/>
                    <a:pt x="1770" y="1121"/>
                    <a:pt x="1760" y="1120"/>
                  </a:cubicBezTo>
                  <a:cubicBezTo>
                    <a:pt x="1749" y="1120"/>
                    <a:pt x="1738" y="1120"/>
                    <a:pt x="1727" y="1120"/>
                  </a:cubicBezTo>
                  <a:cubicBezTo>
                    <a:pt x="1717" y="1120"/>
                    <a:pt x="1706" y="1120"/>
                    <a:pt x="1695" y="1120"/>
                  </a:cubicBezTo>
                  <a:cubicBezTo>
                    <a:pt x="1693" y="1120"/>
                    <a:pt x="1690" y="1120"/>
                    <a:pt x="1687" y="1120"/>
                  </a:cubicBezTo>
                  <a:cubicBezTo>
                    <a:pt x="1663" y="1120"/>
                    <a:pt x="1663" y="1120"/>
                    <a:pt x="1663" y="1120"/>
                  </a:cubicBezTo>
                  <a:cubicBezTo>
                    <a:pt x="1631" y="1121"/>
                    <a:pt x="1631" y="1121"/>
                    <a:pt x="1631" y="1121"/>
                  </a:cubicBezTo>
                  <a:cubicBezTo>
                    <a:pt x="1598" y="1121"/>
                    <a:pt x="1598" y="1121"/>
                    <a:pt x="1598" y="1121"/>
                  </a:cubicBezTo>
                  <a:cubicBezTo>
                    <a:pt x="1566" y="1122"/>
                    <a:pt x="1566" y="1122"/>
                    <a:pt x="1566" y="1122"/>
                  </a:cubicBezTo>
                  <a:cubicBezTo>
                    <a:pt x="1534" y="1123"/>
                    <a:pt x="1534" y="1123"/>
                    <a:pt x="1534" y="1123"/>
                  </a:cubicBezTo>
                  <a:cubicBezTo>
                    <a:pt x="1501" y="1123"/>
                    <a:pt x="1501" y="1123"/>
                    <a:pt x="1501" y="1123"/>
                  </a:cubicBezTo>
                  <a:cubicBezTo>
                    <a:pt x="1469" y="1124"/>
                    <a:pt x="1469" y="1124"/>
                    <a:pt x="1469" y="1124"/>
                  </a:cubicBezTo>
                  <a:cubicBezTo>
                    <a:pt x="1437" y="1125"/>
                    <a:pt x="1437" y="1125"/>
                    <a:pt x="1437" y="1125"/>
                  </a:cubicBezTo>
                  <a:cubicBezTo>
                    <a:pt x="1414" y="1125"/>
                    <a:pt x="1414" y="1125"/>
                    <a:pt x="1414" y="1125"/>
                  </a:cubicBezTo>
                  <a:cubicBezTo>
                    <a:pt x="1404" y="1125"/>
                    <a:pt x="1404" y="1125"/>
                    <a:pt x="1404" y="1125"/>
                  </a:cubicBezTo>
                  <a:cubicBezTo>
                    <a:pt x="1380" y="1126"/>
                    <a:pt x="1380" y="1126"/>
                    <a:pt x="1380" y="1126"/>
                  </a:cubicBezTo>
                  <a:cubicBezTo>
                    <a:pt x="1372" y="1126"/>
                    <a:pt x="1372" y="1126"/>
                    <a:pt x="1372" y="1126"/>
                  </a:cubicBezTo>
                  <a:cubicBezTo>
                    <a:pt x="1363" y="1126"/>
                    <a:pt x="1363" y="1126"/>
                    <a:pt x="1363" y="1126"/>
                  </a:cubicBezTo>
                  <a:cubicBezTo>
                    <a:pt x="1359" y="1126"/>
                    <a:pt x="1359" y="1126"/>
                    <a:pt x="1359" y="1126"/>
                  </a:cubicBezTo>
                  <a:cubicBezTo>
                    <a:pt x="1357" y="1126"/>
                    <a:pt x="1357" y="1126"/>
                    <a:pt x="1357" y="1126"/>
                  </a:cubicBezTo>
                  <a:cubicBezTo>
                    <a:pt x="1354" y="1126"/>
                    <a:pt x="1354" y="1126"/>
                    <a:pt x="1354" y="1126"/>
                  </a:cubicBezTo>
                  <a:cubicBezTo>
                    <a:pt x="1346" y="1126"/>
                    <a:pt x="1346" y="1126"/>
                    <a:pt x="1346" y="1126"/>
                  </a:cubicBezTo>
                  <a:cubicBezTo>
                    <a:pt x="1344" y="1126"/>
                    <a:pt x="1342" y="1126"/>
                    <a:pt x="1340" y="1126"/>
                  </a:cubicBezTo>
                  <a:cubicBezTo>
                    <a:pt x="1329" y="1126"/>
                    <a:pt x="1318" y="1126"/>
                    <a:pt x="1307" y="1126"/>
                  </a:cubicBezTo>
                  <a:cubicBezTo>
                    <a:pt x="1297" y="1126"/>
                    <a:pt x="1287" y="1126"/>
                    <a:pt x="1277" y="1126"/>
                  </a:cubicBezTo>
                  <a:cubicBezTo>
                    <a:pt x="1277" y="1126"/>
                    <a:pt x="1276" y="1126"/>
                    <a:pt x="1275" y="1126"/>
                  </a:cubicBezTo>
                  <a:cubicBezTo>
                    <a:pt x="1264" y="1126"/>
                    <a:pt x="1254" y="1126"/>
                    <a:pt x="1243" y="1126"/>
                  </a:cubicBezTo>
                  <a:cubicBezTo>
                    <a:pt x="1232" y="1126"/>
                    <a:pt x="1221" y="1126"/>
                    <a:pt x="1211" y="1126"/>
                  </a:cubicBezTo>
                  <a:cubicBezTo>
                    <a:pt x="1200" y="1126"/>
                    <a:pt x="1189" y="1126"/>
                    <a:pt x="1178" y="1126"/>
                  </a:cubicBezTo>
                  <a:cubicBezTo>
                    <a:pt x="1168" y="1126"/>
                    <a:pt x="1157" y="1126"/>
                    <a:pt x="1146" y="1126"/>
                  </a:cubicBezTo>
                  <a:cubicBezTo>
                    <a:pt x="1145" y="1126"/>
                    <a:pt x="1143" y="1126"/>
                    <a:pt x="1141" y="1126"/>
                  </a:cubicBezTo>
                  <a:cubicBezTo>
                    <a:pt x="1132" y="1126"/>
                    <a:pt x="1123" y="1126"/>
                    <a:pt x="1114" y="1125"/>
                  </a:cubicBezTo>
                  <a:cubicBezTo>
                    <a:pt x="1104" y="1125"/>
                    <a:pt x="1093" y="1125"/>
                    <a:pt x="1082" y="1125"/>
                  </a:cubicBezTo>
                  <a:cubicBezTo>
                    <a:pt x="1072" y="1124"/>
                    <a:pt x="1061" y="1124"/>
                    <a:pt x="1050" y="1123"/>
                  </a:cubicBezTo>
                  <a:cubicBezTo>
                    <a:pt x="1040" y="1123"/>
                    <a:pt x="1029" y="1122"/>
                    <a:pt x="1019" y="1122"/>
                  </a:cubicBezTo>
                  <a:cubicBezTo>
                    <a:pt x="1014" y="1121"/>
                    <a:pt x="1009" y="1121"/>
                    <a:pt x="1005" y="1121"/>
                  </a:cubicBezTo>
                  <a:cubicBezTo>
                    <a:pt x="999" y="1120"/>
                    <a:pt x="993" y="1120"/>
                    <a:pt x="987" y="1119"/>
                  </a:cubicBezTo>
                  <a:cubicBezTo>
                    <a:pt x="976" y="1118"/>
                    <a:pt x="966" y="1117"/>
                    <a:pt x="955" y="1116"/>
                  </a:cubicBezTo>
                  <a:cubicBezTo>
                    <a:pt x="945" y="1115"/>
                    <a:pt x="934" y="1114"/>
                    <a:pt x="924" y="1113"/>
                  </a:cubicBezTo>
                  <a:cubicBezTo>
                    <a:pt x="914" y="1111"/>
                    <a:pt x="903" y="1110"/>
                    <a:pt x="893" y="1108"/>
                  </a:cubicBezTo>
                  <a:cubicBezTo>
                    <a:pt x="885" y="1107"/>
                    <a:pt x="878" y="1105"/>
                    <a:pt x="870" y="1104"/>
                  </a:cubicBezTo>
                  <a:cubicBezTo>
                    <a:pt x="867" y="1103"/>
                    <a:pt x="865" y="1103"/>
                    <a:pt x="862" y="1102"/>
                  </a:cubicBezTo>
                  <a:cubicBezTo>
                    <a:pt x="852" y="1100"/>
                    <a:pt x="842" y="1097"/>
                    <a:pt x="832" y="1095"/>
                  </a:cubicBezTo>
                  <a:cubicBezTo>
                    <a:pt x="823" y="1092"/>
                    <a:pt x="814" y="1090"/>
                    <a:pt x="805" y="1087"/>
                  </a:cubicBezTo>
                  <a:cubicBezTo>
                    <a:pt x="804" y="1087"/>
                    <a:pt x="803" y="1086"/>
                    <a:pt x="802" y="1086"/>
                  </a:cubicBezTo>
                  <a:cubicBezTo>
                    <a:pt x="792" y="1082"/>
                    <a:pt x="782" y="1079"/>
                    <a:pt x="772" y="1075"/>
                  </a:cubicBezTo>
                  <a:cubicBezTo>
                    <a:pt x="762" y="1070"/>
                    <a:pt x="752" y="1066"/>
                    <a:pt x="743" y="1060"/>
                  </a:cubicBezTo>
                  <a:cubicBezTo>
                    <a:pt x="743" y="1060"/>
                    <a:pt x="743" y="1060"/>
                    <a:pt x="743" y="1060"/>
                  </a:cubicBezTo>
                  <a:cubicBezTo>
                    <a:pt x="741" y="1059"/>
                    <a:pt x="738" y="1058"/>
                    <a:pt x="736" y="1056"/>
                  </a:cubicBezTo>
                  <a:cubicBezTo>
                    <a:pt x="734" y="1055"/>
                    <a:pt x="731" y="1053"/>
                    <a:pt x="729" y="1052"/>
                  </a:cubicBezTo>
                  <a:cubicBezTo>
                    <a:pt x="722" y="1047"/>
                    <a:pt x="722" y="1047"/>
                    <a:pt x="722" y="1047"/>
                  </a:cubicBezTo>
                  <a:cubicBezTo>
                    <a:pt x="720" y="1045"/>
                    <a:pt x="718" y="1043"/>
                    <a:pt x="715" y="1042"/>
                  </a:cubicBezTo>
                  <a:cubicBezTo>
                    <a:pt x="715" y="1042"/>
                    <a:pt x="715" y="1042"/>
                    <a:pt x="715" y="1042"/>
                  </a:cubicBezTo>
                  <a:cubicBezTo>
                    <a:pt x="712" y="1039"/>
                    <a:pt x="712" y="1039"/>
                    <a:pt x="712" y="1039"/>
                  </a:cubicBezTo>
                  <a:cubicBezTo>
                    <a:pt x="709" y="1036"/>
                    <a:pt x="709" y="1036"/>
                    <a:pt x="709" y="1036"/>
                  </a:cubicBezTo>
                  <a:cubicBezTo>
                    <a:pt x="704" y="1032"/>
                    <a:pt x="704" y="1032"/>
                    <a:pt x="704" y="1032"/>
                  </a:cubicBezTo>
                  <a:cubicBezTo>
                    <a:pt x="703" y="1031"/>
                    <a:pt x="702" y="1030"/>
                    <a:pt x="701" y="1029"/>
                  </a:cubicBezTo>
                  <a:cubicBezTo>
                    <a:pt x="700" y="1027"/>
                    <a:pt x="698" y="1025"/>
                    <a:pt x="696" y="1023"/>
                  </a:cubicBezTo>
                  <a:cubicBezTo>
                    <a:pt x="695" y="1022"/>
                    <a:pt x="694" y="1020"/>
                    <a:pt x="693" y="1019"/>
                  </a:cubicBezTo>
                  <a:cubicBezTo>
                    <a:pt x="684" y="1007"/>
                    <a:pt x="676" y="993"/>
                    <a:pt x="671" y="978"/>
                  </a:cubicBezTo>
                  <a:cubicBezTo>
                    <a:pt x="670" y="973"/>
                    <a:pt x="668" y="969"/>
                    <a:pt x="667" y="964"/>
                  </a:cubicBezTo>
                  <a:cubicBezTo>
                    <a:pt x="662" y="943"/>
                    <a:pt x="663" y="920"/>
                    <a:pt x="669" y="899"/>
                  </a:cubicBezTo>
                  <a:cubicBezTo>
                    <a:pt x="671" y="894"/>
                    <a:pt x="673" y="889"/>
                    <a:pt x="675" y="884"/>
                  </a:cubicBezTo>
                  <a:cubicBezTo>
                    <a:pt x="676" y="882"/>
                    <a:pt x="677" y="879"/>
                    <a:pt x="678" y="877"/>
                  </a:cubicBezTo>
                  <a:cubicBezTo>
                    <a:pt x="683" y="869"/>
                    <a:pt x="683" y="869"/>
                    <a:pt x="683" y="869"/>
                  </a:cubicBezTo>
                  <a:cubicBezTo>
                    <a:pt x="688" y="860"/>
                    <a:pt x="695" y="852"/>
                    <a:pt x="703" y="844"/>
                  </a:cubicBezTo>
                  <a:cubicBezTo>
                    <a:pt x="703" y="844"/>
                    <a:pt x="703" y="844"/>
                    <a:pt x="703" y="844"/>
                  </a:cubicBezTo>
                  <a:cubicBezTo>
                    <a:pt x="711" y="836"/>
                    <a:pt x="719" y="829"/>
                    <a:pt x="728" y="822"/>
                  </a:cubicBezTo>
                  <a:cubicBezTo>
                    <a:pt x="733" y="819"/>
                    <a:pt x="737" y="816"/>
                    <a:pt x="742" y="813"/>
                  </a:cubicBezTo>
                  <a:cubicBezTo>
                    <a:pt x="747" y="810"/>
                    <a:pt x="752" y="807"/>
                    <a:pt x="756" y="804"/>
                  </a:cubicBezTo>
                  <a:cubicBezTo>
                    <a:pt x="764" y="800"/>
                    <a:pt x="772" y="796"/>
                    <a:pt x="779" y="792"/>
                  </a:cubicBezTo>
                  <a:cubicBezTo>
                    <a:pt x="791" y="786"/>
                    <a:pt x="803" y="780"/>
                    <a:pt x="815" y="775"/>
                  </a:cubicBezTo>
                  <a:cubicBezTo>
                    <a:pt x="816" y="775"/>
                    <a:pt x="817" y="775"/>
                    <a:pt x="817" y="774"/>
                  </a:cubicBezTo>
                  <a:cubicBezTo>
                    <a:pt x="828" y="770"/>
                    <a:pt x="840" y="765"/>
                    <a:pt x="851" y="761"/>
                  </a:cubicBezTo>
                  <a:cubicBezTo>
                    <a:pt x="863" y="757"/>
                    <a:pt x="874" y="753"/>
                    <a:pt x="886" y="749"/>
                  </a:cubicBezTo>
                  <a:cubicBezTo>
                    <a:pt x="898" y="745"/>
                    <a:pt x="909" y="741"/>
                    <a:pt x="921" y="738"/>
                  </a:cubicBezTo>
                  <a:cubicBezTo>
                    <a:pt x="929" y="735"/>
                    <a:pt x="938" y="733"/>
                    <a:pt x="946" y="730"/>
                  </a:cubicBezTo>
                  <a:cubicBezTo>
                    <a:pt x="949" y="730"/>
                    <a:pt x="952" y="729"/>
                    <a:pt x="955" y="728"/>
                  </a:cubicBezTo>
                  <a:cubicBezTo>
                    <a:pt x="967" y="725"/>
                    <a:pt x="978" y="721"/>
                    <a:pt x="990" y="718"/>
                  </a:cubicBezTo>
                  <a:cubicBezTo>
                    <a:pt x="1001" y="715"/>
                    <a:pt x="1013" y="712"/>
                    <a:pt x="1024" y="710"/>
                  </a:cubicBezTo>
                  <a:cubicBezTo>
                    <a:pt x="1036" y="707"/>
                    <a:pt x="1047" y="704"/>
                    <a:pt x="1058" y="701"/>
                  </a:cubicBezTo>
                  <a:cubicBezTo>
                    <a:pt x="1065" y="699"/>
                    <a:pt x="1071" y="698"/>
                    <a:pt x="1078" y="696"/>
                  </a:cubicBezTo>
                  <a:cubicBezTo>
                    <a:pt x="1083" y="695"/>
                    <a:pt x="1088" y="694"/>
                    <a:pt x="1093" y="693"/>
                  </a:cubicBezTo>
                  <a:cubicBezTo>
                    <a:pt x="1104" y="690"/>
                    <a:pt x="1115" y="687"/>
                    <a:pt x="1127" y="684"/>
                  </a:cubicBezTo>
                  <a:cubicBezTo>
                    <a:pt x="1133" y="683"/>
                    <a:pt x="1138" y="682"/>
                    <a:pt x="1144" y="680"/>
                  </a:cubicBezTo>
                  <a:cubicBezTo>
                    <a:pt x="1150" y="679"/>
                    <a:pt x="1155" y="677"/>
                    <a:pt x="1161" y="676"/>
                  </a:cubicBezTo>
                  <a:cubicBezTo>
                    <a:pt x="1173" y="673"/>
                    <a:pt x="1184" y="669"/>
                    <a:pt x="1196" y="666"/>
                  </a:cubicBezTo>
                  <a:cubicBezTo>
                    <a:pt x="1200" y="665"/>
                    <a:pt x="1205" y="663"/>
                    <a:pt x="1210" y="662"/>
                  </a:cubicBezTo>
                  <a:cubicBezTo>
                    <a:pt x="1217" y="660"/>
                    <a:pt x="1224" y="658"/>
                    <a:pt x="1230" y="655"/>
                  </a:cubicBezTo>
                  <a:cubicBezTo>
                    <a:pt x="1242" y="652"/>
                    <a:pt x="1254" y="648"/>
                    <a:pt x="1265" y="643"/>
                  </a:cubicBezTo>
                  <a:cubicBezTo>
                    <a:pt x="1277" y="639"/>
                    <a:pt x="1289" y="634"/>
                    <a:pt x="1301" y="629"/>
                  </a:cubicBezTo>
                  <a:cubicBezTo>
                    <a:pt x="1313" y="624"/>
                    <a:pt x="1325" y="619"/>
                    <a:pt x="1337" y="613"/>
                  </a:cubicBezTo>
                  <a:cubicBezTo>
                    <a:pt x="1337" y="612"/>
                    <a:pt x="1338" y="612"/>
                    <a:pt x="1338" y="612"/>
                  </a:cubicBezTo>
                  <a:cubicBezTo>
                    <a:pt x="1350" y="606"/>
                    <a:pt x="1362" y="599"/>
                    <a:pt x="1374" y="592"/>
                  </a:cubicBezTo>
                  <a:cubicBezTo>
                    <a:pt x="1382" y="587"/>
                    <a:pt x="1390" y="582"/>
                    <a:pt x="1397" y="576"/>
                  </a:cubicBezTo>
                  <a:cubicBezTo>
                    <a:pt x="1403" y="572"/>
                    <a:pt x="1408" y="568"/>
                    <a:pt x="1413" y="564"/>
                  </a:cubicBezTo>
                  <a:cubicBezTo>
                    <a:pt x="1426" y="554"/>
                    <a:pt x="1437" y="542"/>
                    <a:pt x="1448" y="529"/>
                  </a:cubicBezTo>
                  <a:cubicBezTo>
                    <a:pt x="1451" y="526"/>
                    <a:pt x="1453" y="523"/>
                    <a:pt x="1456" y="519"/>
                  </a:cubicBezTo>
                  <a:cubicBezTo>
                    <a:pt x="1460" y="513"/>
                    <a:pt x="1464" y="507"/>
                    <a:pt x="1468" y="501"/>
                  </a:cubicBezTo>
                  <a:cubicBezTo>
                    <a:pt x="1469" y="498"/>
                    <a:pt x="1471" y="496"/>
                    <a:pt x="1472" y="493"/>
                  </a:cubicBezTo>
                  <a:cubicBezTo>
                    <a:pt x="1473" y="490"/>
                    <a:pt x="1475" y="488"/>
                    <a:pt x="1476" y="485"/>
                  </a:cubicBezTo>
                  <a:cubicBezTo>
                    <a:pt x="1479" y="477"/>
                    <a:pt x="1479" y="477"/>
                    <a:pt x="1479" y="477"/>
                  </a:cubicBezTo>
                  <a:cubicBezTo>
                    <a:pt x="1480" y="474"/>
                    <a:pt x="1481" y="472"/>
                    <a:pt x="1482" y="469"/>
                  </a:cubicBezTo>
                  <a:cubicBezTo>
                    <a:pt x="1490" y="447"/>
                    <a:pt x="1495" y="424"/>
                    <a:pt x="1494" y="401"/>
                  </a:cubicBezTo>
                  <a:cubicBezTo>
                    <a:pt x="1494" y="400"/>
                    <a:pt x="1494" y="400"/>
                    <a:pt x="1494" y="400"/>
                  </a:cubicBezTo>
                  <a:cubicBezTo>
                    <a:pt x="1494" y="400"/>
                    <a:pt x="1494" y="400"/>
                    <a:pt x="1494" y="400"/>
                  </a:cubicBezTo>
                  <a:cubicBezTo>
                    <a:pt x="1493" y="392"/>
                    <a:pt x="1496" y="396"/>
                    <a:pt x="1491" y="376"/>
                  </a:cubicBezTo>
                  <a:cubicBezTo>
                    <a:pt x="1487" y="358"/>
                    <a:pt x="1477" y="343"/>
                    <a:pt x="1469" y="327"/>
                  </a:cubicBezTo>
                  <a:cubicBezTo>
                    <a:pt x="1463" y="316"/>
                    <a:pt x="1456" y="305"/>
                    <a:pt x="1448" y="295"/>
                  </a:cubicBezTo>
                  <a:cubicBezTo>
                    <a:pt x="1447" y="293"/>
                    <a:pt x="1446" y="292"/>
                    <a:pt x="1445" y="291"/>
                  </a:cubicBezTo>
                  <a:cubicBezTo>
                    <a:pt x="1437" y="281"/>
                    <a:pt x="1429" y="271"/>
                    <a:pt x="1420" y="262"/>
                  </a:cubicBezTo>
                  <a:cubicBezTo>
                    <a:pt x="1420" y="262"/>
                    <a:pt x="1419" y="262"/>
                    <a:pt x="1419" y="262"/>
                  </a:cubicBezTo>
                  <a:cubicBezTo>
                    <a:pt x="1418" y="261"/>
                    <a:pt x="1417" y="260"/>
                    <a:pt x="1416" y="258"/>
                  </a:cubicBezTo>
                  <a:cubicBezTo>
                    <a:pt x="1407" y="250"/>
                    <a:pt x="1398" y="243"/>
                    <a:pt x="1389" y="236"/>
                  </a:cubicBezTo>
                  <a:cubicBezTo>
                    <a:pt x="1380" y="229"/>
                    <a:pt x="1371" y="222"/>
                    <a:pt x="1361" y="217"/>
                  </a:cubicBezTo>
                  <a:cubicBezTo>
                    <a:pt x="1360" y="216"/>
                    <a:pt x="1359" y="215"/>
                    <a:pt x="1358" y="215"/>
                  </a:cubicBezTo>
                  <a:cubicBezTo>
                    <a:pt x="1350" y="210"/>
                    <a:pt x="1341" y="205"/>
                    <a:pt x="1333" y="200"/>
                  </a:cubicBezTo>
                  <a:cubicBezTo>
                    <a:pt x="1323" y="195"/>
                    <a:pt x="1314" y="190"/>
                    <a:pt x="1304" y="186"/>
                  </a:cubicBezTo>
                  <a:cubicBezTo>
                    <a:pt x="1294" y="182"/>
                    <a:pt x="1285" y="177"/>
                    <a:pt x="1275" y="173"/>
                  </a:cubicBezTo>
                  <a:cubicBezTo>
                    <a:pt x="1268" y="171"/>
                    <a:pt x="1262" y="168"/>
                    <a:pt x="1255" y="166"/>
                  </a:cubicBezTo>
                  <a:cubicBezTo>
                    <a:pt x="1252" y="165"/>
                    <a:pt x="1248" y="163"/>
                    <a:pt x="1245" y="162"/>
                  </a:cubicBezTo>
                  <a:cubicBezTo>
                    <a:pt x="1235" y="159"/>
                    <a:pt x="1225" y="155"/>
                    <a:pt x="1215" y="152"/>
                  </a:cubicBezTo>
                  <a:cubicBezTo>
                    <a:pt x="1205" y="149"/>
                    <a:pt x="1195" y="146"/>
                    <a:pt x="1185" y="143"/>
                  </a:cubicBezTo>
                  <a:cubicBezTo>
                    <a:pt x="1175" y="140"/>
                    <a:pt x="1165" y="137"/>
                    <a:pt x="1155" y="135"/>
                  </a:cubicBezTo>
                  <a:cubicBezTo>
                    <a:pt x="1152" y="134"/>
                    <a:pt x="1149" y="133"/>
                    <a:pt x="1146" y="132"/>
                  </a:cubicBezTo>
                  <a:cubicBezTo>
                    <a:pt x="1139" y="130"/>
                    <a:pt x="1132" y="128"/>
                    <a:pt x="1125" y="127"/>
                  </a:cubicBezTo>
                  <a:cubicBezTo>
                    <a:pt x="1115" y="124"/>
                    <a:pt x="1104" y="121"/>
                    <a:pt x="1094" y="119"/>
                  </a:cubicBezTo>
                  <a:cubicBezTo>
                    <a:pt x="1093" y="118"/>
                    <a:pt x="1092" y="118"/>
                    <a:pt x="1091" y="118"/>
                  </a:cubicBezTo>
                  <a:cubicBezTo>
                    <a:pt x="1064" y="111"/>
                    <a:pt x="1064" y="111"/>
                    <a:pt x="1064" y="111"/>
                  </a:cubicBezTo>
                  <a:cubicBezTo>
                    <a:pt x="1036" y="104"/>
                    <a:pt x="1036" y="104"/>
                    <a:pt x="1036" y="104"/>
                  </a:cubicBezTo>
                  <a:cubicBezTo>
                    <a:pt x="1034" y="103"/>
                    <a:pt x="1034" y="103"/>
                    <a:pt x="1034" y="103"/>
                  </a:cubicBezTo>
                  <a:cubicBezTo>
                    <a:pt x="1029" y="102"/>
                    <a:pt x="1029" y="102"/>
                    <a:pt x="1029" y="102"/>
                  </a:cubicBezTo>
                  <a:cubicBezTo>
                    <a:pt x="1025" y="101"/>
                    <a:pt x="1025" y="101"/>
                    <a:pt x="1025" y="101"/>
                  </a:cubicBezTo>
                  <a:cubicBezTo>
                    <a:pt x="1024" y="101"/>
                    <a:pt x="1023" y="100"/>
                    <a:pt x="1022" y="100"/>
                  </a:cubicBezTo>
                  <a:cubicBezTo>
                    <a:pt x="1008" y="98"/>
                    <a:pt x="1008" y="98"/>
                    <a:pt x="1008" y="98"/>
                  </a:cubicBezTo>
                  <a:cubicBezTo>
                    <a:pt x="1006" y="97"/>
                    <a:pt x="1005" y="97"/>
                    <a:pt x="1003" y="97"/>
                  </a:cubicBezTo>
                  <a:cubicBezTo>
                    <a:pt x="995" y="95"/>
                    <a:pt x="987" y="94"/>
                    <a:pt x="980" y="92"/>
                  </a:cubicBezTo>
                  <a:cubicBezTo>
                    <a:pt x="977" y="92"/>
                    <a:pt x="975" y="91"/>
                    <a:pt x="972" y="91"/>
                  </a:cubicBezTo>
                  <a:cubicBezTo>
                    <a:pt x="962" y="89"/>
                    <a:pt x="951" y="87"/>
                    <a:pt x="941" y="86"/>
                  </a:cubicBezTo>
                  <a:cubicBezTo>
                    <a:pt x="935" y="85"/>
                    <a:pt x="929" y="84"/>
                    <a:pt x="923" y="83"/>
                  </a:cubicBezTo>
                  <a:cubicBezTo>
                    <a:pt x="919" y="82"/>
                    <a:pt x="915" y="81"/>
                    <a:pt x="910" y="81"/>
                  </a:cubicBezTo>
                  <a:cubicBezTo>
                    <a:pt x="900" y="79"/>
                    <a:pt x="889" y="78"/>
                    <a:pt x="879" y="76"/>
                  </a:cubicBezTo>
                  <a:cubicBezTo>
                    <a:pt x="869" y="75"/>
                    <a:pt x="858" y="73"/>
                    <a:pt x="848" y="72"/>
                  </a:cubicBezTo>
                  <a:cubicBezTo>
                    <a:pt x="837" y="70"/>
                    <a:pt x="827" y="69"/>
                    <a:pt x="817" y="67"/>
                  </a:cubicBezTo>
                  <a:cubicBezTo>
                    <a:pt x="806" y="66"/>
                    <a:pt x="796" y="65"/>
                    <a:pt x="785" y="63"/>
                  </a:cubicBezTo>
                  <a:cubicBezTo>
                    <a:pt x="775" y="62"/>
                    <a:pt x="765" y="61"/>
                    <a:pt x="754" y="59"/>
                  </a:cubicBezTo>
                  <a:cubicBezTo>
                    <a:pt x="744" y="58"/>
                    <a:pt x="733" y="57"/>
                    <a:pt x="723" y="56"/>
                  </a:cubicBezTo>
                  <a:cubicBezTo>
                    <a:pt x="714" y="55"/>
                    <a:pt x="706" y="54"/>
                    <a:pt x="698" y="53"/>
                  </a:cubicBezTo>
                  <a:cubicBezTo>
                    <a:pt x="691" y="52"/>
                    <a:pt x="691" y="52"/>
                    <a:pt x="691" y="52"/>
                  </a:cubicBezTo>
                  <a:cubicBezTo>
                    <a:pt x="660" y="48"/>
                    <a:pt x="660" y="48"/>
                    <a:pt x="660" y="48"/>
                  </a:cubicBezTo>
                  <a:cubicBezTo>
                    <a:pt x="629" y="45"/>
                    <a:pt x="629" y="45"/>
                    <a:pt x="629" y="45"/>
                  </a:cubicBezTo>
                  <a:cubicBezTo>
                    <a:pt x="597" y="41"/>
                    <a:pt x="597" y="41"/>
                    <a:pt x="597" y="41"/>
                  </a:cubicBezTo>
                  <a:cubicBezTo>
                    <a:pt x="566" y="37"/>
                    <a:pt x="566" y="37"/>
                    <a:pt x="566" y="37"/>
                  </a:cubicBezTo>
                  <a:cubicBezTo>
                    <a:pt x="535" y="34"/>
                    <a:pt x="535" y="34"/>
                    <a:pt x="535" y="34"/>
                  </a:cubicBezTo>
                  <a:cubicBezTo>
                    <a:pt x="503" y="30"/>
                    <a:pt x="503" y="30"/>
                    <a:pt x="503" y="30"/>
                  </a:cubicBezTo>
                  <a:cubicBezTo>
                    <a:pt x="472" y="27"/>
                    <a:pt x="472" y="27"/>
                    <a:pt x="472" y="27"/>
                  </a:cubicBezTo>
                  <a:cubicBezTo>
                    <a:pt x="471" y="26"/>
                    <a:pt x="471" y="26"/>
                    <a:pt x="471" y="26"/>
                  </a:cubicBezTo>
                  <a:cubicBezTo>
                    <a:pt x="461" y="25"/>
                    <a:pt x="451" y="24"/>
                    <a:pt x="441" y="23"/>
                  </a:cubicBezTo>
                  <a:cubicBezTo>
                    <a:pt x="430" y="22"/>
                    <a:pt x="420" y="21"/>
                    <a:pt x="409" y="20"/>
                  </a:cubicBezTo>
                  <a:cubicBezTo>
                    <a:pt x="399" y="19"/>
                    <a:pt x="388" y="18"/>
                    <a:pt x="378" y="17"/>
                  </a:cubicBezTo>
                  <a:cubicBezTo>
                    <a:pt x="367" y="16"/>
                    <a:pt x="357" y="15"/>
                    <a:pt x="346" y="14"/>
                  </a:cubicBezTo>
                  <a:cubicBezTo>
                    <a:pt x="336" y="13"/>
                    <a:pt x="325" y="12"/>
                    <a:pt x="315" y="11"/>
                  </a:cubicBezTo>
                  <a:cubicBezTo>
                    <a:pt x="304" y="10"/>
                    <a:pt x="294" y="9"/>
                    <a:pt x="283" y="9"/>
                  </a:cubicBezTo>
                  <a:cubicBezTo>
                    <a:pt x="272" y="8"/>
                    <a:pt x="262" y="7"/>
                    <a:pt x="251" y="6"/>
                  </a:cubicBezTo>
                  <a:cubicBezTo>
                    <a:pt x="249" y="6"/>
                    <a:pt x="247" y="6"/>
                    <a:pt x="244" y="6"/>
                  </a:cubicBezTo>
                  <a:cubicBezTo>
                    <a:pt x="236" y="5"/>
                    <a:pt x="228" y="5"/>
                    <a:pt x="220" y="4"/>
                  </a:cubicBezTo>
                  <a:cubicBezTo>
                    <a:pt x="209" y="4"/>
                    <a:pt x="198" y="3"/>
                    <a:pt x="188" y="3"/>
                  </a:cubicBezTo>
                  <a:cubicBezTo>
                    <a:pt x="177" y="2"/>
                    <a:pt x="167" y="2"/>
                    <a:pt x="156" y="1"/>
                  </a:cubicBezTo>
                  <a:cubicBezTo>
                    <a:pt x="147" y="1"/>
                    <a:pt x="139" y="1"/>
                    <a:pt x="131" y="1"/>
                  </a:cubicBezTo>
                  <a:cubicBezTo>
                    <a:pt x="128" y="1"/>
                    <a:pt x="126" y="0"/>
                    <a:pt x="124" y="0"/>
                  </a:cubicBezTo>
                  <a:cubicBezTo>
                    <a:pt x="117" y="0"/>
                    <a:pt x="109" y="0"/>
                    <a:pt x="10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9" y="0"/>
                    <a:pt x="33" y="0"/>
                    <a:pt x="27" y="0"/>
                  </a:cubicBezTo>
                  <a:cubicBezTo>
                    <a:pt x="24" y="1"/>
                    <a:pt x="20" y="1"/>
                    <a:pt x="17" y="1"/>
                  </a:cubicBezTo>
                  <a:cubicBezTo>
                    <a:pt x="11" y="1"/>
                    <a:pt x="6" y="1"/>
                    <a:pt x="0" y="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7" y="10"/>
                    <a:pt x="14" y="10"/>
                    <a:pt x="21" y="10"/>
                  </a:cubicBezTo>
                  <a:cubicBezTo>
                    <a:pt x="24" y="9"/>
                    <a:pt x="27" y="9"/>
                    <a:pt x="30" y="9"/>
                  </a:cubicBezTo>
                  <a:cubicBezTo>
                    <a:pt x="36" y="9"/>
                    <a:pt x="43" y="9"/>
                    <a:pt x="49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106" y="9"/>
                    <a:pt x="106" y="9"/>
                    <a:pt x="106" y="9"/>
                  </a:cubicBezTo>
                  <a:cubicBezTo>
                    <a:pt x="113" y="9"/>
                    <a:pt x="120" y="9"/>
                    <a:pt x="127" y="9"/>
                  </a:cubicBezTo>
                  <a:cubicBezTo>
                    <a:pt x="129" y="9"/>
                    <a:pt x="132" y="9"/>
                    <a:pt x="134" y="10"/>
                  </a:cubicBezTo>
                  <a:cubicBezTo>
                    <a:pt x="143" y="10"/>
                    <a:pt x="151" y="10"/>
                    <a:pt x="159" y="10"/>
                  </a:cubicBezTo>
                  <a:cubicBezTo>
                    <a:pt x="169" y="11"/>
                    <a:pt x="180" y="11"/>
                    <a:pt x="191" y="12"/>
                  </a:cubicBezTo>
                  <a:cubicBezTo>
                    <a:pt x="201" y="12"/>
                    <a:pt x="212" y="13"/>
                    <a:pt x="222" y="14"/>
                  </a:cubicBezTo>
                  <a:cubicBezTo>
                    <a:pt x="231" y="14"/>
                    <a:pt x="240" y="15"/>
                    <a:pt x="248" y="15"/>
                  </a:cubicBezTo>
                  <a:cubicBezTo>
                    <a:pt x="250" y="15"/>
                    <a:pt x="252" y="15"/>
                    <a:pt x="254" y="16"/>
                  </a:cubicBezTo>
                  <a:cubicBezTo>
                    <a:pt x="265" y="16"/>
                    <a:pt x="275" y="17"/>
                    <a:pt x="286" y="18"/>
                  </a:cubicBezTo>
                  <a:cubicBezTo>
                    <a:pt x="296" y="19"/>
                    <a:pt x="307" y="20"/>
                    <a:pt x="317" y="20"/>
                  </a:cubicBezTo>
                  <a:cubicBezTo>
                    <a:pt x="328" y="21"/>
                    <a:pt x="338" y="22"/>
                    <a:pt x="349" y="23"/>
                  </a:cubicBezTo>
                  <a:cubicBezTo>
                    <a:pt x="359" y="24"/>
                    <a:pt x="370" y="25"/>
                    <a:pt x="380" y="26"/>
                  </a:cubicBezTo>
                  <a:cubicBezTo>
                    <a:pt x="391" y="27"/>
                    <a:pt x="401" y="28"/>
                    <a:pt x="412" y="29"/>
                  </a:cubicBezTo>
                  <a:cubicBezTo>
                    <a:pt x="422" y="30"/>
                    <a:pt x="433" y="32"/>
                    <a:pt x="443" y="33"/>
                  </a:cubicBezTo>
                  <a:cubicBezTo>
                    <a:pt x="454" y="34"/>
                    <a:pt x="464" y="35"/>
                    <a:pt x="475" y="36"/>
                  </a:cubicBezTo>
                  <a:cubicBezTo>
                    <a:pt x="475" y="36"/>
                    <a:pt x="475" y="36"/>
                    <a:pt x="475" y="36"/>
                  </a:cubicBezTo>
                  <a:cubicBezTo>
                    <a:pt x="506" y="40"/>
                    <a:pt x="506" y="40"/>
                    <a:pt x="506" y="40"/>
                  </a:cubicBezTo>
                  <a:cubicBezTo>
                    <a:pt x="537" y="44"/>
                    <a:pt x="537" y="44"/>
                    <a:pt x="537" y="44"/>
                  </a:cubicBezTo>
                  <a:cubicBezTo>
                    <a:pt x="569" y="47"/>
                    <a:pt x="569" y="47"/>
                    <a:pt x="569" y="47"/>
                  </a:cubicBezTo>
                  <a:cubicBezTo>
                    <a:pt x="600" y="51"/>
                    <a:pt x="600" y="51"/>
                    <a:pt x="600" y="51"/>
                  </a:cubicBezTo>
                  <a:cubicBezTo>
                    <a:pt x="631" y="55"/>
                    <a:pt x="631" y="55"/>
                    <a:pt x="631" y="55"/>
                  </a:cubicBezTo>
                  <a:cubicBezTo>
                    <a:pt x="663" y="58"/>
                    <a:pt x="663" y="58"/>
                    <a:pt x="663" y="58"/>
                  </a:cubicBezTo>
                  <a:cubicBezTo>
                    <a:pt x="694" y="62"/>
                    <a:pt x="694" y="62"/>
                    <a:pt x="694" y="62"/>
                  </a:cubicBezTo>
                  <a:cubicBezTo>
                    <a:pt x="701" y="63"/>
                    <a:pt x="701" y="63"/>
                    <a:pt x="701" y="63"/>
                  </a:cubicBezTo>
                  <a:cubicBezTo>
                    <a:pt x="709" y="64"/>
                    <a:pt x="717" y="65"/>
                    <a:pt x="725" y="66"/>
                  </a:cubicBezTo>
                  <a:cubicBezTo>
                    <a:pt x="736" y="67"/>
                    <a:pt x="746" y="68"/>
                    <a:pt x="757" y="70"/>
                  </a:cubicBezTo>
                  <a:cubicBezTo>
                    <a:pt x="767" y="71"/>
                    <a:pt x="777" y="72"/>
                    <a:pt x="788" y="74"/>
                  </a:cubicBezTo>
                  <a:cubicBezTo>
                    <a:pt x="798" y="75"/>
                    <a:pt x="809" y="76"/>
                    <a:pt x="819" y="78"/>
                  </a:cubicBezTo>
                  <a:cubicBezTo>
                    <a:pt x="830" y="79"/>
                    <a:pt x="840" y="81"/>
                    <a:pt x="850" y="82"/>
                  </a:cubicBezTo>
                  <a:cubicBezTo>
                    <a:pt x="861" y="84"/>
                    <a:pt x="871" y="85"/>
                    <a:pt x="881" y="87"/>
                  </a:cubicBezTo>
                  <a:cubicBezTo>
                    <a:pt x="892" y="88"/>
                    <a:pt x="902" y="90"/>
                    <a:pt x="913" y="91"/>
                  </a:cubicBezTo>
                  <a:cubicBezTo>
                    <a:pt x="917" y="92"/>
                    <a:pt x="922" y="93"/>
                    <a:pt x="926" y="94"/>
                  </a:cubicBezTo>
                  <a:cubicBezTo>
                    <a:pt x="932" y="94"/>
                    <a:pt x="938" y="95"/>
                    <a:pt x="944" y="96"/>
                  </a:cubicBezTo>
                  <a:cubicBezTo>
                    <a:pt x="954" y="98"/>
                    <a:pt x="964" y="100"/>
                    <a:pt x="974" y="102"/>
                  </a:cubicBezTo>
                  <a:cubicBezTo>
                    <a:pt x="977" y="102"/>
                    <a:pt x="980" y="103"/>
                    <a:pt x="982" y="103"/>
                  </a:cubicBezTo>
                  <a:cubicBezTo>
                    <a:pt x="990" y="105"/>
                    <a:pt x="998" y="106"/>
                    <a:pt x="1005" y="107"/>
                  </a:cubicBezTo>
                  <a:cubicBezTo>
                    <a:pt x="1007" y="108"/>
                    <a:pt x="1009" y="108"/>
                    <a:pt x="1010" y="108"/>
                  </a:cubicBezTo>
                  <a:cubicBezTo>
                    <a:pt x="1024" y="111"/>
                    <a:pt x="1024" y="111"/>
                    <a:pt x="1024" y="111"/>
                  </a:cubicBezTo>
                  <a:cubicBezTo>
                    <a:pt x="1025" y="111"/>
                    <a:pt x="1027" y="112"/>
                    <a:pt x="1028" y="112"/>
                  </a:cubicBezTo>
                  <a:cubicBezTo>
                    <a:pt x="1031" y="113"/>
                    <a:pt x="1031" y="113"/>
                    <a:pt x="1031" y="113"/>
                  </a:cubicBezTo>
                  <a:cubicBezTo>
                    <a:pt x="1036" y="114"/>
                    <a:pt x="1036" y="114"/>
                    <a:pt x="1036" y="114"/>
                  </a:cubicBezTo>
                  <a:cubicBezTo>
                    <a:pt x="1038" y="114"/>
                    <a:pt x="1038" y="114"/>
                    <a:pt x="1038" y="114"/>
                  </a:cubicBezTo>
                  <a:cubicBezTo>
                    <a:pt x="1066" y="122"/>
                    <a:pt x="1066" y="122"/>
                    <a:pt x="1066" y="122"/>
                  </a:cubicBezTo>
                  <a:cubicBezTo>
                    <a:pt x="1093" y="129"/>
                    <a:pt x="1093" y="129"/>
                    <a:pt x="1093" y="129"/>
                  </a:cubicBezTo>
                  <a:cubicBezTo>
                    <a:pt x="1094" y="129"/>
                    <a:pt x="1095" y="129"/>
                    <a:pt x="1097" y="130"/>
                  </a:cubicBezTo>
                  <a:cubicBezTo>
                    <a:pt x="1107" y="132"/>
                    <a:pt x="1117" y="135"/>
                    <a:pt x="1127" y="138"/>
                  </a:cubicBezTo>
                  <a:cubicBezTo>
                    <a:pt x="1134" y="139"/>
                    <a:pt x="1141" y="141"/>
                    <a:pt x="1148" y="143"/>
                  </a:cubicBezTo>
                  <a:cubicBezTo>
                    <a:pt x="1151" y="144"/>
                    <a:pt x="1154" y="145"/>
                    <a:pt x="1157" y="146"/>
                  </a:cubicBezTo>
                  <a:cubicBezTo>
                    <a:pt x="1167" y="148"/>
                    <a:pt x="1177" y="151"/>
                    <a:pt x="1188" y="154"/>
                  </a:cubicBezTo>
                  <a:cubicBezTo>
                    <a:pt x="1198" y="157"/>
                    <a:pt x="1208" y="160"/>
                    <a:pt x="1218" y="164"/>
                  </a:cubicBezTo>
                  <a:cubicBezTo>
                    <a:pt x="1228" y="167"/>
                    <a:pt x="1237" y="170"/>
                    <a:pt x="1247" y="174"/>
                  </a:cubicBezTo>
                  <a:cubicBezTo>
                    <a:pt x="1250" y="175"/>
                    <a:pt x="1253" y="176"/>
                    <a:pt x="1256" y="177"/>
                  </a:cubicBezTo>
                  <a:cubicBezTo>
                    <a:pt x="1263" y="179"/>
                    <a:pt x="1270" y="182"/>
                    <a:pt x="1277" y="185"/>
                  </a:cubicBezTo>
                  <a:cubicBezTo>
                    <a:pt x="1287" y="189"/>
                    <a:pt x="1297" y="193"/>
                    <a:pt x="1306" y="198"/>
                  </a:cubicBezTo>
                  <a:cubicBezTo>
                    <a:pt x="1316" y="202"/>
                    <a:pt x="1326" y="207"/>
                    <a:pt x="1335" y="212"/>
                  </a:cubicBezTo>
                  <a:cubicBezTo>
                    <a:pt x="1343" y="216"/>
                    <a:pt x="1351" y="221"/>
                    <a:pt x="1358" y="225"/>
                  </a:cubicBezTo>
                  <a:cubicBezTo>
                    <a:pt x="1360" y="226"/>
                    <a:pt x="1362" y="228"/>
                    <a:pt x="1363" y="229"/>
                  </a:cubicBezTo>
                  <a:cubicBezTo>
                    <a:pt x="1373" y="235"/>
                    <a:pt x="1382" y="241"/>
                    <a:pt x="1391" y="248"/>
                  </a:cubicBezTo>
                  <a:cubicBezTo>
                    <a:pt x="1399" y="254"/>
                    <a:pt x="1406" y="261"/>
                    <a:pt x="1414" y="268"/>
                  </a:cubicBezTo>
                  <a:cubicBezTo>
                    <a:pt x="1422" y="276"/>
                    <a:pt x="1431" y="286"/>
                    <a:pt x="1438" y="296"/>
                  </a:cubicBezTo>
                  <a:cubicBezTo>
                    <a:pt x="1438" y="296"/>
                    <a:pt x="1439" y="296"/>
                    <a:pt x="1439" y="297"/>
                  </a:cubicBezTo>
                  <a:cubicBezTo>
                    <a:pt x="1448" y="309"/>
                    <a:pt x="1455" y="322"/>
                    <a:pt x="1462" y="335"/>
                  </a:cubicBezTo>
                  <a:cubicBezTo>
                    <a:pt x="1470" y="353"/>
                    <a:pt x="1477" y="372"/>
                    <a:pt x="1481" y="391"/>
                  </a:cubicBezTo>
                  <a:cubicBezTo>
                    <a:pt x="1481" y="393"/>
                    <a:pt x="1482" y="398"/>
                    <a:pt x="1482" y="399"/>
                  </a:cubicBezTo>
                  <a:cubicBezTo>
                    <a:pt x="1482" y="422"/>
                    <a:pt x="1478" y="441"/>
                    <a:pt x="1470" y="462"/>
                  </a:cubicBezTo>
                  <a:cubicBezTo>
                    <a:pt x="1469" y="465"/>
                    <a:pt x="1468" y="467"/>
                    <a:pt x="1467" y="470"/>
                  </a:cubicBezTo>
                  <a:cubicBezTo>
                    <a:pt x="1464" y="478"/>
                    <a:pt x="1464" y="478"/>
                    <a:pt x="1464" y="478"/>
                  </a:cubicBezTo>
                  <a:cubicBezTo>
                    <a:pt x="1463" y="480"/>
                    <a:pt x="1462" y="483"/>
                    <a:pt x="1460" y="485"/>
                  </a:cubicBezTo>
                  <a:cubicBezTo>
                    <a:pt x="1459" y="487"/>
                    <a:pt x="1458" y="489"/>
                    <a:pt x="1457" y="490"/>
                  </a:cubicBezTo>
                  <a:cubicBezTo>
                    <a:pt x="1457" y="491"/>
                    <a:pt x="1457" y="492"/>
                    <a:pt x="1456" y="492"/>
                  </a:cubicBezTo>
                  <a:cubicBezTo>
                    <a:pt x="1451" y="502"/>
                    <a:pt x="1444" y="511"/>
                    <a:pt x="1437" y="520"/>
                  </a:cubicBezTo>
                  <a:cubicBezTo>
                    <a:pt x="1430" y="529"/>
                    <a:pt x="1421" y="538"/>
                    <a:pt x="1412" y="546"/>
                  </a:cubicBezTo>
                  <a:cubicBezTo>
                    <a:pt x="1405" y="553"/>
                    <a:pt x="1396" y="559"/>
                    <a:pt x="1388" y="565"/>
                  </a:cubicBezTo>
                  <a:cubicBezTo>
                    <a:pt x="1383" y="569"/>
                    <a:pt x="1378" y="572"/>
                    <a:pt x="1373" y="575"/>
                  </a:cubicBezTo>
                  <a:cubicBezTo>
                    <a:pt x="1361" y="583"/>
                    <a:pt x="1348" y="590"/>
                    <a:pt x="1336" y="597"/>
                  </a:cubicBezTo>
                  <a:cubicBezTo>
                    <a:pt x="1334" y="598"/>
                    <a:pt x="1332" y="599"/>
                    <a:pt x="1330" y="600"/>
                  </a:cubicBezTo>
                  <a:cubicBezTo>
                    <a:pt x="1320" y="605"/>
                    <a:pt x="1310" y="610"/>
                    <a:pt x="1299" y="614"/>
                  </a:cubicBezTo>
                  <a:cubicBezTo>
                    <a:pt x="1288" y="619"/>
                    <a:pt x="1276" y="624"/>
                    <a:pt x="1264" y="629"/>
                  </a:cubicBezTo>
                  <a:cubicBezTo>
                    <a:pt x="1252" y="633"/>
                    <a:pt x="1240" y="637"/>
                    <a:pt x="1229" y="641"/>
                  </a:cubicBezTo>
                  <a:cubicBezTo>
                    <a:pt x="1220" y="644"/>
                    <a:pt x="1212" y="646"/>
                    <a:pt x="1204" y="649"/>
                  </a:cubicBezTo>
                  <a:cubicBezTo>
                    <a:pt x="1200" y="650"/>
                    <a:pt x="1197" y="651"/>
                    <a:pt x="1194" y="652"/>
                  </a:cubicBezTo>
                  <a:cubicBezTo>
                    <a:pt x="1182" y="655"/>
                    <a:pt x="1171" y="658"/>
                    <a:pt x="1159" y="661"/>
                  </a:cubicBezTo>
                  <a:cubicBezTo>
                    <a:pt x="1152" y="663"/>
                    <a:pt x="1145" y="665"/>
                    <a:pt x="1138" y="667"/>
                  </a:cubicBezTo>
                  <a:cubicBezTo>
                    <a:pt x="1134" y="668"/>
                    <a:pt x="1129" y="669"/>
                    <a:pt x="1125" y="670"/>
                  </a:cubicBezTo>
                  <a:cubicBezTo>
                    <a:pt x="1114" y="673"/>
                    <a:pt x="1102" y="676"/>
                    <a:pt x="1091" y="678"/>
                  </a:cubicBezTo>
                  <a:cubicBezTo>
                    <a:pt x="1085" y="680"/>
                    <a:pt x="1078" y="681"/>
                    <a:pt x="1072" y="683"/>
                  </a:cubicBezTo>
                  <a:cubicBezTo>
                    <a:pt x="1067" y="684"/>
                    <a:pt x="1062" y="685"/>
                    <a:pt x="1057" y="687"/>
                  </a:cubicBezTo>
                  <a:cubicBezTo>
                    <a:pt x="1045" y="689"/>
                    <a:pt x="1034" y="692"/>
                    <a:pt x="1023" y="695"/>
                  </a:cubicBezTo>
                  <a:cubicBezTo>
                    <a:pt x="1011" y="698"/>
                    <a:pt x="1000" y="701"/>
                    <a:pt x="988" y="704"/>
                  </a:cubicBezTo>
                  <a:cubicBezTo>
                    <a:pt x="977" y="707"/>
                    <a:pt x="965" y="710"/>
                    <a:pt x="954" y="713"/>
                  </a:cubicBezTo>
                  <a:cubicBezTo>
                    <a:pt x="949" y="714"/>
                    <a:pt x="944" y="716"/>
                    <a:pt x="939" y="717"/>
                  </a:cubicBezTo>
                  <a:cubicBezTo>
                    <a:pt x="933" y="719"/>
                    <a:pt x="926" y="721"/>
                    <a:pt x="920" y="723"/>
                  </a:cubicBezTo>
                  <a:cubicBezTo>
                    <a:pt x="908" y="726"/>
                    <a:pt x="896" y="730"/>
                    <a:pt x="885" y="733"/>
                  </a:cubicBezTo>
                  <a:cubicBezTo>
                    <a:pt x="873" y="737"/>
                    <a:pt x="861" y="741"/>
                    <a:pt x="850" y="745"/>
                  </a:cubicBezTo>
                  <a:cubicBezTo>
                    <a:pt x="838" y="750"/>
                    <a:pt x="826" y="754"/>
                    <a:pt x="814" y="759"/>
                  </a:cubicBezTo>
                  <a:cubicBezTo>
                    <a:pt x="813" y="760"/>
                    <a:pt x="811" y="760"/>
                    <a:pt x="809" y="761"/>
                  </a:cubicBezTo>
                  <a:cubicBezTo>
                    <a:pt x="799" y="765"/>
                    <a:pt x="789" y="770"/>
                    <a:pt x="778" y="775"/>
                  </a:cubicBezTo>
                  <a:cubicBezTo>
                    <a:pt x="768" y="780"/>
                    <a:pt x="757" y="785"/>
                    <a:pt x="747" y="791"/>
                  </a:cubicBezTo>
                  <a:cubicBezTo>
                    <a:pt x="745" y="792"/>
                    <a:pt x="743" y="793"/>
                    <a:pt x="742" y="794"/>
                  </a:cubicBezTo>
                  <a:cubicBezTo>
                    <a:pt x="734" y="799"/>
                    <a:pt x="726" y="804"/>
                    <a:pt x="718" y="810"/>
                  </a:cubicBezTo>
                  <a:cubicBezTo>
                    <a:pt x="713" y="814"/>
                    <a:pt x="708" y="818"/>
                    <a:pt x="703" y="822"/>
                  </a:cubicBezTo>
                  <a:cubicBezTo>
                    <a:pt x="699" y="825"/>
                    <a:pt x="695" y="829"/>
                    <a:pt x="691" y="832"/>
                  </a:cubicBezTo>
                  <a:cubicBezTo>
                    <a:pt x="683" y="841"/>
                    <a:pt x="676" y="850"/>
                    <a:pt x="670" y="860"/>
                  </a:cubicBezTo>
                  <a:cubicBezTo>
                    <a:pt x="665" y="868"/>
                    <a:pt x="665" y="868"/>
                    <a:pt x="665" y="868"/>
                  </a:cubicBezTo>
                  <a:cubicBezTo>
                    <a:pt x="664" y="870"/>
                    <a:pt x="663" y="873"/>
                    <a:pt x="661" y="876"/>
                  </a:cubicBezTo>
                  <a:cubicBezTo>
                    <a:pt x="659" y="881"/>
                    <a:pt x="657" y="887"/>
                    <a:pt x="655" y="892"/>
                  </a:cubicBezTo>
                  <a:cubicBezTo>
                    <a:pt x="649" y="915"/>
                    <a:pt x="647" y="940"/>
                    <a:pt x="653" y="963"/>
                  </a:cubicBezTo>
                  <a:cubicBezTo>
                    <a:pt x="655" y="973"/>
                    <a:pt x="658" y="983"/>
                    <a:pt x="663" y="992"/>
                  </a:cubicBezTo>
                  <a:cubicBezTo>
                    <a:pt x="668" y="1004"/>
                    <a:pt x="675" y="1015"/>
                    <a:pt x="684" y="1026"/>
                  </a:cubicBezTo>
                  <a:cubicBezTo>
                    <a:pt x="684" y="1027"/>
                    <a:pt x="685" y="1028"/>
                    <a:pt x="686" y="1029"/>
                  </a:cubicBezTo>
                  <a:cubicBezTo>
                    <a:pt x="687" y="1030"/>
                    <a:pt x="688" y="1031"/>
                    <a:pt x="689" y="1032"/>
                  </a:cubicBezTo>
                  <a:cubicBezTo>
                    <a:pt x="691" y="1034"/>
                    <a:pt x="693" y="1037"/>
                    <a:pt x="695" y="1039"/>
                  </a:cubicBezTo>
                  <a:cubicBezTo>
                    <a:pt x="697" y="1040"/>
                    <a:pt x="697" y="1040"/>
                    <a:pt x="697" y="1040"/>
                  </a:cubicBezTo>
                  <a:cubicBezTo>
                    <a:pt x="697" y="1041"/>
                    <a:pt x="698" y="1042"/>
                    <a:pt x="699" y="1043"/>
                  </a:cubicBezTo>
                  <a:cubicBezTo>
                    <a:pt x="706" y="1049"/>
                    <a:pt x="706" y="1049"/>
                    <a:pt x="706" y="1049"/>
                  </a:cubicBezTo>
                  <a:cubicBezTo>
                    <a:pt x="709" y="1052"/>
                    <a:pt x="709" y="1052"/>
                    <a:pt x="709" y="1052"/>
                  </a:cubicBezTo>
                  <a:cubicBezTo>
                    <a:pt x="713" y="1054"/>
                    <a:pt x="713" y="1054"/>
                    <a:pt x="713" y="1054"/>
                  </a:cubicBezTo>
                  <a:cubicBezTo>
                    <a:pt x="714" y="1055"/>
                    <a:pt x="715" y="1056"/>
                    <a:pt x="717" y="1057"/>
                  </a:cubicBezTo>
                  <a:cubicBezTo>
                    <a:pt x="717" y="1058"/>
                    <a:pt x="718" y="1059"/>
                    <a:pt x="719" y="1060"/>
                  </a:cubicBezTo>
                  <a:cubicBezTo>
                    <a:pt x="727" y="1065"/>
                    <a:pt x="727" y="1065"/>
                    <a:pt x="727" y="1065"/>
                  </a:cubicBezTo>
                  <a:cubicBezTo>
                    <a:pt x="729" y="1067"/>
                    <a:pt x="732" y="1068"/>
                    <a:pt x="734" y="1070"/>
                  </a:cubicBezTo>
                  <a:cubicBezTo>
                    <a:pt x="737" y="1071"/>
                    <a:pt x="739" y="1073"/>
                    <a:pt x="742" y="1074"/>
                  </a:cubicBezTo>
                  <a:cubicBezTo>
                    <a:pt x="743" y="1075"/>
                    <a:pt x="744" y="1075"/>
                    <a:pt x="744" y="1076"/>
                  </a:cubicBezTo>
                  <a:cubicBezTo>
                    <a:pt x="754" y="1081"/>
                    <a:pt x="764" y="1086"/>
                    <a:pt x="773" y="1090"/>
                  </a:cubicBezTo>
                  <a:cubicBezTo>
                    <a:pt x="783" y="1094"/>
                    <a:pt x="793" y="1098"/>
                    <a:pt x="803" y="1101"/>
                  </a:cubicBezTo>
                  <a:cubicBezTo>
                    <a:pt x="804" y="1101"/>
                    <a:pt x="804" y="1101"/>
                    <a:pt x="805" y="1102"/>
                  </a:cubicBezTo>
                  <a:cubicBezTo>
                    <a:pt x="814" y="1105"/>
                    <a:pt x="824" y="1107"/>
                    <a:pt x="833" y="1110"/>
                  </a:cubicBezTo>
                  <a:cubicBezTo>
                    <a:pt x="843" y="1113"/>
                    <a:pt x="853" y="1115"/>
                    <a:pt x="863" y="1117"/>
                  </a:cubicBezTo>
                  <a:cubicBezTo>
                    <a:pt x="866" y="1118"/>
                    <a:pt x="869" y="1118"/>
                    <a:pt x="872" y="1119"/>
                  </a:cubicBezTo>
                  <a:cubicBezTo>
                    <a:pt x="879" y="1120"/>
                    <a:pt x="887" y="1122"/>
                    <a:pt x="894" y="1123"/>
                  </a:cubicBezTo>
                  <a:cubicBezTo>
                    <a:pt x="905" y="1125"/>
                    <a:pt x="915" y="1126"/>
                    <a:pt x="925" y="1128"/>
                  </a:cubicBezTo>
                  <a:cubicBezTo>
                    <a:pt x="936" y="1129"/>
                    <a:pt x="946" y="1131"/>
                    <a:pt x="957" y="1132"/>
                  </a:cubicBezTo>
                  <a:cubicBezTo>
                    <a:pt x="967" y="1133"/>
                    <a:pt x="978" y="1134"/>
                    <a:pt x="988" y="1135"/>
                  </a:cubicBezTo>
                  <a:cubicBezTo>
                    <a:pt x="995" y="1135"/>
                    <a:pt x="1001" y="1136"/>
                    <a:pt x="1008" y="1136"/>
                  </a:cubicBezTo>
                  <a:cubicBezTo>
                    <a:pt x="1012" y="1137"/>
                    <a:pt x="1016" y="1137"/>
                    <a:pt x="1020" y="1137"/>
                  </a:cubicBezTo>
                  <a:cubicBezTo>
                    <a:pt x="1030" y="1138"/>
                    <a:pt x="1041" y="1139"/>
                    <a:pt x="1052" y="1139"/>
                  </a:cubicBezTo>
                  <a:cubicBezTo>
                    <a:pt x="1062" y="1140"/>
                    <a:pt x="1073" y="1140"/>
                    <a:pt x="1083" y="1140"/>
                  </a:cubicBezTo>
                  <a:cubicBezTo>
                    <a:pt x="1094" y="1141"/>
                    <a:pt x="1105" y="1141"/>
                    <a:pt x="1115" y="1141"/>
                  </a:cubicBezTo>
                  <a:cubicBezTo>
                    <a:pt x="1125" y="1142"/>
                    <a:pt x="1135" y="1142"/>
                    <a:pt x="1145" y="1142"/>
                  </a:cubicBezTo>
                  <a:cubicBezTo>
                    <a:pt x="1146" y="1142"/>
                    <a:pt x="1147" y="1142"/>
                    <a:pt x="1147" y="1142"/>
                  </a:cubicBezTo>
                  <a:cubicBezTo>
                    <a:pt x="1158" y="1142"/>
                    <a:pt x="1169" y="1142"/>
                    <a:pt x="1180" y="1142"/>
                  </a:cubicBezTo>
                  <a:cubicBezTo>
                    <a:pt x="1190" y="1142"/>
                    <a:pt x="1201" y="1142"/>
                    <a:pt x="1212" y="1142"/>
                  </a:cubicBezTo>
                  <a:cubicBezTo>
                    <a:pt x="1223" y="1142"/>
                    <a:pt x="1233" y="1142"/>
                    <a:pt x="1244" y="1142"/>
                  </a:cubicBezTo>
                  <a:cubicBezTo>
                    <a:pt x="1255" y="1142"/>
                    <a:pt x="1265" y="1142"/>
                    <a:pt x="1276" y="1142"/>
                  </a:cubicBezTo>
                  <a:cubicBezTo>
                    <a:pt x="1278" y="1142"/>
                    <a:pt x="1280" y="1142"/>
                    <a:pt x="1282" y="1142"/>
                  </a:cubicBezTo>
                  <a:cubicBezTo>
                    <a:pt x="1291" y="1142"/>
                    <a:pt x="1299" y="1142"/>
                    <a:pt x="1308" y="1142"/>
                  </a:cubicBezTo>
                  <a:cubicBezTo>
                    <a:pt x="1319" y="1142"/>
                    <a:pt x="1330" y="1142"/>
                    <a:pt x="1341" y="1142"/>
                  </a:cubicBezTo>
                  <a:cubicBezTo>
                    <a:pt x="1344" y="1143"/>
                    <a:pt x="1347" y="1143"/>
                    <a:pt x="1350" y="1143"/>
                  </a:cubicBezTo>
                  <a:cubicBezTo>
                    <a:pt x="1358" y="1143"/>
                    <a:pt x="1358" y="1143"/>
                    <a:pt x="1358" y="1143"/>
                  </a:cubicBezTo>
                  <a:cubicBezTo>
                    <a:pt x="1360" y="1143"/>
                    <a:pt x="1360" y="1143"/>
                    <a:pt x="1360" y="1143"/>
                  </a:cubicBezTo>
                  <a:cubicBezTo>
                    <a:pt x="1363" y="1143"/>
                    <a:pt x="1363" y="1143"/>
                    <a:pt x="1363" y="1143"/>
                  </a:cubicBezTo>
                  <a:cubicBezTo>
                    <a:pt x="1367" y="1143"/>
                    <a:pt x="1367" y="1143"/>
                    <a:pt x="1367" y="1143"/>
                  </a:cubicBezTo>
                  <a:cubicBezTo>
                    <a:pt x="1373" y="1142"/>
                    <a:pt x="1373" y="1142"/>
                    <a:pt x="1373" y="1142"/>
                  </a:cubicBezTo>
                  <a:cubicBezTo>
                    <a:pt x="1384" y="1142"/>
                    <a:pt x="1384" y="1142"/>
                    <a:pt x="1384" y="1142"/>
                  </a:cubicBezTo>
                  <a:cubicBezTo>
                    <a:pt x="1405" y="1142"/>
                    <a:pt x="1405" y="1142"/>
                    <a:pt x="1405" y="1142"/>
                  </a:cubicBezTo>
                  <a:cubicBezTo>
                    <a:pt x="1418" y="1142"/>
                    <a:pt x="1418" y="1142"/>
                    <a:pt x="1418" y="1142"/>
                  </a:cubicBezTo>
                  <a:cubicBezTo>
                    <a:pt x="1437" y="1141"/>
                    <a:pt x="1437" y="1141"/>
                    <a:pt x="1437" y="1141"/>
                  </a:cubicBezTo>
                  <a:cubicBezTo>
                    <a:pt x="1470" y="1141"/>
                    <a:pt x="1470" y="1141"/>
                    <a:pt x="1470" y="1141"/>
                  </a:cubicBezTo>
                  <a:cubicBezTo>
                    <a:pt x="1502" y="1140"/>
                    <a:pt x="1502" y="1140"/>
                    <a:pt x="1502" y="1140"/>
                  </a:cubicBezTo>
                  <a:cubicBezTo>
                    <a:pt x="1534" y="1140"/>
                    <a:pt x="1534" y="1140"/>
                    <a:pt x="1534" y="1140"/>
                  </a:cubicBezTo>
                  <a:cubicBezTo>
                    <a:pt x="1567" y="1139"/>
                    <a:pt x="1567" y="1139"/>
                    <a:pt x="1567" y="1139"/>
                  </a:cubicBezTo>
                  <a:cubicBezTo>
                    <a:pt x="1599" y="1139"/>
                    <a:pt x="1599" y="1139"/>
                    <a:pt x="1599" y="1139"/>
                  </a:cubicBezTo>
                  <a:cubicBezTo>
                    <a:pt x="1631" y="1138"/>
                    <a:pt x="1631" y="1138"/>
                    <a:pt x="1631" y="1138"/>
                  </a:cubicBezTo>
                  <a:cubicBezTo>
                    <a:pt x="1664" y="1138"/>
                    <a:pt x="1664" y="1138"/>
                    <a:pt x="1664" y="1138"/>
                  </a:cubicBezTo>
                  <a:cubicBezTo>
                    <a:pt x="1691" y="1137"/>
                    <a:pt x="1691" y="1137"/>
                    <a:pt x="1691" y="1137"/>
                  </a:cubicBezTo>
                  <a:cubicBezTo>
                    <a:pt x="1693" y="1137"/>
                    <a:pt x="1695" y="1137"/>
                    <a:pt x="1696" y="1137"/>
                  </a:cubicBezTo>
                  <a:cubicBezTo>
                    <a:pt x="1707" y="1137"/>
                    <a:pt x="1718" y="1137"/>
                    <a:pt x="1728" y="1137"/>
                  </a:cubicBezTo>
                  <a:cubicBezTo>
                    <a:pt x="1739" y="1137"/>
                    <a:pt x="1750" y="1137"/>
                    <a:pt x="1760" y="1138"/>
                  </a:cubicBezTo>
                  <a:cubicBezTo>
                    <a:pt x="1771" y="1138"/>
                    <a:pt x="1782" y="1138"/>
                    <a:pt x="1792" y="1139"/>
                  </a:cubicBezTo>
                  <a:cubicBezTo>
                    <a:pt x="1803" y="1139"/>
                    <a:pt x="1814" y="1140"/>
                    <a:pt x="1824" y="1140"/>
                  </a:cubicBezTo>
                  <a:cubicBezTo>
                    <a:pt x="1825" y="1140"/>
                    <a:pt x="1826" y="1140"/>
                    <a:pt x="1827" y="1140"/>
                  </a:cubicBezTo>
                  <a:cubicBezTo>
                    <a:pt x="1837" y="1141"/>
                    <a:pt x="1846" y="1142"/>
                    <a:pt x="1856" y="1142"/>
                  </a:cubicBezTo>
                  <a:cubicBezTo>
                    <a:pt x="1867" y="1143"/>
                    <a:pt x="1877" y="1144"/>
                    <a:pt x="1888" y="1145"/>
                  </a:cubicBezTo>
                  <a:cubicBezTo>
                    <a:pt x="1898" y="1146"/>
                    <a:pt x="1909" y="1146"/>
                    <a:pt x="1919" y="1147"/>
                  </a:cubicBezTo>
                  <a:cubicBezTo>
                    <a:pt x="1930" y="1148"/>
                    <a:pt x="1940" y="1150"/>
                    <a:pt x="1951" y="1151"/>
                  </a:cubicBezTo>
                  <a:cubicBezTo>
                    <a:pt x="1955" y="1151"/>
                    <a:pt x="1959" y="1152"/>
                    <a:pt x="1963" y="1152"/>
                  </a:cubicBezTo>
                  <a:cubicBezTo>
                    <a:pt x="1969" y="1153"/>
                    <a:pt x="1976" y="1154"/>
                    <a:pt x="1982" y="1154"/>
                  </a:cubicBezTo>
                  <a:cubicBezTo>
                    <a:pt x="1992" y="1156"/>
                    <a:pt x="2003" y="1157"/>
                    <a:pt x="2013" y="1159"/>
                  </a:cubicBezTo>
                  <a:cubicBezTo>
                    <a:pt x="2024" y="1160"/>
                    <a:pt x="2034" y="1162"/>
                    <a:pt x="2044" y="1163"/>
                  </a:cubicBezTo>
                  <a:cubicBezTo>
                    <a:pt x="2055" y="1165"/>
                    <a:pt x="2065" y="1166"/>
                    <a:pt x="2075" y="1168"/>
                  </a:cubicBezTo>
                  <a:cubicBezTo>
                    <a:pt x="2086" y="1170"/>
                    <a:pt x="2096" y="1172"/>
                    <a:pt x="2106" y="1173"/>
                  </a:cubicBezTo>
                  <a:cubicBezTo>
                    <a:pt x="2117" y="1175"/>
                    <a:pt x="2127" y="1177"/>
                    <a:pt x="2137" y="1179"/>
                  </a:cubicBezTo>
                  <a:cubicBezTo>
                    <a:pt x="2147" y="1181"/>
                    <a:pt x="2158" y="1183"/>
                    <a:pt x="2168" y="1186"/>
                  </a:cubicBezTo>
                  <a:cubicBezTo>
                    <a:pt x="2178" y="1188"/>
                    <a:pt x="2188" y="1190"/>
                    <a:pt x="2198" y="1192"/>
                  </a:cubicBezTo>
                  <a:cubicBezTo>
                    <a:pt x="2209" y="1195"/>
                    <a:pt x="2219" y="1197"/>
                    <a:pt x="2229" y="1199"/>
                  </a:cubicBezTo>
                  <a:cubicBezTo>
                    <a:pt x="2230" y="1200"/>
                    <a:pt x="2230" y="1200"/>
                    <a:pt x="2231" y="1200"/>
                  </a:cubicBezTo>
                  <a:cubicBezTo>
                    <a:pt x="2241" y="1202"/>
                    <a:pt x="2250" y="1205"/>
                    <a:pt x="2259" y="1207"/>
                  </a:cubicBezTo>
                  <a:cubicBezTo>
                    <a:pt x="2269" y="1210"/>
                    <a:pt x="2280" y="1212"/>
                    <a:pt x="2290" y="1215"/>
                  </a:cubicBezTo>
                  <a:cubicBezTo>
                    <a:pt x="2300" y="1218"/>
                    <a:pt x="2310" y="1221"/>
                    <a:pt x="2320" y="1224"/>
                  </a:cubicBezTo>
                  <a:cubicBezTo>
                    <a:pt x="2330" y="1227"/>
                    <a:pt x="2340" y="1230"/>
                    <a:pt x="2350" y="1233"/>
                  </a:cubicBezTo>
                  <a:cubicBezTo>
                    <a:pt x="2360" y="1236"/>
                    <a:pt x="2370" y="1239"/>
                    <a:pt x="2380" y="1242"/>
                  </a:cubicBezTo>
                  <a:cubicBezTo>
                    <a:pt x="2390" y="1245"/>
                    <a:pt x="2400" y="1249"/>
                    <a:pt x="2410" y="1252"/>
                  </a:cubicBezTo>
                  <a:cubicBezTo>
                    <a:pt x="2420" y="1255"/>
                    <a:pt x="2430" y="1259"/>
                    <a:pt x="2440" y="1262"/>
                  </a:cubicBezTo>
                  <a:cubicBezTo>
                    <a:pt x="2449" y="1266"/>
                    <a:pt x="2459" y="1269"/>
                    <a:pt x="2469" y="1273"/>
                  </a:cubicBezTo>
                  <a:cubicBezTo>
                    <a:pt x="2476" y="1276"/>
                    <a:pt x="2484" y="1279"/>
                    <a:pt x="2491" y="1281"/>
                  </a:cubicBezTo>
                  <a:cubicBezTo>
                    <a:pt x="2493" y="1282"/>
                    <a:pt x="2496" y="1283"/>
                    <a:pt x="2499" y="1285"/>
                  </a:cubicBezTo>
                  <a:cubicBezTo>
                    <a:pt x="2509" y="1288"/>
                    <a:pt x="2518" y="1292"/>
                    <a:pt x="2528" y="1296"/>
                  </a:cubicBezTo>
                  <a:cubicBezTo>
                    <a:pt x="2538" y="1300"/>
                    <a:pt x="2548" y="1305"/>
                    <a:pt x="2557" y="1309"/>
                  </a:cubicBezTo>
                  <a:cubicBezTo>
                    <a:pt x="2567" y="1313"/>
                    <a:pt x="2577" y="1317"/>
                    <a:pt x="2587" y="1322"/>
                  </a:cubicBezTo>
                  <a:cubicBezTo>
                    <a:pt x="2596" y="1326"/>
                    <a:pt x="2606" y="1331"/>
                    <a:pt x="2616" y="1335"/>
                  </a:cubicBezTo>
                  <a:cubicBezTo>
                    <a:pt x="2625" y="1340"/>
                    <a:pt x="2635" y="1344"/>
                    <a:pt x="2644" y="1349"/>
                  </a:cubicBezTo>
                  <a:cubicBezTo>
                    <a:pt x="2654" y="1354"/>
                    <a:pt x="2664" y="1359"/>
                    <a:pt x="2673" y="1364"/>
                  </a:cubicBezTo>
                  <a:cubicBezTo>
                    <a:pt x="2683" y="1369"/>
                    <a:pt x="2692" y="1374"/>
                    <a:pt x="2702" y="1379"/>
                  </a:cubicBezTo>
                  <a:cubicBezTo>
                    <a:pt x="2711" y="1384"/>
                    <a:pt x="2721" y="1389"/>
                    <a:pt x="2730" y="1395"/>
                  </a:cubicBezTo>
                  <a:cubicBezTo>
                    <a:pt x="2732" y="1396"/>
                    <a:pt x="2734" y="1397"/>
                    <a:pt x="2736" y="1398"/>
                  </a:cubicBezTo>
                  <a:cubicBezTo>
                    <a:pt x="2744" y="1402"/>
                    <a:pt x="2751" y="1407"/>
                    <a:pt x="2759" y="1411"/>
                  </a:cubicBezTo>
                  <a:cubicBezTo>
                    <a:pt x="2768" y="1417"/>
                    <a:pt x="2777" y="1423"/>
                    <a:pt x="2787" y="1428"/>
                  </a:cubicBezTo>
                  <a:cubicBezTo>
                    <a:pt x="2796" y="1434"/>
                    <a:pt x="2806" y="1440"/>
                    <a:pt x="2815" y="1446"/>
                  </a:cubicBezTo>
                  <a:cubicBezTo>
                    <a:pt x="2824" y="1452"/>
                    <a:pt x="2833" y="1458"/>
                    <a:pt x="2843" y="1465"/>
                  </a:cubicBezTo>
                  <a:cubicBezTo>
                    <a:pt x="2846" y="1466"/>
                    <a:pt x="2848" y="1468"/>
                    <a:pt x="2851" y="1470"/>
                  </a:cubicBezTo>
                  <a:cubicBezTo>
                    <a:pt x="2858" y="1475"/>
                    <a:pt x="2864" y="1479"/>
                    <a:pt x="2870" y="1484"/>
                  </a:cubicBezTo>
                  <a:cubicBezTo>
                    <a:pt x="2880" y="1490"/>
                    <a:pt x="2889" y="1497"/>
                    <a:pt x="2898" y="1504"/>
                  </a:cubicBezTo>
                  <a:cubicBezTo>
                    <a:pt x="2907" y="1510"/>
                    <a:pt x="2916" y="1517"/>
                    <a:pt x="2925" y="1524"/>
                  </a:cubicBezTo>
                  <a:cubicBezTo>
                    <a:pt x="2934" y="1532"/>
                    <a:pt x="2943" y="1539"/>
                    <a:pt x="2952" y="1546"/>
                  </a:cubicBezTo>
                  <a:cubicBezTo>
                    <a:pt x="2955" y="1548"/>
                    <a:pt x="2957" y="1550"/>
                    <a:pt x="2960" y="1552"/>
                  </a:cubicBezTo>
                  <a:cubicBezTo>
                    <a:pt x="2966" y="1558"/>
                    <a:pt x="2973" y="1563"/>
                    <a:pt x="2979" y="1569"/>
                  </a:cubicBezTo>
                  <a:cubicBezTo>
                    <a:pt x="2988" y="1576"/>
                    <a:pt x="2997" y="1584"/>
                    <a:pt x="3006" y="1592"/>
                  </a:cubicBezTo>
                  <a:cubicBezTo>
                    <a:pt x="3015" y="1600"/>
                    <a:pt x="3023" y="1608"/>
                    <a:pt x="3032" y="1616"/>
                  </a:cubicBezTo>
                  <a:cubicBezTo>
                    <a:pt x="3041" y="1625"/>
                    <a:pt x="3049" y="1633"/>
                    <a:pt x="3057" y="1641"/>
                  </a:cubicBezTo>
                  <a:cubicBezTo>
                    <a:pt x="3065" y="1649"/>
                    <a:pt x="3073" y="1657"/>
                    <a:pt x="3080" y="1665"/>
                  </a:cubicBezTo>
                  <a:cubicBezTo>
                    <a:pt x="3089" y="1674"/>
                    <a:pt x="3097" y="1683"/>
                    <a:pt x="3106" y="1693"/>
                  </a:cubicBezTo>
                  <a:cubicBezTo>
                    <a:pt x="3114" y="1702"/>
                    <a:pt x="3123" y="1712"/>
                    <a:pt x="3131" y="1722"/>
                  </a:cubicBezTo>
                  <a:cubicBezTo>
                    <a:pt x="3136" y="1728"/>
                    <a:pt x="3141" y="1734"/>
                    <a:pt x="3146" y="1741"/>
                  </a:cubicBezTo>
                  <a:cubicBezTo>
                    <a:pt x="3150" y="1745"/>
                    <a:pt x="3153" y="1749"/>
                    <a:pt x="3156" y="1753"/>
                  </a:cubicBezTo>
                  <a:cubicBezTo>
                    <a:pt x="3160" y="1758"/>
                    <a:pt x="3164" y="1763"/>
                    <a:pt x="3167" y="1767"/>
                  </a:cubicBezTo>
                  <a:cubicBezTo>
                    <a:pt x="3172" y="1773"/>
                    <a:pt x="3176" y="1779"/>
                    <a:pt x="3181" y="1786"/>
                  </a:cubicBezTo>
                  <a:cubicBezTo>
                    <a:pt x="3183" y="1789"/>
                    <a:pt x="3185" y="1792"/>
                    <a:pt x="3187" y="1795"/>
                  </a:cubicBezTo>
                  <a:cubicBezTo>
                    <a:pt x="3193" y="1803"/>
                    <a:pt x="3199" y="1812"/>
                    <a:pt x="3205" y="1820"/>
                  </a:cubicBezTo>
                  <a:cubicBezTo>
                    <a:pt x="3205" y="1821"/>
                    <a:pt x="3206" y="1822"/>
                    <a:pt x="3206" y="1823"/>
                  </a:cubicBezTo>
                  <a:cubicBezTo>
                    <a:pt x="3213" y="1832"/>
                    <a:pt x="3219" y="1842"/>
                    <a:pt x="3225" y="1851"/>
                  </a:cubicBezTo>
                  <a:cubicBezTo>
                    <a:pt x="3226" y="1853"/>
                    <a:pt x="3227" y="1855"/>
                    <a:pt x="3228" y="1857"/>
                  </a:cubicBezTo>
                  <a:cubicBezTo>
                    <a:pt x="3236" y="1869"/>
                    <a:pt x="3244" y="1882"/>
                    <a:pt x="3251" y="1895"/>
                  </a:cubicBezTo>
                  <a:cubicBezTo>
                    <a:pt x="3259" y="1909"/>
                    <a:pt x="3266" y="1923"/>
                    <a:pt x="3273" y="1937"/>
                  </a:cubicBezTo>
                  <a:cubicBezTo>
                    <a:pt x="3279" y="1948"/>
                    <a:pt x="3284" y="1959"/>
                    <a:pt x="3289" y="1970"/>
                  </a:cubicBezTo>
                  <a:cubicBezTo>
                    <a:pt x="3291" y="1974"/>
                    <a:pt x="3293" y="1979"/>
                    <a:pt x="3295" y="1983"/>
                  </a:cubicBezTo>
                  <a:cubicBezTo>
                    <a:pt x="3302" y="1999"/>
                    <a:pt x="3309" y="2015"/>
                    <a:pt x="3316" y="2032"/>
                  </a:cubicBezTo>
                  <a:cubicBezTo>
                    <a:pt x="3322" y="2050"/>
                    <a:pt x="3329" y="2069"/>
                    <a:pt x="3335" y="2087"/>
                  </a:cubicBezTo>
                  <a:cubicBezTo>
                    <a:pt x="3336" y="2090"/>
                    <a:pt x="3337" y="2093"/>
                    <a:pt x="3338" y="2097"/>
                  </a:cubicBezTo>
                  <a:cubicBezTo>
                    <a:pt x="3343" y="2113"/>
                    <a:pt x="3347" y="2130"/>
                    <a:pt x="3352" y="2146"/>
                  </a:cubicBezTo>
                  <a:cubicBezTo>
                    <a:pt x="3373" y="2146"/>
                    <a:pt x="3373" y="2146"/>
                    <a:pt x="3373" y="2146"/>
                  </a:cubicBezTo>
                  <a:cubicBezTo>
                    <a:pt x="3371" y="2136"/>
                    <a:pt x="3368" y="2126"/>
                    <a:pt x="3365" y="21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0" name="Google Shape;3110;p16"/>
            <p:cNvSpPr/>
            <p:nvPr/>
          </p:nvSpPr>
          <p:spPr>
            <a:xfrm>
              <a:off x="0" y="1825625"/>
              <a:ext cx="5667375" cy="5073650"/>
            </a:xfrm>
            <a:custGeom>
              <a:avLst/>
              <a:gdLst/>
              <a:ahLst/>
              <a:cxnLst/>
              <a:rect l="l" t="t" r="r" b="b"/>
              <a:pathLst>
                <a:path w="2234" h="1999" extrusionOk="0">
                  <a:moveTo>
                    <a:pt x="2204" y="1980"/>
                  </a:moveTo>
                  <a:cubicBezTo>
                    <a:pt x="2206" y="1971"/>
                    <a:pt x="2206" y="1971"/>
                    <a:pt x="2206" y="1971"/>
                  </a:cubicBezTo>
                  <a:cubicBezTo>
                    <a:pt x="2208" y="1965"/>
                    <a:pt x="2210" y="1959"/>
                    <a:pt x="2212" y="1953"/>
                  </a:cubicBezTo>
                  <a:cubicBezTo>
                    <a:pt x="2214" y="1947"/>
                    <a:pt x="2215" y="1940"/>
                    <a:pt x="2217" y="1934"/>
                  </a:cubicBezTo>
                  <a:cubicBezTo>
                    <a:pt x="2218" y="1928"/>
                    <a:pt x="2220" y="1922"/>
                    <a:pt x="2221" y="1915"/>
                  </a:cubicBezTo>
                  <a:cubicBezTo>
                    <a:pt x="2223" y="1909"/>
                    <a:pt x="2224" y="1903"/>
                    <a:pt x="2225" y="1897"/>
                  </a:cubicBezTo>
                  <a:cubicBezTo>
                    <a:pt x="2227" y="1890"/>
                    <a:pt x="2228" y="1884"/>
                    <a:pt x="2229" y="1877"/>
                  </a:cubicBezTo>
                  <a:cubicBezTo>
                    <a:pt x="2231" y="1864"/>
                    <a:pt x="2232" y="1851"/>
                    <a:pt x="2233" y="1838"/>
                  </a:cubicBezTo>
                  <a:cubicBezTo>
                    <a:pt x="2234" y="1832"/>
                    <a:pt x="2234" y="1825"/>
                    <a:pt x="2234" y="1819"/>
                  </a:cubicBezTo>
                  <a:cubicBezTo>
                    <a:pt x="2234" y="1809"/>
                    <a:pt x="2234" y="1809"/>
                    <a:pt x="2234" y="1809"/>
                  </a:cubicBezTo>
                  <a:cubicBezTo>
                    <a:pt x="2234" y="1799"/>
                    <a:pt x="2234" y="1799"/>
                    <a:pt x="2234" y="1799"/>
                  </a:cubicBezTo>
                  <a:cubicBezTo>
                    <a:pt x="2234" y="1792"/>
                    <a:pt x="2234" y="1785"/>
                    <a:pt x="2233" y="1779"/>
                  </a:cubicBezTo>
                  <a:cubicBezTo>
                    <a:pt x="2233" y="1776"/>
                    <a:pt x="2233" y="1773"/>
                    <a:pt x="2232" y="1770"/>
                  </a:cubicBezTo>
                  <a:cubicBezTo>
                    <a:pt x="2232" y="1766"/>
                    <a:pt x="2232" y="1762"/>
                    <a:pt x="2231" y="1759"/>
                  </a:cubicBezTo>
                  <a:cubicBezTo>
                    <a:pt x="2231" y="1754"/>
                    <a:pt x="2231" y="1754"/>
                    <a:pt x="2231" y="1754"/>
                  </a:cubicBezTo>
                  <a:cubicBezTo>
                    <a:pt x="2230" y="1749"/>
                    <a:pt x="2230" y="1749"/>
                    <a:pt x="2230" y="1749"/>
                  </a:cubicBezTo>
                  <a:cubicBezTo>
                    <a:pt x="2228" y="1739"/>
                    <a:pt x="2228" y="1739"/>
                    <a:pt x="2228" y="1739"/>
                  </a:cubicBezTo>
                  <a:cubicBezTo>
                    <a:pt x="2227" y="1729"/>
                    <a:pt x="2227" y="1729"/>
                    <a:pt x="2227" y="1729"/>
                  </a:cubicBezTo>
                  <a:cubicBezTo>
                    <a:pt x="2226" y="1725"/>
                    <a:pt x="2225" y="1722"/>
                    <a:pt x="2224" y="1719"/>
                  </a:cubicBezTo>
                  <a:cubicBezTo>
                    <a:pt x="2224" y="1716"/>
                    <a:pt x="2223" y="1714"/>
                    <a:pt x="2223" y="1712"/>
                  </a:cubicBezTo>
                  <a:cubicBezTo>
                    <a:pt x="2222" y="1708"/>
                    <a:pt x="2221" y="1703"/>
                    <a:pt x="2219" y="1699"/>
                  </a:cubicBezTo>
                  <a:cubicBezTo>
                    <a:pt x="2217" y="1693"/>
                    <a:pt x="2215" y="1686"/>
                    <a:pt x="2213" y="1680"/>
                  </a:cubicBezTo>
                  <a:cubicBezTo>
                    <a:pt x="2212" y="1676"/>
                    <a:pt x="2211" y="1673"/>
                    <a:pt x="2209" y="1669"/>
                  </a:cubicBezTo>
                  <a:cubicBezTo>
                    <a:pt x="2208" y="1666"/>
                    <a:pt x="2207" y="1663"/>
                    <a:pt x="2206" y="1660"/>
                  </a:cubicBezTo>
                  <a:cubicBezTo>
                    <a:pt x="2203" y="1654"/>
                    <a:pt x="2201" y="1648"/>
                    <a:pt x="2197" y="1642"/>
                  </a:cubicBezTo>
                  <a:cubicBezTo>
                    <a:pt x="2196" y="1639"/>
                    <a:pt x="2195" y="1637"/>
                    <a:pt x="2194" y="1635"/>
                  </a:cubicBezTo>
                  <a:cubicBezTo>
                    <a:pt x="2192" y="1631"/>
                    <a:pt x="2190" y="1627"/>
                    <a:pt x="2188" y="1623"/>
                  </a:cubicBezTo>
                  <a:cubicBezTo>
                    <a:pt x="2184" y="1617"/>
                    <a:pt x="2181" y="1611"/>
                    <a:pt x="2177" y="1605"/>
                  </a:cubicBezTo>
                  <a:cubicBezTo>
                    <a:pt x="2177" y="1605"/>
                    <a:pt x="2177" y="1605"/>
                    <a:pt x="2177" y="1605"/>
                  </a:cubicBezTo>
                  <a:cubicBezTo>
                    <a:pt x="2175" y="1602"/>
                    <a:pt x="2174" y="1599"/>
                    <a:pt x="2172" y="1596"/>
                  </a:cubicBezTo>
                  <a:cubicBezTo>
                    <a:pt x="2166" y="1588"/>
                    <a:pt x="2166" y="1588"/>
                    <a:pt x="2166" y="1588"/>
                  </a:cubicBezTo>
                  <a:cubicBezTo>
                    <a:pt x="2164" y="1585"/>
                    <a:pt x="2162" y="1582"/>
                    <a:pt x="2160" y="1579"/>
                  </a:cubicBezTo>
                  <a:cubicBezTo>
                    <a:pt x="2158" y="1577"/>
                    <a:pt x="2156" y="1574"/>
                    <a:pt x="2154" y="1571"/>
                  </a:cubicBezTo>
                  <a:cubicBezTo>
                    <a:pt x="2150" y="1566"/>
                    <a:pt x="2146" y="1561"/>
                    <a:pt x="2142" y="1557"/>
                  </a:cubicBezTo>
                  <a:cubicBezTo>
                    <a:pt x="2141" y="1556"/>
                    <a:pt x="2141" y="1555"/>
                    <a:pt x="2140" y="1555"/>
                  </a:cubicBezTo>
                  <a:cubicBezTo>
                    <a:pt x="2138" y="1552"/>
                    <a:pt x="2136" y="1549"/>
                    <a:pt x="2134" y="1547"/>
                  </a:cubicBezTo>
                  <a:cubicBezTo>
                    <a:pt x="2126" y="1539"/>
                    <a:pt x="2126" y="1539"/>
                    <a:pt x="2126" y="1539"/>
                  </a:cubicBezTo>
                  <a:cubicBezTo>
                    <a:pt x="2125" y="1538"/>
                    <a:pt x="2124" y="1537"/>
                    <a:pt x="2123" y="1536"/>
                  </a:cubicBezTo>
                  <a:cubicBezTo>
                    <a:pt x="2119" y="1532"/>
                    <a:pt x="2116" y="1528"/>
                    <a:pt x="2112" y="1524"/>
                  </a:cubicBezTo>
                  <a:cubicBezTo>
                    <a:pt x="2111" y="1523"/>
                    <a:pt x="2111" y="1523"/>
                    <a:pt x="2110" y="1522"/>
                  </a:cubicBezTo>
                  <a:cubicBezTo>
                    <a:pt x="2109" y="1522"/>
                    <a:pt x="2109" y="1521"/>
                    <a:pt x="2108" y="1520"/>
                  </a:cubicBezTo>
                  <a:cubicBezTo>
                    <a:pt x="2106" y="1518"/>
                    <a:pt x="2104" y="1516"/>
                    <a:pt x="2101" y="1514"/>
                  </a:cubicBezTo>
                  <a:cubicBezTo>
                    <a:pt x="2098" y="1511"/>
                    <a:pt x="2095" y="1508"/>
                    <a:pt x="2092" y="1506"/>
                  </a:cubicBezTo>
                  <a:cubicBezTo>
                    <a:pt x="2085" y="1498"/>
                    <a:pt x="2085" y="1498"/>
                    <a:pt x="2085" y="1498"/>
                  </a:cubicBezTo>
                  <a:cubicBezTo>
                    <a:pt x="2084" y="1498"/>
                    <a:pt x="2083" y="1497"/>
                    <a:pt x="2082" y="1496"/>
                  </a:cubicBezTo>
                  <a:cubicBezTo>
                    <a:pt x="2080" y="1495"/>
                    <a:pt x="2078" y="1493"/>
                    <a:pt x="2077" y="1492"/>
                  </a:cubicBezTo>
                  <a:cubicBezTo>
                    <a:pt x="2072" y="1488"/>
                    <a:pt x="2067" y="1484"/>
                    <a:pt x="2062" y="1480"/>
                  </a:cubicBezTo>
                  <a:cubicBezTo>
                    <a:pt x="2062" y="1479"/>
                    <a:pt x="2061" y="1479"/>
                    <a:pt x="2060" y="1478"/>
                  </a:cubicBezTo>
                  <a:cubicBezTo>
                    <a:pt x="2055" y="1473"/>
                    <a:pt x="2049" y="1470"/>
                    <a:pt x="2043" y="1465"/>
                  </a:cubicBezTo>
                  <a:cubicBezTo>
                    <a:pt x="2043" y="1465"/>
                    <a:pt x="2043" y="1465"/>
                    <a:pt x="2042" y="1465"/>
                  </a:cubicBezTo>
                  <a:cubicBezTo>
                    <a:pt x="2037" y="1461"/>
                    <a:pt x="2032" y="1457"/>
                    <a:pt x="2026" y="1453"/>
                  </a:cubicBezTo>
                  <a:cubicBezTo>
                    <a:pt x="2025" y="1452"/>
                    <a:pt x="2023" y="1451"/>
                    <a:pt x="2022" y="1450"/>
                  </a:cubicBezTo>
                  <a:cubicBezTo>
                    <a:pt x="2018" y="1447"/>
                    <a:pt x="2013" y="1444"/>
                    <a:pt x="2008" y="1441"/>
                  </a:cubicBezTo>
                  <a:cubicBezTo>
                    <a:pt x="2002" y="1437"/>
                    <a:pt x="2002" y="1437"/>
                    <a:pt x="2002" y="1437"/>
                  </a:cubicBezTo>
                  <a:cubicBezTo>
                    <a:pt x="1999" y="1435"/>
                    <a:pt x="1999" y="1435"/>
                    <a:pt x="1999" y="1435"/>
                  </a:cubicBezTo>
                  <a:cubicBezTo>
                    <a:pt x="1995" y="1432"/>
                    <a:pt x="1995" y="1432"/>
                    <a:pt x="1995" y="1432"/>
                  </a:cubicBezTo>
                  <a:cubicBezTo>
                    <a:pt x="1990" y="1429"/>
                    <a:pt x="1990" y="1429"/>
                    <a:pt x="1990" y="1429"/>
                  </a:cubicBezTo>
                  <a:cubicBezTo>
                    <a:pt x="1987" y="1428"/>
                    <a:pt x="1984" y="1426"/>
                    <a:pt x="1981" y="1424"/>
                  </a:cubicBezTo>
                  <a:cubicBezTo>
                    <a:pt x="1978" y="1422"/>
                    <a:pt x="1975" y="1420"/>
                    <a:pt x="1972" y="1419"/>
                  </a:cubicBezTo>
                  <a:cubicBezTo>
                    <a:pt x="1962" y="1413"/>
                    <a:pt x="1962" y="1413"/>
                    <a:pt x="1962" y="1413"/>
                  </a:cubicBezTo>
                  <a:cubicBezTo>
                    <a:pt x="1961" y="1412"/>
                    <a:pt x="1961" y="1412"/>
                    <a:pt x="1961" y="1412"/>
                  </a:cubicBezTo>
                  <a:cubicBezTo>
                    <a:pt x="1960" y="1412"/>
                    <a:pt x="1960" y="1412"/>
                    <a:pt x="1960" y="1412"/>
                  </a:cubicBezTo>
                  <a:cubicBezTo>
                    <a:pt x="1958" y="1410"/>
                    <a:pt x="1958" y="1410"/>
                    <a:pt x="1958" y="1410"/>
                  </a:cubicBezTo>
                  <a:cubicBezTo>
                    <a:pt x="1953" y="1408"/>
                    <a:pt x="1953" y="1408"/>
                    <a:pt x="1953" y="1408"/>
                  </a:cubicBezTo>
                  <a:cubicBezTo>
                    <a:pt x="1943" y="1403"/>
                    <a:pt x="1943" y="1403"/>
                    <a:pt x="1943" y="1403"/>
                  </a:cubicBezTo>
                  <a:cubicBezTo>
                    <a:pt x="1940" y="1401"/>
                    <a:pt x="1940" y="1401"/>
                    <a:pt x="1940" y="1401"/>
                  </a:cubicBezTo>
                  <a:cubicBezTo>
                    <a:pt x="1934" y="1398"/>
                    <a:pt x="1934" y="1398"/>
                    <a:pt x="1934" y="1398"/>
                  </a:cubicBezTo>
                  <a:cubicBezTo>
                    <a:pt x="1929" y="1395"/>
                    <a:pt x="1923" y="1393"/>
                    <a:pt x="1918" y="1391"/>
                  </a:cubicBezTo>
                  <a:cubicBezTo>
                    <a:pt x="1917" y="1390"/>
                    <a:pt x="1915" y="1389"/>
                    <a:pt x="1914" y="1389"/>
                  </a:cubicBezTo>
                  <a:cubicBezTo>
                    <a:pt x="1908" y="1386"/>
                    <a:pt x="1903" y="1384"/>
                    <a:pt x="1897" y="1382"/>
                  </a:cubicBezTo>
                  <a:cubicBezTo>
                    <a:pt x="1890" y="1379"/>
                    <a:pt x="1883" y="1376"/>
                    <a:pt x="1875" y="1373"/>
                  </a:cubicBezTo>
                  <a:cubicBezTo>
                    <a:pt x="1868" y="1371"/>
                    <a:pt x="1861" y="1368"/>
                    <a:pt x="1854" y="1366"/>
                  </a:cubicBezTo>
                  <a:cubicBezTo>
                    <a:pt x="1846" y="1363"/>
                    <a:pt x="1839" y="1361"/>
                    <a:pt x="1832" y="1358"/>
                  </a:cubicBezTo>
                  <a:cubicBezTo>
                    <a:pt x="1824" y="1356"/>
                    <a:pt x="1817" y="1354"/>
                    <a:pt x="1810" y="1352"/>
                  </a:cubicBezTo>
                  <a:cubicBezTo>
                    <a:pt x="1802" y="1350"/>
                    <a:pt x="1795" y="1348"/>
                    <a:pt x="1787" y="1346"/>
                  </a:cubicBezTo>
                  <a:cubicBezTo>
                    <a:pt x="1780" y="1345"/>
                    <a:pt x="1773" y="1343"/>
                    <a:pt x="1765" y="1341"/>
                  </a:cubicBezTo>
                  <a:cubicBezTo>
                    <a:pt x="1759" y="1340"/>
                    <a:pt x="1753" y="1338"/>
                    <a:pt x="1746" y="1337"/>
                  </a:cubicBezTo>
                  <a:cubicBezTo>
                    <a:pt x="1745" y="1337"/>
                    <a:pt x="1744" y="1336"/>
                    <a:pt x="1743" y="1336"/>
                  </a:cubicBezTo>
                  <a:cubicBezTo>
                    <a:pt x="1735" y="1335"/>
                    <a:pt x="1728" y="1333"/>
                    <a:pt x="1720" y="1332"/>
                  </a:cubicBezTo>
                  <a:cubicBezTo>
                    <a:pt x="1713" y="1330"/>
                    <a:pt x="1705" y="1329"/>
                    <a:pt x="1698" y="1328"/>
                  </a:cubicBezTo>
                  <a:cubicBezTo>
                    <a:pt x="1690" y="1327"/>
                    <a:pt x="1682" y="1325"/>
                    <a:pt x="1675" y="1324"/>
                  </a:cubicBezTo>
                  <a:cubicBezTo>
                    <a:pt x="1667" y="1323"/>
                    <a:pt x="1660" y="1322"/>
                    <a:pt x="1652" y="1321"/>
                  </a:cubicBezTo>
                  <a:cubicBezTo>
                    <a:pt x="1645" y="1320"/>
                    <a:pt x="1637" y="1319"/>
                    <a:pt x="1629" y="1318"/>
                  </a:cubicBezTo>
                  <a:cubicBezTo>
                    <a:pt x="1622" y="1317"/>
                    <a:pt x="1614" y="1316"/>
                    <a:pt x="1606" y="1315"/>
                  </a:cubicBezTo>
                  <a:cubicBezTo>
                    <a:pt x="1599" y="1314"/>
                    <a:pt x="1591" y="1313"/>
                    <a:pt x="1583" y="1312"/>
                  </a:cubicBezTo>
                  <a:cubicBezTo>
                    <a:pt x="1579" y="1312"/>
                    <a:pt x="1574" y="1311"/>
                    <a:pt x="1569" y="1311"/>
                  </a:cubicBezTo>
                  <a:cubicBezTo>
                    <a:pt x="1566" y="1311"/>
                    <a:pt x="1563" y="1310"/>
                    <a:pt x="1560" y="1310"/>
                  </a:cubicBezTo>
                  <a:cubicBezTo>
                    <a:pt x="1553" y="1309"/>
                    <a:pt x="1545" y="1309"/>
                    <a:pt x="1537" y="1308"/>
                  </a:cubicBezTo>
                  <a:cubicBezTo>
                    <a:pt x="1530" y="1307"/>
                    <a:pt x="1522" y="1307"/>
                    <a:pt x="1514" y="1306"/>
                  </a:cubicBezTo>
                  <a:cubicBezTo>
                    <a:pt x="1507" y="1305"/>
                    <a:pt x="1499" y="1305"/>
                    <a:pt x="1491" y="1304"/>
                  </a:cubicBezTo>
                  <a:cubicBezTo>
                    <a:pt x="1483" y="1303"/>
                    <a:pt x="1476" y="1303"/>
                    <a:pt x="1468" y="1302"/>
                  </a:cubicBezTo>
                  <a:cubicBezTo>
                    <a:pt x="1460" y="1302"/>
                    <a:pt x="1453" y="1301"/>
                    <a:pt x="1445" y="1300"/>
                  </a:cubicBezTo>
                  <a:cubicBezTo>
                    <a:pt x="1437" y="1300"/>
                    <a:pt x="1429" y="1299"/>
                    <a:pt x="1422" y="1299"/>
                  </a:cubicBezTo>
                  <a:cubicBezTo>
                    <a:pt x="1414" y="1298"/>
                    <a:pt x="1406" y="1298"/>
                    <a:pt x="1398" y="1297"/>
                  </a:cubicBezTo>
                  <a:cubicBezTo>
                    <a:pt x="1395" y="1297"/>
                    <a:pt x="1392" y="1297"/>
                    <a:pt x="1388" y="1297"/>
                  </a:cubicBezTo>
                  <a:cubicBezTo>
                    <a:pt x="1384" y="1297"/>
                    <a:pt x="1379" y="1296"/>
                    <a:pt x="1375" y="1296"/>
                  </a:cubicBezTo>
                  <a:cubicBezTo>
                    <a:pt x="1367" y="1296"/>
                    <a:pt x="1360" y="1295"/>
                    <a:pt x="1352" y="1295"/>
                  </a:cubicBezTo>
                  <a:cubicBezTo>
                    <a:pt x="1344" y="1294"/>
                    <a:pt x="1336" y="1294"/>
                    <a:pt x="1329" y="1293"/>
                  </a:cubicBezTo>
                  <a:cubicBezTo>
                    <a:pt x="1321" y="1293"/>
                    <a:pt x="1313" y="1293"/>
                    <a:pt x="1305" y="1292"/>
                  </a:cubicBezTo>
                  <a:cubicBezTo>
                    <a:pt x="1298" y="1292"/>
                    <a:pt x="1290" y="1291"/>
                    <a:pt x="1282" y="1291"/>
                  </a:cubicBezTo>
                  <a:cubicBezTo>
                    <a:pt x="1274" y="1291"/>
                    <a:pt x="1267" y="1290"/>
                    <a:pt x="1259" y="1290"/>
                  </a:cubicBezTo>
                  <a:cubicBezTo>
                    <a:pt x="1251" y="1289"/>
                    <a:pt x="1243" y="1289"/>
                    <a:pt x="1235" y="1289"/>
                  </a:cubicBezTo>
                  <a:cubicBezTo>
                    <a:pt x="1228" y="1288"/>
                    <a:pt x="1220" y="1288"/>
                    <a:pt x="1212" y="1288"/>
                  </a:cubicBezTo>
                  <a:cubicBezTo>
                    <a:pt x="1204" y="1287"/>
                    <a:pt x="1197" y="1287"/>
                    <a:pt x="1189" y="1286"/>
                  </a:cubicBezTo>
                  <a:cubicBezTo>
                    <a:pt x="1181" y="1286"/>
                    <a:pt x="1173" y="1286"/>
                    <a:pt x="1166" y="1285"/>
                  </a:cubicBezTo>
                  <a:cubicBezTo>
                    <a:pt x="1158" y="1285"/>
                    <a:pt x="1150" y="1284"/>
                    <a:pt x="1142" y="1284"/>
                  </a:cubicBezTo>
                  <a:cubicBezTo>
                    <a:pt x="1135" y="1284"/>
                    <a:pt x="1127" y="1283"/>
                    <a:pt x="1119" y="1283"/>
                  </a:cubicBezTo>
                  <a:cubicBezTo>
                    <a:pt x="1111" y="1282"/>
                    <a:pt x="1104" y="1282"/>
                    <a:pt x="1096" y="1281"/>
                  </a:cubicBezTo>
                  <a:cubicBezTo>
                    <a:pt x="1088" y="1281"/>
                    <a:pt x="1080" y="1281"/>
                    <a:pt x="1073" y="1280"/>
                  </a:cubicBezTo>
                  <a:cubicBezTo>
                    <a:pt x="1065" y="1280"/>
                    <a:pt x="1057" y="1279"/>
                    <a:pt x="1049" y="1279"/>
                  </a:cubicBezTo>
                  <a:cubicBezTo>
                    <a:pt x="1042" y="1278"/>
                    <a:pt x="1034" y="1278"/>
                    <a:pt x="1026" y="1277"/>
                  </a:cubicBezTo>
                  <a:cubicBezTo>
                    <a:pt x="1023" y="1277"/>
                    <a:pt x="1020" y="1277"/>
                    <a:pt x="1017" y="1276"/>
                  </a:cubicBezTo>
                  <a:cubicBezTo>
                    <a:pt x="1012" y="1276"/>
                    <a:pt x="1008" y="1276"/>
                    <a:pt x="1003" y="1275"/>
                  </a:cubicBezTo>
                  <a:cubicBezTo>
                    <a:pt x="995" y="1275"/>
                    <a:pt x="988" y="1274"/>
                    <a:pt x="980" y="1274"/>
                  </a:cubicBezTo>
                  <a:cubicBezTo>
                    <a:pt x="972" y="1273"/>
                    <a:pt x="964" y="1272"/>
                    <a:pt x="957" y="1272"/>
                  </a:cubicBezTo>
                  <a:cubicBezTo>
                    <a:pt x="949" y="1271"/>
                    <a:pt x="941" y="1270"/>
                    <a:pt x="934" y="1270"/>
                  </a:cubicBezTo>
                  <a:cubicBezTo>
                    <a:pt x="926" y="1269"/>
                    <a:pt x="918" y="1268"/>
                    <a:pt x="911" y="1267"/>
                  </a:cubicBezTo>
                  <a:cubicBezTo>
                    <a:pt x="903" y="1267"/>
                    <a:pt x="895" y="1266"/>
                    <a:pt x="888" y="1265"/>
                  </a:cubicBezTo>
                  <a:cubicBezTo>
                    <a:pt x="880" y="1264"/>
                    <a:pt x="872" y="1263"/>
                    <a:pt x="865" y="1263"/>
                  </a:cubicBezTo>
                  <a:cubicBezTo>
                    <a:pt x="857" y="1262"/>
                    <a:pt x="849" y="1261"/>
                    <a:pt x="842" y="1260"/>
                  </a:cubicBezTo>
                  <a:cubicBezTo>
                    <a:pt x="837" y="1259"/>
                    <a:pt x="833" y="1259"/>
                    <a:pt x="829" y="1258"/>
                  </a:cubicBezTo>
                  <a:cubicBezTo>
                    <a:pt x="826" y="1258"/>
                    <a:pt x="822" y="1257"/>
                    <a:pt x="819" y="1257"/>
                  </a:cubicBezTo>
                  <a:cubicBezTo>
                    <a:pt x="811" y="1256"/>
                    <a:pt x="803" y="1255"/>
                    <a:pt x="796" y="1254"/>
                  </a:cubicBezTo>
                  <a:cubicBezTo>
                    <a:pt x="788" y="1253"/>
                    <a:pt x="781" y="1252"/>
                    <a:pt x="773" y="1251"/>
                  </a:cubicBezTo>
                  <a:cubicBezTo>
                    <a:pt x="765" y="1250"/>
                    <a:pt x="758" y="1249"/>
                    <a:pt x="750" y="1248"/>
                  </a:cubicBezTo>
                  <a:cubicBezTo>
                    <a:pt x="743" y="1247"/>
                    <a:pt x="735" y="1246"/>
                    <a:pt x="727" y="1244"/>
                  </a:cubicBezTo>
                  <a:cubicBezTo>
                    <a:pt x="720" y="1243"/>
                    <a:pt x="712" y="1242"/>
                    <a:pt x="705" y="1241"/>
                  </a:cubicBezTo>
                  <a:cubicBezTo>
                    <a:pt x="697" y="1240"/>
                    <a:pt x="690" y="1238"/>
                    <a:pt x="682" y="1237"/>
                  </a:cubicBezTo>
                  <a:cubicBezTo>
                    <a:pt x="674" y="1236"/>
                    <a:pt x="667" y="1235"/>
                    <a:pt x="659" y="1233"/>
                  </a:cubicBezTo>
                  <a:cubicBezTo>
                    <a:pt x="653" y="1232"/>
                    <a:pt x="646" y="1231"/>
                    <a:pt x="640" y="1230"/>
                  </a:cubicBezTo>
                  <a:cubicBezTo>
                    <a:pt x="639" y="1230"/>
                    <a:pt x="638" y="1230"/>
                    <a:pt x="637" y="1229"/>
                  </a:cubicBezTo>
                  <a:cubicBezTo>
                    <a:pt x="629" y="1228"/>
                    <a:pt x="622" y="1227"/>
                    <a:pt x="614" y="1225"/>
                  </a:cubicBezTo>
                  <a:cubicBezTo>
                    <a:pt x="607" y="1224"/>
                    <a:pt x="599" y="1222"/>
                    <a:pt x="592" y="1221"/>
                  </a:cubicBezTo>
                  <a:cubicBezTo>
                    <a:pt x="584" y="1219"/>
                    <a:pt x="577" y="1218"/>
                    <a:pt x="569" y="1216"/>
                  </a:cubicBezTo>
                  <a:cubicBezTo>
                    <a:pt x="562" y="1214"/>
                    <a:pt x="554" y="1213"/>
                    <a:pt x="547" y="1211"/>
                  </a:cubicBezTo>
                  <a:cubicBezTo>
                    <a:pt x="539" y="1209"/>
                    <a:pt x="532" y="1208"/>
                    <a:pt x="524" y="1206"/>
                  </a:cubicBezTo>
                  <a:cubicBezTo>
                    <a:pt x="517" y="1204"/>
                    <a:pt x="510" y="1202"/>
                    <a:pt x="502" y="1201"/>
                  </a:cubicBezTo>
                  <a:cubicBezTo>
                    <a:pt x="495" y="1199"/>
                    <a:pt x="487" y="1197"/>
                    <a:pt x="480" y="1195"/>
                  </a:cubicBezTo>
                  <a:cubicBezTo>
                    <a:pt x="473" y="1193"/>
                    <a:pt x="465" y="1191"/>
                    <a:pt x="458" y="1189"/>
                  </a:cubicBezTo>
                  <a:cubicBezTo>
                    <a:pt x="456" y="1188"/>
                    <a:pt x="454" y="1188"/>
                    <a:pt x="453" y="1187"/>
                  </a:cubicBezTo>
                  <a:cubicBezTo>
                    <a:pt x="447" y="1186"/>
                    <a:pt x="441" y="1184"/>
                    <a:pt x="436" y="1182"/>
                  </a:cubicBezTo>
                  <a:cubicBezTo>
                    <a:pt x="428" y="1180"/>
                    <a:pt x="421" y="1178"/>
                    <a:pt x="414" y="1176"/>
                  </a:cubicBezTo>
                  <a:cubicBezTo>
                    <a:pt x="406" y="1173"/>
                    <a:pt x="399" y="1171"/>
                    <a:pt x="392" y="1169"/>
                  </a:cubicBezTo>
                  <a:cubicBezTo>
                    <a:pt x="385" y="1166"/>
                    <a:pt x="377" y="1164"/>
                    <a:pt x="370" y="1161"/>
                  </a:cubicBezTo>
                  <a:cubicBezTo>
                    <a:pt x="367" y="1160"/>
                    <a:pt x="364" y="1159"/>
                    <a:pt x="361" y="1158"/>
                  </a:cubicBezTo>
                  <a:cubicBezTo>
                    <a:pt x="357" y="1156"/>
                    <a:pt x="353" y="1154"/>
                    <a:pt x="348" y="1153"/>
                  </a:cubicBezTo>
                  <a:cubicBezTo>
                    <a:pt x="341" y="1150"/>
                    <a:pt x="334" y="1147"/>
                    <a:pt x="327" y="1144"/>
                  </a:cubicBezTo>
                  <a:cubicBezTo>
                    <a:pt x="320" y="1141"/>
                    <a:pt x="313" y="1138"/>
                    <a:pt x="305" y="1135"/>
                  </a:cubicBezTo>
                  <a:cubicBezTo>
                    <a:pt x="298" y="1132"/>
                    <a:pt x="291" y="1129"/>
                    <a:pt x="284" y="1125"/>
                  </a:cubicBezTo>
                  <a:cubicBezTo>
                    <a:pt x="280" y="1123"/>
                    <a:pt x="276" y="1121"/>
                    <a:pt x="272" y="1119"/>
                  </a:cubicBezTo>
                  <a:cubicBezTo>
                    <a:pt x="269" y="1118"/>
                    <a:pt x="266" y="1116"/>
                    <a:pt x="263" y="1115"/>
                  </a:cubicBezTo>
                  <a:cubicBezTo>
                    <a:pt x="256" y="1111"/>
                    <a:pt x="249" y="1107"/>
                    <a:pt x="242" y="1103"/>
                  </a:cubicBezTo>
                  <a:cubicBezTo>
                    <a:pt x="235" y="1099"/>
                    <a:pt x="228" y="1095"/>
                    <a:pt x="222" y="1091"/>
                  </a:cubicBezTo>
                  <a:cubicBezTo>
                    <a:pt x="215" y="1087"/>
                    <a:pt x="208" y="1082"/>
                    <a:pt x="201" y="1077"/>
                  </a:cubicBezTo>
                  <a:cubicBezTo>
                    <a:pt x="197" y="1075"/>
                    <a:pt x="194" y="1072"/>
                    <a:pt x="190" y="1069"/>
                  </a:cubicBezTo>
                  <a:cubicBezTo>
                    <a:pt x="187" y="1067"/>
                    <a:pt x="184" y="1065"/>
                    <a:pt x="181" y="1063"/>
                  </a:cubicBezTo>
                  <a:cubicBezTo>
                    <a:pt x="174" y="1057"/>
                    <a:pt x="168" y="1052"/>
                    <a:pt x="162" y="1046"/>
                  </a:cubicBezTo>
                  <a:cubicBezTo>
                    <a:pt x="157" y="1042"/>
                    <a:pt x="153" y="1038"/>
                    <a:pt x="149" y="1034"/>
                  </a:cubicBezTo>
                  <a:cubicBezTo>
                    <a:pt x="148" y="1033"/>
                    <a:pt x="148" y="1033"/>
                    <a:pt x="148" y="1033"/>
                  </a:cubicBezTo>
                  <a:cubicBezTo>
                    <a:pt x="142" y="1026"/>
                    <a:pt x="135" y="1019"/>
                    <a:pt x="130" y="1012"/>
                  </a:cubicBezTo>
                  <a:cubicBezTo>
                    <a:pt x="128" y="1010"/>
                    <a:pt x="127" y="1008"/>
                    <a:pt x="125" y="1007"/>
                  </a:cubicBezTo>
                  <a:cubicBezTo>
                    <a:pt x="119" y="997"/>
                    <a:pt x="119" y="997"/>
                    <a:pt x="119" y="997"/>
                  </a:cubicBezTo>
                  <a:cubicBezTo>
                    <a:pt x="116" y="994"/>
                    <a:pt x="114" y="990"/>
                    <a:pt x="112" y="987"/>
                  </a:cubicBezTo>
                  <a:cubicBezTo>
                    <a:pt x="112" y="987"/>
                    <a:pt x="112" y="987"/>
                    <a:pt x="112" y="987"/>
                  </a:cubicBezTo>
                  <a:cubicBezTo>
                    <a:pt x="106" y="977"/>
                    <a:pt x="106" y="977"/>
                    <a:pt x="106" y="977"/>
                  </a:cubicBezTo>
                  <a:cubicBezTo>
                    <a:pt x="105" y="975"/>
                    <a:pt x="104" y="973"/>
                    <a:pt x="103" y="971"/>
                  </a:cubicBezTo>
                  <a:cubicBezTo>
                    <a:pt x="100" y="966"/>
                    <a:pt x="100" y="966"/>
                    <a:pt x="100" y="966"/>
                  </a:cubicBezTo>
                  <a:cubicBezTo>
                    <a:pt x="96" y="956"/>
                    <a:pt x="96" y="956"/>
                    <a:pt x="96" y="956"/>
                  </a:cubicBezTo>
                  <a:cubicBezTo>
                    <a:pt x="95" y="955"/>
                    <a:pt x="95" y="955"/>
                    <a:pt x="95" y="955"/>
                  </a:cubicBezTo>
                  <a:cubicBezTo>
                    <a:pt x="94" y="953"/>
                    <a:pt x="94" y="952"/>
                    <a:pt x="93" y="950"/>
                  </a:cubicBezTo>
                  <a:cubicBezTo>
                    <a:pt x="91" y="944"/>
                    <a:pt x="91" y="944"/>
                    <a:pt x="91" y="944"/>
                  </a:cubicBezTo>
                  <a:cubicBezTo>
                    <a:pt x="87" y="933"/>
                    <a:pt x="87" y="933"/>
                    <a:pt x="87" y="933"/>
                  </a:cubicBezTo>
                  <a:cubicBezTo>
                    <a:pt x="86" y="929"/>
                    <a:pt x="85" y="925"/>
                    <a:pt x="84" y="921"/>
                  </a:cubicBezTo>
                  <a:cubicBezTo>
                    <a:pt x="83" y="919"/>
                    <a:pt x="83" y="917"/>
                    <a:pt x="82" y="914"/>
                  </a:cubicBezTo>
                  <a:cubicBezTo>
                    <a:pt x="76" y="886"/>
                    <a:pt x="75" y="856"/>
                    <a:pt x="82" y="827"/>
                  </a:cubicBezTo>
                  <a:cubicBezTo>
                    <a:pt x="83" y="824"/>
                    <a:pt x="84" y="819"/>
                    <a:pt x="85" y="816"/>
                  </a:cubicBezTo>
                  <a:cubicBezTo>
                    <a:pt x="86" y="812"/>
                    <a:pt x="87" y="808"/>
                    <a:pt x="88" y="804"/>
                  </a:cubicBezTo>
                  <a:cubicBezTo>
                    <a:pt x="92" y="793"/>
                    <a:pt x="92" y="793"/>
                    <a:pt x="92" y="793"/>
                  </a:cubicBezTo>
                  <a:cubicBezTo>
                    <a:pt x="94" y="789"/>
                    <a:pt x="95" y="785"/>
                    <a:pt x="97" y="782"/>
                  </a:cubicBezTo>
                  <a:cubicBezTo>
                    <a:pt x="100" y="774"/>
                    <a:pt x="104" y="767"/>
                    <a:pt x="107" y="760"/>
                  </a:cubicBezTo>
                  <a:cubicBezTo>
                    <a:pt x="109" y="757"/>
                    <a:pt x="111" y="753"/>
                    <a:pt x="113" y="750"/>
                  </a:cubicBezTo>
                  <a:cubicBezTo>
                    <a:pt x="116" y="744"/>
                    <a:pt x="116" y="744"/>
                    <a:pt x="116" y="744"/>
                  </a:cubicBezTo>
                  <a:cubicBezTo>
                    <a:pt x="117" y="743"/>
                    <a:pt x="118" y="741"/>
                    <a:pt x="119" y="739"/>
                  </a:cubicBezTo>
                  <a:cubicBezTo>
                    <a:pt x="126" y="730"/>
                    <a:pt x="126" y="730"/>
                    <a:pt x="126" y="730"/>
                  </a:cubicBezTo>
                  <a:cubicBezTo>
                    <a:pt x="126" y="729"/>
                    <a:pt x="126" y="729"/>
                    <a:pt x="126" y="729"/>
                  </a:cubicBezTo>
                  <a:cubicBezTo>
                    <a:pt x="133" y="720"/>
                    <a:pt x="133" y="720"/>
                    <a:pt x="133" y="720"/>
                  </a:cubicBezTo>
                  <a:cubicBezTo>
                    <a:pt x="137" y="715"/>
                    <a:pt x="137" y="715"/>
                    <a:pt x="137" y="715"/>
                  </a:cubicBezTo>
                  <a:cubicBezTo>
                    <a:pt x="140" y="710"/>
                    <a:pt x="140" y="710"/>
                    <a:pt x="140" y="710"/>
                  </a:cubicBezTo>
                  <a:cubicBezTo>
                    <a:pt x="148" y="701"/>
                    <a:pt x="148" y="701"/>
                    <a:pt x="148" y="701"/>
                  </a:cubicBezTo>
                  <a:cubicBezTo>
                    <a:pt x="152" y="697"/>
                    <a:pt x="155" y="693"/>
                    <a:pt x="159" y="689"/>
                  </a:cubicBezTo>
                  <a:cubicBezTo>
                    <a:pt x="166" y="681"/>
                    <a:pt x="174" y="673"/>
                    <a:pt x="181" y="666"/>
                  </a:cubicBezTo>
                  <a:cubicBezTo>
                    <a:pt x="184" y="663"/>
                    <a:pt x="187" y="661"/>
                    <a:pt x="189" y="659"/>
                  </a:cubicBezTo>
                  <a:cubicBezTo>
                    <a:pt x="193" y="656"/>
                    <a:pt x="196" y="653"/>
                    <a:pt x="199" y="650"/>
                  </a:cubicBezTo>
                  <a:cubicBezTo>
                    <a:pt x="206" y="645"/>
                    <a:pt x="212" y="640"/>
                    <a:pt x="218" y="635"/>
                  </a:cubicBezTo>
                  <a:cubicBezTo>
                    <a:pt x="218" y="635"/>
                    <a:pt x="219" y="635"/>
                    <a:pt x="219" y="634"/>
                  </a:cubicBezTo>
                  <a:cubicBezTo>
                    <a:pt x="228" y="627"/>
                    <a:pt x="237" y="620"/>
                    <a:pt x="247" y="614"/>
                  </a:cubicBezTo>
                  <a:cubicBezTo>
                    <a:pt x="251" y="611"/>
                    <a:pt x="254" y="609"/>
                    <a:pt x="258" y="607"/>
                  </a:cubicBezTo>
                  <a:cubicBezTo>
                    <a:pt x="275" y="596"/>
                    <a:pt x="275" y="596"/>
                    <a:pt x="275" y="596"/>
                  </a:cubicBezTo>
                  <a:cubicBezTo>
                    <a:pt x="278" y="594"/>
                    <a:pt x="278" y="594"/>
                    <a:pt x="278" y="594"/>
                  </a:cubicBezTo>
                  <a:cubicBezTo>
                    <a:pt x="299" y="582"/>
                    <a:pt x="299" y="582"/>
                    <a:pt x="299" y="582"/>
                  </a:cubicBezTo>
                  <a:cubicBezTo>
                    <a:pt x="300" y="581"/>
                    <a:pt x="301" y="580"/>
                    <a:pt x="302" y="580"/>
                  </a:cubicBezTo>
                  <a:cubicBezTo>
                    <a:pt x="311" y="575"/>
                    <a:pt x="320" y="570"/>
                    <a:pt x="329" y="566"/>
                  </a:cubicBezTo>
                  <a:cubicBezTo>
                    <a:pt x="333" y="563"/>
                    <a:pt x="338" y="561"/>
                    <a:pt x="342" y="559"/>
                  </a:cubicBezTo>
                  <a:cubicBezTo>
                    <a:pt x="346" y="557"/>
                    <a:pt x="351" y="555"/>
                    <a:pt x="356" y="553"/>
                  </a:cubicBezTo>
                  <a:cubicBezTo>
                    <a:pt x="364" y="549"/>
                    <a:pt x="373" y="545"/>
                    <a:pt x="382" y="541"/>
                  </a:cubicBezTo>
                  <a:cubicBezTo>
                    <a:pt x="391" y="537"/>
                    <a:pt x="399" y="533"/>
                    <a:pt x="408" y="530"/>
                  </a:cubicBezTo>
                  <a:cubicBezTo>
                    <a:pt x="417" y="526"/>
                    <a:pt x="425" y="523"/>
                    <a:pt x="434" y="520"/>
                  </a:cubicBezTo>
                  <a:cubicBezTo>
                    <a:pt x="442" y="517"/>
                    <a:pt x="451" y="513"/>
                    <a:pt x="460" y="510"/>
                  </a:cubicBezTo>
                  <a:cubicBezTo>
                    <a:pt x="468" y="507"/>
                    <a:pt x="477" y="505"/>
                    <a:pt x="485" y="502"/>
                  </a:cubicBezTo>
                  <a:cubicBezTo>
                    <a:pt x="494" y="499"/>
                    <a:pt x="502" y="496"/>
                    <a:pt x="511" y="494"/>
                  </a:cubicBezTo>
                  <a:cubicBezTo>
                    <a:pt x="515" y="492"/>
                    <a:pt x="518" y="491"/>
                    <a:pt x="522" y="490"/>
                  </a:cubicBezTo>
                  <a:cubicBezTo>
                    <a:pt x="527" y="489"/>
                    <a:pt x="531" y="487"/>
                    <a:pt x="536" y="486"/>
                  </a:cubicBezTo>
                  <a:cubicBezTo>
                    <a:pt x="544" y="483"/>
                    <a:pt x="553" y="481"/>
                    <a:pt x="561" y="479"/>
                  </a:cubicBezTo>
                  <a:cubicBezTo>
                    <a:pt x="570" y="476"/>
                    <a:pt x="578" y="474"/>
                    <a:pt x="586" y="472"/>
                  </a:cubicBezTo>
                  <a:cubicBezTo>
                    <a:pt x="595" y="469"/>
                    <a:pt x="603" y="467"/>
                    <a:pt x="612" y="465"/>
                  </a:cubicBezTo>
                  <a:cubicBezTo>
                    <a:pt x="620" y="463"/>
                    <a:pt x="628" y="461"/>
                    <a:pt x="637" y="458"/>
                  </a:cubicBezTo>
                  <a:cubicBezTo>
                    <a:pt x="645" y="456"/>
                    <a:pt x="653" y="454"/>
                    <a:pt x="662" y="452"/>
                  </a:cubicBezTo>
                  <a:cubicBezTo>
                    <a:pt x="670" y="450"/>
                    <a:pt x="678" y="448"/>
                    <a:pt x="687" y="446"/>
                  </a:cubicBezTo>
                  <a:cubicBezTo>
                    <a:pt x="694" y="445"/>
                    <a:pt x="701" y="443"/>
                    <a:pt x="708" y="441"/>
                  </a:cubicBezTo>
                  <a:cubicBezTo>
                    <a:pt x="709" y="441"/>
                    <a:pt x="710" y="441"/>
                    <a:pt x="711" y="441"/>
                  </a:cubicBezTo>
                  <a:cubicBezTo>
                    <a:pt x="720" y="439"/>
                    <a:pt x="728" y="437"/>
                    <a:pt x="736" y="435"/>
                  </a:cubicBezTo>
                  <a:cubicBezTo>
                    <a:pt x="745" y="433"/>
                    <a:pt x="753" y="431"/>
                    <a:pt x="761" y="429"/>
                  </a:cubicBezTo>
                  <a:cubicBezTo>
                    <a:pt x="769" y="427"/>
                    <a:pt x="778" y="425"/>
                    <a:pt x="786" y="423"/>
                  </a:cubicBezTo>
                  <a:cubicBezTo>
                    <a:pt x="794" y="421"/>
                    <a:pt x="803" y="419"/>
                    <a:pt x="811" y="417"/>
                  </a:cubicBezTo>
                  <a:cubicBezTo>
                    <a:pt x="820" y="415"/>
                    <a:pt x="828" y="412"/>
                    <a:pt x="836" y="410"/>
                  </a:cubicBezTo>
                  <a:cubicBezTo>
                    <a:pt x="845" y="407"/>
                    <a:pt x="853" y="405"/>
                    <a:pt x="862" y="402"/>
                  </a:cubicBezTo>
                  <a:cubicBezTo>
                    <a:pt x="870" y="399"/>
                    <a:pt x="879" y="396"/>
                    <a:pt x="887" y="393"/>
                  </a:cubicBezTo>
                  <a:cubicBezTo>
                    <a:pt x="889" y="392"/>
                    <a:pt x="891" y="391"/>
                    <a:pt x="893" y="391"/>
                  </a:cubicBezTo>
                  <a:cubicBezTo>
                    <a:pt x="900" y="388"/>
                    <a:pt x="907" y="385"/>
                    <a:pt x="913" y="382"/>
                  </a:cubicBezTo>
                  <a:cubicBezTo>
                    <a:pt x="922" y="378"/>
                    <a:pt x="931" y="374"/>
                    <a:pt x="940" y="369"/>
                  </a:cubicBezTo>
                  <a:cubicBezTo>
                    <a:pt x="949" y="365"/>
                    <a:pt x="958" y="359"/>
                    <a:pt x="967" y="354"/>
                  </a:cubicBezTo>
                  <a:cubicBezTo>
                    <a:pt x="971" y="351"/>
                    <a:pt x="975" y="349"/>
                    <a:pt x="978" y="347"/>
                  </a:cubicBezTo>
                  <a:cubicBezTo>
                    <a:pt x="988" y="340"/>
                    <a:pt x="988" y="340"/>
                    <a:pt x="988" y="340"/>
                  </a:cubicBezTo>
                  <a:cubicBezTo>
                    <a:pt x="990" y="338"/>
                    <a:pt x="993" y="336"/>
                    <a:pt x="995" y="334"/>
                  </a:cubicBezTo>
                  <a:cubicBezTo>
                    <a:pt x="996" y="334"/>
                    <a:pt x="997" y="333"/>
                    <a:pt x="998" y="332"/>
                  </a:cubicBezTo>
                  <a:cubicBezTo>
                    <a:pt x="1004" y="327"/>
                    <a:pt x="1010" y="323"/>
                    <a:pt x="1016" y="317"/>
                  </a:cubicBezTo>
                  <a:cubicBezTo>
                    <a:pt x="1019" y="314"/>
                    <a:pt x="1022" y="311"/>
                    <a:pt x="1025" y="308"/>
                  </a:cubicBezTo>
                  <a:cubicBezTo>
                    <a:pt x="1033" y="299"/>
                    <a:pt x="1040" y="290"/>
                    <a:pt x="1046" y="279"/>
                  </a:cubicBezTo>
                  <a:cubicBezTo>
                    <a:pt x="1053" y="265"/>
                    <a:pt x="1057" y="248"/>
                    <a:pt x="1056" y="232"/>
                  </a:cubicBezTo>
                  <a:cubicBezTo>
                    <a:pt x="1055" y="224"/>
                    <a:pt x="1054" y="216"/>
                    <a:pt x="1051" y="208"/>
                  </a:cubicBezTo>
                  <a:cubicBezTo>
                    <a:pt x="1050" y="205"/>
                    <a:pt x="1050" y="205"/>
                    <a:pt x="1050" y="205"/>
                  </a:cubicBezTo>
                  <a:cubicBezTo>
                    <a:pt x="1050" y="205"/>
                    <a:pt x="1050" y="204"/>
                    <a:pt x="1050" y="204"/>
                  </a:cubicBezTo>
                  <a:cubicBezTo>
                    <a:pt x="1050" y="203"/>
                    <a:pt x="1049" y="203"/>
                    <a:pt x="1049" y="202"/>
                  </a:cubicBezTo>
                  <a:cubicBezTo>
                    <a:pt x="1047" y="197"/>
                    <a:pt x="1047" y="197"/>
                    <a:pt x="1047" y="197"/>
                  </a:cubicBezTo>
                  <a:cubicBezTo>
                    <a:pt x="1045" y="191"/>
                    <a:pt x="1045" y="191"/>
                    <a:pt x="1045" y="191"/>
                  </a:cubicBezTo>
                  <a:cubicBezTo>
                    <a:pt x="1044" y="190"/>
                    <a:pt x="1043" y="188"/>
                    <a:pt x="1042" y="186"/>
                  </a:cubicBezTo>
                  <a:cubicBezTo>
                    <a:pt x="1039" y="181"/>
                    <a:pt x="1037" y="176"/>
                    <a:pt x="1034" y="172"/>
                  </a:cubicBezTo>
                  <a:cubicBezTo>
                    <a:pt x="1028" y="163"/>
                    <a:pt x="1022" y="155"/>
                    <a:pt x="1016" y="148"/>
                  </a:cubicBezTo>
                  <a:cubicBezTo>
                    <a:pt x="1013" y="145"/>
                    <a:pt x="1009" y="141"/>
                    <a:pt x="1006" y="138"/>
                  </a:cubicBezTo>
                  <a:cubicBezTo>
                    <a:pt x="1001" y="134"/>
                    <a:pt x="997" y="129"/>
                    <a:pt x="992" y="125"/>
                  </a:cubicBezTo>
                  <a:cubicBezTo>
                    <a:pt x="986" y="121"/>
                    <a:pt x="981" y="116"/>
                    <a:pt x="975" y="112"/>
                  </a:cubicBezTo>
                  <a:cubicBezTo>
                    <a:pt x="974" y="112"/>
                    <a:pt x="973" y="111"/>
                    <a:pt x="972" y="110"/>
                  </a:cubicBezTo>
                  <a:cubicBezTo>
                    <a:pt x="965" y="106"/>
                    <a:pt x="958" y="102"/>
                    <a:pt x="951" y="98"/>
                  </a:cubicBezTo>
                  <a:cubicBezTo>
                    <a:pt x="945" y="95"/>
                    <a:pt x="940" y="92"/>
                    <a:pt x="934" y="89"/>
                  </a:cubicBezTo>
                  <a:cubicBezTo>
                    <a:pt x="933" y="89"/>
                    <a:pt x="931" y="88"/>
                    <a:pt x="930" y="87"/>
                  </a:cubicBezTo>
                  <a:cubicBezTo>
                    <a:pt x="923" y="84"/>
                    <a:pt x="916" y="81"/>
                    <a:pt x="909" y="78"/>
                  </a:cubicBezTo>
                  <a:cubicBezTo>
                    <a:pt x="903" y="76"/>
                    <a:pt x="897" y="74"/>
                    <a:pt x="891" y="72"/>
                  </a:cubicBezTo>
                  <a:cubicBezTo>
                    <a:pt x="889" y="71"/>
                    <a:pt x="888" y="71"/>
                    <a:pt x="887" y="71"/>
                  </a:cubicBezTo>
                  <a:cubicBezTo>
                    <a:pt x="880" y="68"/>
                    <a:pt x="872" y="66"/>
                    <a:pt x="865" y="64"/>
                  </a:cubicBezTo>
                  <a:cubicBezTo>
                    <a:pt x="857" y="62"/>
                    <a:pt x="850" y="60"/>
                    <a:pt x="843" y="58"/>
                  </a:cubicBezTo>
                  <a:cubicBezTo>
                    <a:pt x="835" y="57"/>
                    <a:pt x="828" y="55"/>
                    <a:pt x="820" y="53"/>
                  </a:cubicBezTo>
                  <a:cubicBezTo>
                    <a:pt x="814" y="52"/>
                    <a:pt x="808" y="51"/>
                    <a:pt x="801" y="50"/>
                  </a:cubicBezTo>
                  <a:cubicBezTo>
                    <a:pt x="800" y="49"/>
                    <a:pt x="799" y="49"/>
                    <a:pt x="798" y="49"/>
                  </a:cubicBezTo>
                  <a:cubicBezTo>
                    <a:pt x="790" y="48"/>
                    <a:pt x="783" y="47"/>
                    <a:pt x="775" y="45"/>
                  </a:cubicBezTo>
                  <a:cubicBezTo>
                    <a:pt x="767" y="44"/>
                    <a:pt x="760" y="43"/>
                    <a:pt x="752" y="42"/>
                  </a:cubicBezTo>
                  <a:cubicBezTo>
                    <a:pt x="744" y="41"/>
                    <a:pt x="737" y="40"/>
                    <a:pt x="729" y="40"/>
                  </a:cubicBezTo>
                  <a:cubicBezTo>
                    <a:pt x="722" y="39"/>
                    <a:pt x="714" y="38"/>
                    <a:pt x="706" y="37"/>
                  </a:cubicBezTo>
                  <a:cubicBezTo>
                    <a:pt x="698" y="36"/>
                    <a:pt x="691" y="36"/>
                    <a:pt x="683" y="35"/>
                  </a:cubicBezTo>
                  <a:cubicBezTo>
                    <a:pt x="675" y="34"/>
                    <a:pt x="668" y="34"/>
                    <a:pt x="660" y="33"/>
                  </a:cubicBezTo>
                  <a:cubicBezTo>
                    <a:pt x="652" y="33"/>
                    <a:pt x="645" y="32"/>
                    <a:pt x="637" y="32"/>
                  </a:cubicBezTo>
                  <a:cubicBezTo>
                    <a:pt x="631" y="31"/>
                    <a:pt x="626" y="31"/>
                    <a:pt x="621" y="30"/>
                  </a:cubicBezTo>
                  <a:cubicBezTo>
                    <a:pt x="618" y="30"/>
                    <a:pt x="616" y="30"/>
                    <a:pt x="614" y="30"/>
                  </a:cubicBezTo>
                  <a:cubicBezTo>
                    <a:pt x="606" y="29"/>
                    <a:pt x="598" y="29"/>
                    <a:pt x="591" y="28"/>
                  </a:cubicBezTo>
                  <a:cubicBezTo>
                    <a:pt x="583" y="27"/>
                    <a:pt x="575" y="27"/>
                    <a:pt x="567" y="26"/>
                  </a:cubicBezTo>
                  <a:cubicBezTo>
                    <a:pt x="560" y="26"/>
                    <a:pt x="552" y="25"/>
                    <a:pt x="544" y="25"/>
                  </a:cubicBezTo>
                  <a:cubicBezTo>
                    <a:pt x="536" y="24"/>
                    <a:pt x="529" y="24"/>
                    <a:pt x="521" y="23"/>
                  </a:cubicBezTo>
                  <a:cubicBezTo>
                    <a:pt x="513" y="23"/>
                    <a:pt x="505" y="22"/>
                    <a:pt x="498" y="22"/>
                  </a:cubicBezTo>
                  <a:cubicBezTo>
                    <a:pt x="490" y="22"/>
                    <a:pt x="482" y="21"/>
                    <a:pt x="474" y="21"/>
                  </a:cubicBezTo>
                  <a:cubicBezTo>
                    <a:pt x="467" y="20"/>
                    <a:pt x="459" y="20"/>
                    <a:pt x="451" y="20"/>
                  </a:cubicBezTo>
                  <a:cubicBezTo>
                    <a:pt x="448" y="19"/>
                    <a:pt x="446" y="19"/>
                    <a:pt x="443" y="19"/>
                  </a:cubicBezTo>
                  <a:cubicBezTo>
                    <a:pt x="438" y="19"/>
                    <a:pt x="433" y="19"/>
                    <a:pt x="428" y="19"/>
                  </a:cubicBezTo>
                  <a:cubicBezTo>
                    <a:pt x="420" y="18"/>
                    <a:pt x="412" y="18"/>
                    <a:pt x="404" y="17"/>
                  </a:cubicBezTo>
                  <a:cubicBezTo>
                    <a:pt x="397" y="17"/>
                    <a:pt x="389" y="17"/>
                    <a:pt x="381" y="16"/>
                  </a:cubicBezTo>
                  <a:cubicBezTo>
                    <a:pt x="373" y="16"/>
                    <a:pt x="366" y="16"/>
                    <a:pt x="358" y="15"/>
                  </a:cubicBezTo>
                  <a:cubicBezTo>
                    <a:pt x="350" y="15"/>
                    <a:pt x="342" y="15"/>
                    <a:pt x="335" y="14"/>
                  </a:cubicBezTo>
                  <a:cubicBezTo>
                    <a:pt x="327" y="14"/>
                    <a:pt x="319" y="14"/>
                    <a:pt x="311" y="13"/>
                  </a:cubicBezTo>
                  <a:cubicBezTo>
                    <a:pt x="303" y="13"/>
                    <a:pt x="296" y="13"/>
                    <a:pt x="288" y="12"/>
                  </a:cubicBezTo>
                  <a:cubicBezTo>
                    <a:pt x="280" y="12"/>
                    <a:pt x="272" y="11"/>
                    <a:pt x="265" y="11"/>
                  </a:cubicBezTo>
                  <a:cubicBezTo>
                    <a:pt x="257" y="11"/>
                    <a:pt x="249" y="10"/>
                    <a:pt x="241" y="10"/>
                  </a:cubicBezTo>
                  <a:cubicBezTo>
                    <a:pt x="233" y="10"/>
                    <a:pt x="226" y="9"/>
                    <a:pt x="218" y="9"/>
                  </a:cubicBezTo>
                  <a:cubicBezTo>
                    <a:pt x="210" y="9"/>
                    <a:pt x="202" y="8"/>
                    <a:pt x="195" y="8"/>
                  </a:cubicBezTo>
                  <a:cubicBezTo>
                    <a:pt x="187" y="8"/>
                    <a:pt x="179" y="7"/>
                    <a:pt x="171" y="7"/>
                  </a:cubicBezTo>
                  <a:cubicBezTo>
                    <a:pt x="163" y="7"/>
                    <a:pt x="156" y="6"/>
                    <a:pt x="148" y="6"/>
                  </a:cubicBezTo>
                  <a:cubicBezTo>
                    <a:pt x="140" y="6"/>
                    <a:pt x="132" y="5"/>
                    <a:pt x="125" y="5"/>
                  </a:cubicBezTo>
                  <a:cubicBezTo>
                    <a:pt x="117" y="4"/>
                    <a:pt x="109" y="4"/>
                    <a:pt x="101" y="4"/>
                  </a:cubicBezTo>
                  <a:cubicBezTo>
                    <a:pt x="101" y="4"/>
                    <a:pt x="100" y="4"/>
                    <a:pt x="99" y="4"/>
                  </a:cubicBezTo>
                  <a:cubicBezTo>
                    <a:pt x="92" y="3"/>
                    <a:pt x="85" y="3"/>
                    <a:pt x="78" y="3"/>
                  </a:cubicBezTo>
                  <a:cubicBezTo>
                    <a:pt x="70" y="2"/>
                    <a:pt x="62" y="2"/>
                    <a:pt x="55" y="2"/>
                  </a:cubicBezTo>
                  <a:cubicBezTo>
                    <a:pt x="47" y="1"/>
                    <a:pt x="39" y="1"/>
                    <a:pt x="31" y="1"/>
                  </a:cubicBezTo>
                  <a:cubicBezTo>
                    <a:pt x="24" y="1"/>
                    <a:pt x="16" y="0"/>
                    <a:pt x="8" y="0"/>
                  </a:cubicBezTo>
                  <a:cubicBezTo>
                    <a:pt x="5" y="0"/>
                    <a:pt x="3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9" y="8"/>
                    <a:pt x="14" y="8"/>
                  </a:cubicBezTo>
                  <a:cubicBezTo>
                    <a:pt x="21" y="9"/>
                    <a:pt x="29" y="9"/>
                    <a:pt x="37" y="9"/>
                  </a:cubicBezTo>
                  <a:cubicBezTo>
                    <a:pt x="45" y="10"/>
                    <a:pt x="52" y="10"/>
                    <a:pt x="60" y="10"/>
                  </a:cubicBezTo>
                  <a:cubicBezTo>
                    <a:pt x="68" y="11"/>
                    <a:pt x="76" y="11"/>
                    <a:pt x="83" y="11"/>
                  </a:cubicBezTo>
                  <a:cubicBezTo>
                    <a:pt x="90" y="12"/>
                    <a:pt x="96" y="12"/>
                    <a:pt x="103" y="12"/>
                  </a:cubicBezTo>
                  <a:cubicBezTo>
                    <a:pt x="104" y="12"/>
                    <a:pt x="105" y="12"/>
                    <a:pt x="107" y="13"/>
                  </a:cubicBezTo>
                  <a:cubicBezTo>
                    <a:pt x="115" y="13"/>
                    <a:pt x="122" y="13"/>
                    <a:pt x="130" y="14"/>
                  </a:cubicBezTo>
                  <a:cubicBezTo>
                    <a:pt x="138" y="14"/>
                    <a:pt x="146" y="14"/>
                    <a:pt x="153" y="15"/>
                  </a:cubicBezTo>
                  <a:cubicBezTo>
                    <a:pt x="161" y="15"/>
                    <a:pt x="169" y="15"/>
                    <a:pt x="177" y="16"/>
                  </a:cubicBezTo>
                  <a:cubicBezTo>
                    <a:pt x="184" y="16"/>
                    <a:pt x="192" y="17"/>
                    <a:pt x="200" y="17"/>
                  </a:cubicBezTo>
                  <a:cubicBezTo>
                    <a:pt x="208" y="17"/>
                    <a:pt x="215" y="18"/>
                    <a:pt x="223" y="18"/>
                  </a:cubicBezTo>
                  <a:cubicBezTo>
                    <a:pt x="231" y="18"/>
                    <a:pt x="239" y="19"/>
                    <a:pt x="246" y="19"/>
                  </a:cubicBezTo>
                  <a:cubicBezTo>
                    <a:pt x="254" y="20"/>
                    <a:pt x="262" y="20"/>
                    <a:pt x="270" y="20"/>
                  </a:cubicBezTo>
                  <a:cubicBezTo>
                    <a:pt x="277" y="21"/>
                    <a:pt x="285" y="21"/>
                    <a:pt x="293" y="21"/>
                  </a:cubicBezTo>
                  <a:cubicBezTo>
                    <a:pt x="301" y="22"/>
                    <a:pt x="308" y="22"/>
                    <a:pt x="316" y="22"/>
                  </a:cubicBezTo>
                  <a:cubicBezTo>
                    <a:pt x="324" y="23"/>
                    <a:pt x="332" y="23"/>
                    <a:pt x="339" y="24"/>
                  </a:cubicBezTo>
                  <a:cubicBezTo>
                    <a:pt x="347" y="24"/>
                    <a:pt x="355" y="24"/>
                    <a:pt x="363" y="25"/>
                  </a:cubicBezTo>
                  <a:cubicBezTo>
                    <a:pt x="370" y="25"/>
                    <a:pt x="378" y="25"/>
                    <a:pt x="386" y="26"/>
                  </a:cubicBezTo>
                  <a:cubicBezTo>
                    <a:pt x="394" y="26"/>
                    <a:pt x="401" y="26"/>
                    <a:pt x="409" y="27"/>
                  </a:cubicBezTo>
                  <a:cubicBezTo>
                    <a:pt x="417" y="27"/>
                    <a:pt x="425" y="28"/>
                    <a:pt x="432" y="28"/>
                  </a:cubicBezTo>
                  <a:cubicBezTo>
                    <a:pt x="437" y="28"/>
                    <a:pt x="442" y="28"/>
                    <a:pt x="447" y="29"/>
                  </a:cubicBezTo>
                  <a:cubicBezTo>
                    <a:pt x="450" y="29"/>
                    <a:pt x="453" y="29"/>
                    <a:pt x="456" y="29"/>
                  </a:cubicBezTo>
                  <a:cubicBezTo>
                    <a:pt x="463" y="29"/>
                    <a:pt x="471" y="30"/>
                    <a:pt x="479" y="30"/>
                  </a:cubicBezTo>
                  <a:cubicBezTo>
                    <a:pt x="487" y="31"/>
                    <a:pt x="494" y="31"/>
                    <a:pt x="502" y="32"/>
                  </a:cubicBezTo>
                  <a:cubicBezTo>
                    <a:pt x="510" y="32"/>
                    <a:pt x="518" y="32"/>
                    <a:pt x="525" y="33"/>
                  </a:cubicBezTo>
                  <a:cubicBezTo>
                    <a:pt x="533" y="33"/>
                    <a:pt x="541" y="34"/>
                    <a:pt x="549" y="34"/>
                  </a:cubicBezTo>
                  <a:cubicBezTo>
                    <a:pt x="556" y="35"/>
                    <a:pt x="564" y="36"/>
                    <a:pt x="572" y="36"/>
                  </a:cubicBezTo>
                  <a:cubicBezTo>
                    <a:pt x="579" y="37"/>
                    <a:pt x="587" y="37"/>
                    <a:pt x="595" y="38"/>
                  </a:cubicBezTo>
                  <a:cubicBezTo>
                    <a:pt x="603" y="38"/>
                    <a:pt x="610" y="39"/>
                    <a:pt x="618" y="40"/>
                  </a:cubicBezTo>
                  <a:cubicBezTo>
                    <a:pt x="620" y="40"/>
                    <a:pt x="622" y="40"/>
                    <a:pt x="624" y="40"/>
                  </a:cubicBezTo>
                  <a:cubicBezTo>
                    <a:pt x="630" y="41"/>
                    <a:pt x="635" y="41"/>
                    <a:pt x="641" y="41"/>
                  </a:cubicBezTo>
                  <a:cubicBezTo>
                    <a:pt x="649" y="42"/>
                    <a:pt x="656" y="43"/>
                    <a:pt x="664" y="43"/>
                  </a:cubicBezTo>
                  <a:cubicBezTo>
                    <a:pt x="672" y="44"/>
                    <a:pt x="679" y="45"/>
                    <a:pt x="687" y="45"/>
                  </a:cubicBezTo>
                  <a:cubicBezTo>
                    <a:pt x="695" y="46"/>
                    <a:pt x="703" y="47"/>
                    <a:pt x="710" y="47"/>
                  </a:cubicBezTo>
                  <a:cubicBezTo>
                    <a:pt x="718" y="48"/>
                    <a:pt x="726" y="49"/>
                    <a:pt x="733" y="50"/>
                  </a:cubicBezTo>
                  <a:cubicBezTo>
                    <a:pt x="741" y="51"/>
                    <a:pt x="748" y="52"/>
                    <a:pt x="756" y="53"/>
                  </a:cubicBezTo>
                  <a:cubicBezTo>
                    <a:pt x="764" y="54"/>
                    <a:pt x="771" y="55"/>
                    <a:pt x="779" y="56"/>
                  </a:cubicBezTo>
                  <a:cubicBezTo>
                    <a:pt x="786" y="57"/>
                    <a:pt x="794" y="58"/>
                    <a:pt x="801" y="59"/>
                  </a:cubicBezTo>
                  <a:cubicBezTo>
                    <a:pt x="802" y="60"/>
                    <a:pt x="803" y="60"/>
                    <a:pt x="804" y="60"/>
                  </a:cubicBezTo>
                  <a:cubicBezTo>
                    <a:pt x="811" y="61"/>
                    <a:pt x="817" y="62"/>
                    <a:pt x="824" y="64"/>
                  </a:cubicBezTo>
                  <a:cubicBezTo>
                    <a:pt x="831" y="65"/>
                    <a:pt x="839" y="67"/>
                    <a:pt x="846" y="69"/>
                  </a:cubicBezTo>
                  <a:cubicBezTo>
                    <a:pt x="854" y="71"/>
                    <a:pt x="861" y="73"/>
                    <a:pt x="868" y="75"/>
                  </a:cubicBezTo>
                  <a:cubicBezTo>
                    <a:pt x="876" y="77"/>
                    <a:pt x="883" y="79"/>
                    <a:pt x="890" y="81"/>
                  </a:cubicBezTo>
                  <a:cubicBezTo>
                    <a:pt x="891" y="82"/>
                    <a:pt x="892" y="82"/>
                    <a:pt x="893" y="82"/>
                  </a:cubicBezTo>
                  <a:cubicBezTo>
                    <a:pt x="899" y="84"/>
                    <a:pt x="906" y="87"/>
                    <a:pt x="912" y="89"/>
                  </a:cubicBezTo>
                  <a:cubicBezTo>
                    <a:pt x="919" y="92"/>
                    <a:pt x="926" y="95"/>
                    <a:pt x="933" y="98"/>
                  </a:cubicBezTo>
                  <a:cubicBezTo>
                    <a:pt x="934" y="99"/>
                    <a:pt x="935" y="99"/>
                    <a:pt x="935" y="99"/>
                  </a:cubicBezTo>
                  <a:cubicBezTo>
                    <a:pt x="942" y="102"/>
                    <a:pt x="948" y="106"/>
                    <a:pt x="954" y="109"/>
                  </a:cubicBezTo>
                  <a:cubicBezTo>
                    <a:pt x="961" y="113"/>
                    <a:pt x="968" y="117"/>
                    <a:pt x="975" y="122"/>
                  </a:cubicBezTo>
                  <a:cubicBezTo>
                    <a:pt x="975" y="122"/>
                    <a:pt x="975" y="122"/>
                    <a:pt x="975" y="122"/>
                  </a:cubicBezTo>
                  <a:cubicBezTo>
                    <a:pt x="982" y="127"/>
                    <a:pt x="988" y="132"/>
                    <a:pt x="995" y="137"/>
                  </a:cubicBezTo>
                  <a:cubicBezTo>
                    <a:pt x="997" y="139"/>
                    <a:pt x="999" y="141"/>
                    <a:pt x="1001" y="143"/>
                  </a:cubicBezTo>
                  <a:cubicBezTo>
                    <a:pt x="1003" y="145"/>
                    <a:pt x="1004" y="146"/>
                    <a:pt x="1006" y="148"/>
                  </a:cubicBezTo>
                  <a:cubicBezTo>
                    <a:pt x="1007" y="149"/>
                    <a:pt x="1008" y="150"/>
                    <a:pt x="1009" y="152"/>
                  </a:cubicBezTo>
                  <a:cubicBezTo>
                    <a:pt x="1016" y="159"/>
                    <a:pt x="1022" y="168"/>
                    <a:pt x="1027" y="176"/>
                  </a:cubicBezTo>
                  <a:cubicBezTo>
                    <a:pt x="1028" y="179"/>
                    <a:pt x="1030" y="182"/>
                    <a:pt x="1032" y="185"/>
                  </a:cubicBezTo>
                  <a:cubicBezTo>
                    <a:pt x="1032" y="187"/>
                    <a:pt x="1033" y="188"/>
                    <a:pt x="1034" y="190"/>
                  </a:cubicBezTo>
                  <a:cubicBezTo>
                    <a:pt x="1036" y="195"/>
                    <a:pt x="1036" y="195"/>
                    <a:pt x="1036" y="195"/>
                  </a:cubicBezTo>
                  <a:cubicBezTo>
                    <a:pt x="1039" y="201"/>
                    <a:pt x="1039" y="201"/>
                    <a:pt x="1039" y="201"/>
                  </a:cubicBezTo>
                  <a:cubicBezTo>
                    <a:pt x="1039" y="202"/>
                    <a:pt x="1039" y="203"/>
                    <a:pt x="1040" y="203"/>
                  </a:cubicBezTo>
                  <a:cubicBezTo>
                    <a:pt x="1041" y="206"/>
                    <a:pt x="1041" y="206"/>
                    <a:pt x="1041" y="206"/>
                  </a:cubicBezTo>
                  <a:cubicBezTo>
                    <a:pt x="1041" y="208"/>
                    <a:pt x="1042" y="210"/>
                    <a:pt x="1042" y="212"/>
                  </a:cubicBezTo>
                  <a:cubicBezTo>
                    <a:pt x="1043" y="217"/>
                    <a:pt x="1044" y="223"/>
                    <a:pt x="1045" y="228"/>
                  </a:cubicBezTo>
                  <a:cubicBezTo>
                    <a:pt x="1045" y="243"/>
                    <a:pt x="1042" y="258"/>
                    <a:pt x="1035" y="272"/>
                  </a:cubicBezTo>
                  <a:cubicBezTo>
                    <a:pt x="1032" y="278"/>
                    <a:pt x="1028" y="284"/>
                    <a:pt x="1024" y="290"/>
                  </a:cubicBezTo>
                  <a:cubicBezTo>
                    <a:pt x="1015" y="301"/>
                    <a:pt x="1004" y="311"/>
                    <a:pt x="993" y="320"/>
                  </a:cubicBezTo>
                  <a:cubicBezTo>
                    <a:pt x="986" y="325"/>
                    <a:pt x="978" y="331"/>
                    <a:pt x="970" y="336"/>
                  </a:cubicBezTo>
                  <a:cubicBezTo>
                    <a:pt x="968" y="338"/>
                    <a:pt x="966" y="339"/>
                    <a:pt x="965" y="340"/>
                  </a:cubicBezTo>
                  <a:cubicBezTo>
                    <a:pt x="956" y="346"/>
                    <a:pt x="947" y="351"/>
                    <a:pt x="937" y="356"/>
                  </a:cubicBezTo>
                  <a:cubicBezTo>
                    <a:pt x="929" y="361"/>
                    <a:pt x="920" y="365"/>
                    <a:pt x="911" y="369"/>
                  </a:cubicBezTo>
                  <a:cubicBezTo>
                    <a:pt x="903" y="373"/>
                    <a:pt x="895" y="376"/>
                    <a:pt x="887" y="379"/>
                  </a:cubicBezTo>
                  <a:cubicBezTo>
                    <a:pt x="886" y="380"/>
                    <a:pt x="885" y="380"/>
                    <a:pt x="884" y="380"/>
                  </a:cubicBezTo>
                  <a:cubicBezTo>
                    <a:pt x="876" y="383"/>
                    <a:pt x="867" y="387"/>
                    <a:pt x="859" y="389"/>
                  </a:cubicBezTo>
                  <a:cubicBezTo>
                    <a:pt x="850" y="392"/>
                    <a:pt x="842" y="395"/>
                    <a:pt x="833" y="397"/>
                  </a:cubicBezTo>
                  <a:cubicBezTo>
                    <a:pt x="825" y="400"/>
                    <a:pt x="816" y="402"/>
                    <a:pt x="808" y="405"/>
                  </a:cubicBezTo>
                  <a:cubicBezTo>
                    <a:pt x="800" y="407"/>
                    <a:pt x="791" y="409"/>
                    <a:pt x="783" y="411"/>
                  </a:cubicBezTo>
                  <a:cubicBezTo>
                    <a:pt x="775" y="413"/>
                    <a:pt x="766" y="415"/>
                    <a:pt x="758" y="417"/>
                  </a:cubicBezTo>
                  <a:cubicBezTo>
                    <a:pt x="750" y="419"/>
                    <a:pt x="741" y="421"/>
                    <a:pt x="733" y="423"/>
                  </a:cubicBezTo>
                  <a:cubicBezTo>
                    <a:pt x="725" y="424"/>
                    <a:pt x="716" y="426"/>
                    <a:pt x="708" y="428"/>
                  </a:cubicBezTo>
                  <a:cubicBezTo>
                    <a:pt x="706" y="429"/>
                    <a:pt x="704" y="429"/>
                    <a:pt x="703" y="429"/>
                  </a:cubicBezTo>
                  <a:cubicBezTo>
                    <a:pt x="696" y="431"/>
                    <a:pt x="690" y="432"/>
                    <a:pt x="683" y="434"/>
                  </a:cubicBezTo>
                  <a:cubicBezTo>
                    <a:pt x="675" y="436"/>
                    <a:pt x="667" y="438"/>
                    <a:pt x="658" y="440"/>
                  </a:cubicBezTo>
                  <a:cubicBezTo>
                    <a:pt x="650" y="442"/>
                    <a:pt x="642" y="444"/>
                    <a:pt x="633" y="446"/>
                  </a:cubicBezTo>
                  <a:cubicBezTo>
                    <a:pt x="625" y="448"/>
                    <a:pt x="617" y="450"/>
                    <a:pt x="608" y="452"/>
                  </a:cubicBezTo>
                  <a:cubicBezTo>
                    <a:pt x="600" y="454"/>
                    <a:pt x="591" y="456"/>
                    <a:pt x="583" y="459"/>
                  </a:cubicBezTo>
                  <a:cubicBezTo>
                    <a:pt x="575" y="461"/>
                    <a:pt x="566" y="463"/>
                    <a:pt x="558" y="466"/>
                  </a:cubicBezTo>
                  <a:cubicBezTo>
                    <a:pt x="549" y="468"/>
                    <a:pt x="541" y="470"/>
                    <a:pt x="533" y="473"/>
                  </a:cubicBezTo>
                  <a:cubicBezTo>
                    <a:pt x="527" y="474"/>
                    <a:pt x="521" y="476"/>
                    <a:pt x="516" y="478"/>
                  </a:cubicBezTo>
                  <a:cubicBezTo>
                    <a:pt x="513" y="479"/>
                    <a:pt x="510" y="479"/>
                    <a:pt x="507" y="480"/>
                  </a:cubicBezTo>
                  <a:cubicBezTo>
                    <a:pt x="499" y="483"/>
                    <a:pt x="490" y="486"/>
                    <a:pt x="482" y="488"/>
                  </a:cubicBezTo>
                  <a:cubicBezTo>
                    <a:pt x="473" y="491"/>
                    <a:pt x="465" y="494"/>
                    <a:pt x="456" y="497"/>
                  </a:cubicBezTo>
                  <a:cubicBezTo>
                    <a:pt x="448" y="500"/>
                    <a:pt x="439" y="503"/>
                    <a:pt x="430" y="506"/>
                  </a:cubicBezTo>
                  <a:cubicBezTo>
                    <a:pt x="422" y="509"/>
                    <a:pt x="413" y="513"/>
                    <a:pt x="405" y="516"/>
                  </a:cubicBezTo>
                  <a:cubicBezTo>
                    <a:pt x="396" y="520"/>
                    <a:pt x="387" y="523"/>
                    <a:pt x="378" y="527"/>
                  </a:cubicBezTo>
                  <a:cubicBezTo>
                    <a:pt x="370" y="531"/>
                    <a:pt x="361" y="534"/>
                    <a:pt x="352" y="538"/>
                  </a:cubicBezTo>
                  <a:cubicBezTo>
                    <a:pt x="346" y="541"/>
                    <a:pt x="340" y="544"/>
                    <a:pt x="334" y="547"/>
                  </a:cubicBezTo>
                  <a:cubicBezTo>
                    <a:pt x="331" y="548"/>
                    <a:pt x="328" y="550"/>
                    <a:pt x="326" y="551"/>
                  </a:cubicBezTo>
                  <a:cubicBezTo>
                    <a:pt x="317" y="556"/>
                    <a:pt x="308" y="560"/>
                    <a:pt x="299" y="565"/>
                  </a:cubicBezTo>
                  <a:cubicBezTo>
                    <a:pt x="296" y="567"/>
                    <a:pt x="293" y="568"/>
                    <a:pt x="290" y="570"/>
                  </a:cubicBezTo>
                  <a:cubicBezTo>
                    <a:pt x="271" y="581"/>
                    <a:pt x="271" y="581"/>
                    <a:pt x="271" y="581"/>
                  </a:cubicBezTo>
                  <a:cubicBezTo>
                    <a:pt x="269" y="582"/>
                    <a:pt x="269" y="582"/>
                    <a:pt x="269" y="582"/>
                  </a:cubicBezTo>
                  <a:cubicBezTo>
                    <a:pt x="249" y="595"/>
                    <a:pt x="249" y="595"/>
                    <a:pt x="249" y="595"/>
                  </a:cubicBezTo>
                  <a:cubicBezTo>
                    <a:pt x="247" y="596"/>
                    <a:pt x="245" y="597"/>
                    <a:pt x="244" y="598"/>
                  </a:cubicBezTo>
                  <a:cubicBezTo>
                    <a:pt x="234" y="605"/>
                    <a:pt x="225" y="611"/>
                    <a:pt x="215" y="618"/>
                  </a:cubicBezTo>
                  <a:cubicBezTo>
                    <a:pt x="213" y="620"/>
                    <a:pt x="211" y="621"/>
                    <a:pt x="209" y="623"/>
                  </a:cubicBezTo>
                  <a:cubicBezTo>
                    <a:pt x="202" y="628"/>
                    <a:pt x="196" y="634"/>
                    <a:pt x="189" y="639"/>
                  </a:cubicBezTo>
                  <a:cubicBezTo>
                    <a:pt x="188" y="639"/>
                    <a:pt x="187" y="640"/>
                    <a:pt x="186" y="641"/>
                  </a:cubicBezTo>
                  <a:cubicBezTo>
                    <a:pt x="181" y="646"/>
                    <a:pt x="176" y="650"/>
                    <a:pt x="171" y="655"/>
                  </a:cubicBezTo>
                  <a:cubicBezTo>
                    <a:pt x="166" y="660"/>
                    <a:pt x="161" y="664"/>
                    <a:pt x="156" y="669"/>
                  </a:cubicBezTo>
                  <a:cubicBezTo>
                    <a:pt x="150" y="676"/>
                    <a:pt x="143" y="683"/>
                    <a:pt x="137" y="690"/>
                  </a:cubicBezTo>
                  <a:cubicBezTo>
                    <a:pt x="129" y="700"/>
                    <a:pt x="129" y="700"/>
                    <a:pt x="129" y="700"/>
                  </a:cubicBezTo>
                  <a:cubicBezTo>
                    <a:pt x="125" y="705"/>
                    <a:pt x="125" y="705"/>
                    <a:pt x="125" y="705"/>
                  </a:cubicBezTo>
                  <a:cubicBezTo>
                    <a:pt x="124" y="706"/>
                    <a:pt x="124" y="706"/>
                    <a:pt x="124" y="706"/>
                  </a:cubicBezTo>
                  <a:cubicBezTo>
                    <a:pt x="121" y="710"/>
                    <a:pt x="121" y="710"/>
                    <a:pt x="121" y="710"/>
                  </a:cubicBezTo>
                  <a:cubicBezTo>
                    <a:pt x="114" y="720"/>
                    <a:pt x="114" y="720"/>
                    <a:pt x="114" y="720"/>
                  </a:cubicBezTo>
                  <a:cubicBezTo>
                    <a:pt x="107" y="730"/>
                    <a:pt x="107" y="730"/>
                    <a:pt x="107" y="730"/>
                  </a:cubicBezTo>
                  <a:cubicBezTo>
                    <a:pt x="106" y="732"/>
                    <a:pt x="105" y="734"/>
                    <a:pt x="104" y="735"/>
                  </a:cubicBezTo>
                  <a:cubicBezTo>
                    <a:pt x="101" y="741"/>
                    <a:pt x="101" y="741"/>
                    <a:pt x="101" y="741"/>
                  </a:cubicBezTo>
                  <a:cubicBezTo>
                    <a:pt x="99" y="744"/>
                    <a:pt x="97" y="748"/>
                    <a:pt x="95" y="751"/>
                  </a:cubicBezTo>
                  <a:cubicBezTo>
                    <a:pt x="91" y="758"/>
                    <a:pt x="88" y="764"/>
                    <a:pt x="85" y="771"/>
                  </a:cubicBezTo>
                  <a:cubicBezTo>
                    <a:pt x="85" y="772"/>
                    <a:pt x="84" y="773"/>
                    <a:pt x="84" y="774"/>
                  </a:cubicBezTo>
                  <a:cubicBezTo>
                    <a:pt x="82" y="778"/>
                    <a:pt x="80" y="781"/>
                    <a:pt x="79" y="785"/>
                  </a:cubicBezTo>
                  <a:cubicBezTo>
                    <a:pt x="75" y="797"/>
                    <a:pt x="75" y="797"/>
                    <a:pt x="75" y="797"/>
                  </a:cubicBezTo>
                  <a:cubicBezTo>
                    <a:pt x="73" y="801"/>
                    <a:pt x="72" y="805"/>
                    <a:pt x="71" y="809"/>
                  </a:cubicBezTo>
                  <a:cubicBezTo>
                    <a:pt x="70" y="813"/>
                    <a:pt x="69" y="816"/>
                    <a:pt x="68" y="821"/>
                  </a:cubicBezTo>
                  <a:cubicBezTo>
                    <a:pt x="65" y="835"/>
                    <a:pt x="63" y="850"/>
                    <a:pt x="63" y="864"/>
                  </a:cubicBezTo>
                  <a:cubicBezTo>
                    <a:pt x="63" y="883"/>
                    <a:pt x="65" y="902"/>
                    <a:pt x="70" y="920"/>
                  </a:cubicBezTo>
                  <a:cubicBezTo>
                    <a:pt x="70" y="922"/>
                    <a:pt x="71" y="925"/>
                    <a:pt x="72" y="927"/>
                  </a:cubicBezTo>
                  <a:cubicBezTo>
                    <a:pt x="72" y="929"/>
                    <a:pt x="73" y="930"/>
                    <a:pt x="73" y="932"/>
                  </a:cubicBezTo>
                  <a:cubicBezTo>
                    <a:pt x="77" y="944"/>
                    <a:pt x="77" y="944"/>
                    <a:pt x="77" y="944"/>
                  </a:cubicBezTo>
                  <a:cubicBezTo>
                    <a:pt x="79" y="950"/>
                    <a:pt x="79" y="950"/>
                    <a:pt x="79" y="950"/>
                  </a:cubicBezTo>
                  <a:cubicBezTo>
                    <a:pt x="80" y="951"/>
                    <a:pt x="81" y="953"/>
                    <a:pt x="82" y="955"/>
                  </a:cubicBezTo>
                  <a:cubicBezTo>
                    <a:pt x="86" y="965"/>
                    <a:pt x="86" y="965"/>
                    <a:pt x="86" y="965"/>
                  </a:cubicBezTo>
                  <a:cubicBezTo>
                    <a:pt x="87" y="967"/>
                    <a:pt x="87" y="967"/>
                    <a:pt x="87" y="967"/>
                  </a:cubicBezTo>
                  <a:cubicBezTo>
                    <a:pt x="90" y="972"/>
                    <a:pt x="90" y="972"/>
                    <a:pt x="90" y="972"/>
                  </a:cubicBezTo>
                  <a:cubicBezTo>
                    <a:pt x="91" y="974"/>
                    <a:pt x="92" y="976"/>
                    <a:pt x="93" y="978"/>
                  </a:cubicBezTo>
                  <a:cubicBezTo>
                    <a:pt x="99" y="988"/>
                    <a:pt x="99" y="988"/>
                    <a:pt x="99" y="988"/>
                  </a:cubicBezTo>
                  <a:cubicBezTo>
                    <a:pt x="100" y="990"/>
                    <a:pt x="102" y="993"/>
                    <a:pt x="103" y="995"/>
                  </a:cubicBezTo>
                  <a:cubicBezTo>
                    <a:pt x="104" y="996"/>
                    <a:pt x="105" y="997"/>
                    <a:pt x="106" y="999"/>
                  </a:cubicBezTo>
                  <a:cubicBezTo>
                    <a:pt x="113" y="1009"/>
                    <a:pt x="113" y="1009"/>
                    <a:pt x="113" y="1009"/>
                  </a:cubicBezTo>
                  <a:cubicBezTo>
                    <a:pt x="116" y="1012"/>
                    <a:pt x="118" y="1016"/>
                    <a:pt x="121" y="1019"/>
                  </a:cubicBezTo>
                  <a:cubicBezTo>
                    <a:pt x="127" y="1026"/>
                    <a:pt x="133" y="1033"/>
                    <a:pt x="140" y="1039"/>
                  </a:cubicBezTo>
                  <a:cubicBezTo>
                    <a:pt x="142" y="1042"/>
                    <a:pt x="144" y="1044"/>
                    <a:pt x="146" y="1046"/>
                  </a:cubicBezTo>
                  <a:cubicBezTo>
                    <a:pt x="152" y="1052"/>
                    <a:pt x="158" y="1058"/>
                    <a:pt x="164" y="1063"/>
                  </a:cubicBezTo>
                  <a:cubicBezTo>
                    <a:pt x="171" y="1069"/>
                    <a:pt x="177" y="1074"/>
                    <a:pt x="184" y="1079"/>
                  </a:cubicBezTo>
                  <a:cubicBezTo>
                    <a:pt x="185" y="1080"/>
                    <a:pt x="186" y="1081"/>
                    <a:pt x="188" y="1082"/>
                  </a:cubicBezTo>
                  <a:cubicBezTo>
                    <a:pt x="193" y="1086"/>
                    <a:pt x="199" y="1090"/>
                    <a:pt x="204" y="1094"/>
                  </a:cubicBezTo>
                  <a:cubicBezTo>
                    <a:pt x="211" y="1098"/>
                    <a:pt x="218" y="1103"/>
                    <a:pt x="225" y="1107"/>
                  </a:cubicBezTo>
                  <a:cubicBezTo>
                    <a:pt x="231" y="1111"/>
                    <a:pt x="238" y="1115"/>
                    <a:pt x="245" y="1119"/>
                  </a:cubicBezTo>
                  <a:cubicBezTo>
                    <a:pt x="252" y="1123"/>
                    <a:pt x="259" y="1127"/>
                    <a:pt x="266" y="1131"/>
                  </a:cubicBezTo>
                  <a:cubicBezTo>
                    <a:pt x="268" y="1131"/>
                    <a:pt x="270" y="1132"/>
                    <a:pt x="271" y="1133"/>
                  </a:cubicBezTo>
                  <a:cubicBezTo>
                    <a:pt x="277" y="1136"/>
                    <a:pt x="282" y="1138"/>
                    <a:pt x="287" y="1141"/>
                  </a:cubicBezTo>
                  <a:cubicBezTo>
                    <a:pt x="294" y="1144"/>
                    <a:pt x="301" y="1148"/>
                    <a:pt x="308" y="1151"/>
                  </a:cubicBezTo>
                  <a:cubicBezTo>
                    <a:pt x="316" y="1154"/>
                    <a:pt x="323" y="1157"/>
                    <a:pt x="330" y="1160"/>
                  </a:cubicBezTo>
                  <a:cubicBezTo>
                    <a:pt x="337" y="1163"/>
                    <a:pt x="344" y="1166"/>
                    <a:pt x="351" y="1168"/>
                  </a:cubicBezTo>
                  <a:cubicBezTo>
                    <a:pt x="355" y="1170"/>
                    <a:pt x="358" y="1171"/>
                    <a:pt x="361" y="1172"/>
                  </a:cubicBezTo>
                  <a:cubicBezTo>
                    <a:pt x="365" y="1174"/>
                    <a:pt x="369" y="1175"/>
                    <a:pt x="373" y="1176"/>
                  </a:cubicBezTo>
                  <a:cubicBezTo>
                    <a:pt x="380" y="1179"/>
                    <a:pt x="387" y="1182"/>
                    <a:pt x="395" y="1184"/>
                  </a:cubicBezTo>
                  <a:cubicBezTo>
                    <a:pt x="402" y="1186"/>
                    <a:pt x="409" y="1189"/>
                    <a:pt x="417" y="1191"/>
                  </a:cubicBezTo>
                  <a:cubicBezTo>
                    <a:pt x="424" y="1193"/>
                    <a:pt x="431" y="1196"/>
                    <a:pt x="438" y="1198"/>
                  </a:cubicBezTo>
                  <a:cubicBezTo>
                    <a:pt x="443" y="1199"/>
                    <a:pt x="448" y="1201"/>
                    <a:pt x="453" y="1202"/>
                  </a:cubicBezTo>
                  <a:cubicBezTo>
                    <a:pt x="456" y="1203"/>
                    <a:pt x="458" y="1204"/>
                    <a:pt x="460" y="1204"/>
                  </a:cubicBezTo>
                  <a:cubicBezTo>
                    <a:pt x="468" y="1206"/>
                    <a:pt x="475" y="1208"/>
                    <a:pt x="483" y="1210"/>
                  </a:cubicBezTo>
                  <a:cubicBezTo>
                    <a:pt x="490" y="1212"/>
                    <a:pt x="497" y="1214"/>
                    <a:pt x="505" y="1216"/>
                  </a:cubicBezTo>
                  <a:cubicBezTo>
                    <a:pt x="512" y="1218"/>
                    <a:pt x="520" y="1220"/>
                    <a:pt x="527" y="1222"/>
                  </a:cubicBezTo>
                  <a:cubicBezTo>
                    <a:pt x="534" y="1223"/>
                    <a:pt x="542" y="1225"/>
                    <a:pt x="549" y="1227"/>
                  </a:cubicBezTo>
                  <a:cubicBezTo>
                    <a:pt x="557" y="1228"/>
                    <a:pt x="564" y="1230"/>
                    <a:pt x="572" y="1232"/>
                  </a:cubicBezTo>
                  <a:cubicBezTo>
                    <a:pt x="579" y="1233"/>
                    <a:pt x="587" y="1235"/>
                    <a:pt x="594" y="1236"/>
                  </a:cubicBezTo>
                  <a:cubicBezTo>
                    <a:pt x="602" y="1238"/>
                    <a:pt x="609" y="1239"/>
                    <a:pt x="617" y="1241"/>
                  </a:cubicBezTo>
                  <a:cubicBezTo>
                    <a:pt x="624" y="1242"/>
                    <a:pt x="632" y="1244"/>
                    <a:pt x="639" y="1245"/>
                  </a:cubicBezTo>
                  <a:cubicBezTo>
                    <a:pt x="640" y="1245"/>
                    <a:pt x="641" y="1246"/>
                    <a:pt x="642" y="1246"/>
                  </a:cubicBezTo>
                  <a:cubicBezTo>
                    <a:pt x="648" y="1247"/>
                    <a:pt x="655" y="1248"/>
                    <a:pt x="662" y="1249"/>
                  </a:cubicBezTo>
                  <a:cubicBezTo>
                    <a:pt x="669" y="1250"/>
                    <a:pt x="677" y="1252"/>
                    <a:pt x="684" y="1253"/>
                  </a:cubicBezTo>
                  <a:cubicBezTo>
                    <a:pt x="692" y="1254"/>
                    <a:pt x="699" y="1256"/>
                    <a:pt x="707" y="1257"/>
                  </a:cubicBezTo>
                  <a:cubicBezTo>
                    <a:pt x="714" y="1258"/>
                    <a:pt x="722" y="1259"/>
                    <a:pt x="730" y="1260"/>
                  </a:cubicBezTo>
                  <a:cubicBezTo>
                    <a:pt x="737" y="1262"/>
                    <a:pt x="745" y="1263"/>
                    <a:pt x="752" y="1264"/>
                  </a:cubicBezTo>
                  <a:cubicBezTo>
                    <a:pt x="760" y="1265"/>
                    <a:pt x="767" y="1266"/>
                    <a:pt x="775" y="1267"/>
                  </a:cubicBezTo>
                  <a:cubicBezTo>
                    <a:pt x="783" y="1268"/>
                    <a:pt x="790" y="1269"/>
                    <a:pt x="798" y="1270"/>
                  </a:cubicBezTo>
                  <a:cubicBezTo>
                    <a:pt x="805" y="1271"/>
                    <a:pt x="813" y="1272"/>
                    <a:pt x="821" y="1273"/>
                  </a:cubicBezTo>
                  <a:cubicBezTo>
                    <a:pt x="824" y="1274"/>
                    <a:pt x="828" y="1274"/>
                    <a:pt x="831" y="1275"/>
                  </a:cubicBezTo>
                  <a:cubicBezTo>
                    <a:pt x="835" y="1275"/>
                    <a:pt x="839" y="1276"/>
                    <a:pt x="843" y="1276"/>
                  </a:cubicBezTo>
                  <a:cubicBezTo>
                    <a:pt x="851" y="1277"/>
                    <a:pt x="859" y="1278"/>
                    <a:pt x="866" y="1279"/>
                  </a:cubicBezTo>
                  <a:cubicBezTo>
                    <a:pt x="874" y="1280"/>
                    <a:pt x="882" y="1281"/>
                    <a:pt x="889" y="1281"/>
                  </a:cubicBezTo>
                  <a:cubicBezTo>
                    <a:pt x="897" y="1282"/>
                    <a:pt x="905" y="1283"/>
                    <a:pt x="912" y="1284"/>
                  </a:cubicBezTo>
                  <a:cubicBezTo>
                    <a:pt x="920" y="1285"/>
                    <a:pt x="928" y="1285"/>
                    <a:pt x="935" y="1286"/>
                  </a:cubicBezTo>
                  <a:cubicBezTo>
                    <a:pt x="943" y="1287"/>
                    <a:pt x="951" y="1287"/>
                    <a:pt x="958" y="1288"/>
                  </a:cubicBezTo>
                  <a:cubicBezTo>
                    <a:pt x="966" y="1289"/>
                    <a:pt x="974" y="1290"/>
                    <a:pt x="981" y="1290"/>
                  </a:cubicBezTo>
                  <a:cubicBezTo>
                    <a:pt x="989" y="1291"/>
                    <a:pt x="997" y="1291"/>
                    <a:pt x="1004" y="1292"/>
                  </a:cubicBezTo>
                  <a:cubicBezTo>
                    <a:pt x="1010" y="1292"/>
                    <a:pt x="1015" y="1293"/>
                    <a:pt x="1020" y="1293"/>
                  </a:cubicBezTo>
                  <a:cubicBezTo>
                    <a:pt x="1023" y="1293"/>
                    <a:pt x="1025" y="1294"/>
                    <a:pt x="1027" y="1294"/>
                  </a:cubicBezTo>
                  <a:cubicBezTo>
                    <a:pt x="1035" y="1294"/>
                    <a:pt x="1043" y="1295"/>
                    <a:pt x="1051" y="1295"/>
                  </a:cubicBezTo>
                  <a:cubicBezTo>
                    <a:pt x="1058" y="1296"/>
                    <a:pt x="1066" y="1296"/>
                    <a:pt x="1074" y="1297"/>
                  </a:cubicBezTo>
                  <a:cubicBezTo>
                    <a:pt x="1082" y="1297"/>
                    <a:pt x="1089" y="1298"/>
                    <a:pt x="1097" y="1298"/>
                  </a:cubicBezTo>
                  <a:cubicBezTo>
                    <a:pt x="1105" y="1299"/>
                    <a:pt x="1112" y="1299"/>
                    <a:pt x="1120" y="1300"/>
                  </a:cubicBezTo>
                  <a:cubicBezTo>
                    <a:pt x="1128" y="1300"/>
                    <a:pt x="1136" y="1301"/>
                    <a:pt x="1143" y="1301"/>
                  </a:cubicBezTo>
                  <a:cubicBezTo>
                    <a:pt x="1151" y="1301"/>
                    <a:pt x="1159" y="1302"/>
                    <a:pt x="1167" y="1302"/>
                  </a:cubicBezTo>
                  <a:cubicBezTo>
                    <a:pt x="1174" y="1303"/>
                    <a:pt x="1182" y="1303"/>
                    <a:pt x="1190" y="1303"/>
                  </a:cubicBezTo>
                  <a:cubicBezTo>
                    <a:pt x="1198" y="1304"/>
                    <a:pt x="1205" y="1304"/>
                    <a:pt x="1213" y="1305"/>
                  </a:cubicBezTo>
                  <a:cubicBezTo>
                    <a:pt x="1221" y="1305"/>
                    <a:pt x="1229" y="1305"/>
                    <a:pt x="1236" y="1306"/>
                  </a:cubicBezTo>
                  <a:cubicBezTo>
                    <a:pt x="1244" y="1306"/>
                    <a:pt x="1252" y="1307"/>
                    <a:pt x="1260" y="1307"/>
                  </a:cubicBezTo>
                  <a:cubicBezTo>
                    <a:pt x="1267" y="1307"/>
                    <a:pt x="1275" y="1308"/>
                    <a:pt x="1283" y="1308"/>
                  </a:cubicBezTo>
                  <a:cubicBezTo>
                    <a:pt x="1291" y="1309"/>
                    <a:pt x="1298" y="1309"/>
                    <a:pt x="1306" y="1310"/>
                  </a:cubicBezTo>
                  <a:cubicBezTo>
                    <a:pt x="1314" y="1310"/>
                    <a:pt x="1322" y="1310"/>
                    <a:pt x="1329" y="1311"/>
                  </a:cubicBezTo>
                  <a:cubicBezTo>
                    <a:pt x="1337" y="1311"/>
                    <a:pt x="1345" y="1312"/>
                    <a:pt x="1353" y="1312"/>
                  </a:cubicBezTo>
                  <a:cubicBezTo>
                    <a:pt x="1360" y="1313"/>
                    <a:pt x="1368" y="1313"/>
                    <a:pt x="1376" y="1313"/>
                  </a:cubicBezTo>
                  <a:cubicBezTo>
                    <a:pt x="1381" y="1314"/>
                    <a:pt x="1386" y="1314"/>
                    <a:pt x="1391" y="1314"/>
                  </a:cubicBezTo>
                  <a:cubicBezTo>
                    <a:pt x="1394" y="1315"/>
                    <a:pt x="1396" y="1315"/>
                    <a:pt x="1399" y="1315"/>
                  </a:cubicBezTo>
                  <a:cubicBezTo>
                    <a:pt x="1407" y="1315"/>
                    <a:pt x="1414" y="1316"/>
                    <a:pt x="1422" y="1316"/>
                  </a:cubicBezTo>
                  <a:cubicBezTo>
                    <a:pt x="1430" y="1317"/>
                    <a:pt x="1437" y="1318"/>
                    <a:pt x="1445" y="1318"/>
                  </a:cubicBezTo>
                  <a:cubicBezTo>
                    <a:pt x="1453" y="1319"/>
                    <a:pt x="1461" y="1319"/>
                    <a:pt x="1468" y="1320"/>
                  </a:cubicBezTo>
                  <a:cubicBezTo>
                    <a:pt x="1476" y="1320"/>
                    <a:pt x="1484" y="1321"/>
                    <a:pt x="1491" y="1322"/>
                  </a:cubicBezTo>
                  <a:cubicBezTo>
                    <a:pt x="1499" y="1322"/>
                    <a:pt x="1507" y="1323"/>
                    <a:pt x="1514" y="1324"/>
                  </a:cubicBezTo>
                  <a:cubicBezTo>
                    <a:pt x="1522" y="1324"/>
                    <a:pt x="1530" y="1325"/>
                    <a:pt x="1538" y="1326"/>
                  </a:cubicBezTo>
                  <a:cubicBezTo>
                    <a:pt x="1545" y="1326"/>
                    <a:pt x="1553" y="1327"/>
                    <a:pt x="1561" y="1328"/>
                  </a:cubicBezTo>
                  <a:cubicBezTo>
                    <a:pt x="1564" y="1328"/>
                    <a:pt x="1568" y="1329"/>
                    <a:pt x="1572" y="1329"/>
                  </a:cubicBezTo>
                  <a:cubicBezTo>
                    <a:pt x="1576" y="1329"/>
                    <a:pt x="1580" y="1330"/>
                    <a:pt x="1583" y="1330"/>
                  </a:cubicBezTo>
                  <a:cubicBezTo>
                    <a:pt x="1591" y="1331"/>
                    <a:pt x="1599" y="1332"/>
                    <a:pt x="1606" y="1333"/>
                  </a:cubicBezTo>
                  <a:cubicBezTo>
                    <a:pt x="1614" y="1334"/>
                    <a:pt x="1622" y="1335"/>
                    <a:pt x="1629" y="1336"/>
                  </a:cubicBezTo>
                  <a:cubicBezTo>
                    <a:pt x="1637" y="1337"/>
                    <a:pt x="1644" y="1338"/>
                    <a:pt x="1652" y="1339"/>
                  </a:cubicBezTo>
                  <a:cubicBezTo>
                    <a:pt x="1655" y="1339"/>
                    <a:pt x="1658" y="1339"/>
                    <a:pt x="1660" y="1340"/>
                  </a:cubicBezTo>
                  <a:cubicBezTo>
                    <a:pt x="1665" y="1341"/>
                    <a:pt x="1670" y="1341"/>
                    <a:pt x="1675" y="1342"/>
                  </a:cubicBezTo>
                  <a:cubicBezTo>
                    <a:pt x="1682" y="1343"/>
                    <a:pt x="1690" y="1344"/>
                    <a:pt x="1697" y="1346"/>
                  </a:cubicBezTo>
                  <a:cubicBezTo>
                    <a:pt x="1705" y="1347"/>
                    <a:pt x="1713" y="1348"/>
                    <a:pt x="1720" y="1350"/>
                  </a:cubicBezTo>
                  <a:cubicBezTo>
                    <a:pt x="1728" y="1351"/>
                    <a:pt x="1735" y="1353"/>
                    <a:pt x="1742" y="1354"/>
                  </a:cubicBezTo>
                  <a:cubicBezTo>
                    <a:pt x="1744" y="1355"/>
                    <a:pt x="1746" y="1355"/>
                    <a:pt x="1747" y="1355"/>
                  </a:cubicBezTo>
                  <a:cubicBezTo>
                    <a:pt x="1753" y="1356"/>
                    <a:pt x="1759" y="1358"/>
                    <a:pt x="1765" y="1359"/>
                  </a:cubicBezTo>
                  <a:cubicBezTo>
                    <a:pt x="1772" y="1361"/>
                    <a:pt x="1780" y="1363"/>
                    <a:pt x="1787" y="1364"/>
                  </a:cubicBezTo>
                  <a:cubicBezTo>
                    <a:pt x="1795" y="1366"/>
                    <a:pt x="1802" y="1368"/>
                    <a:pt x="1809" y="1370"/>
                  </a:cubicBezTo>
                  <a:cubicBezTo>
                    <a:pt x="1817" y="1372"/>
                    <a:pt x="1824" y="1374"/>
                    <a:pt x="1831" y="1377"/>
                  </a:cubicBezTo>
                  <a:cubicBezTo>
                    <a:pt x="1839" y="1379"/>
                    <a:pt x="1846" y="1381"/>
                    <a:pt x="1853" y="1384"/>
                  </a:cubicBezTo>
                  <a:cubicBezTo>
                    <a:pt x="1860" y="1386"/>
                    <a:pt x="1868" y="1389"/>
                    <a:pt x="1875" y="1391"/>
                  </a:cubicBezTo>
                  <a:cubicBezTo>
                    <a:pt x="1882" y="1394"/>
                    <a:pt x="1889" y="1397"/>
                    <a:pt x="1896" y="1400"/>
                  </a:cubicBezTo>
                  <a:cubicBezTo>
                    <a:pt x="1902" y="1402"/>
                    <a:pt x="1907" y="1404"/>
                    <a:pt x="1912" y="1406"/>
                  </a:cubicBezTo>
                  <a:cubicBezTo>
                    <a:pt x="1914" y="1407"/>
                    <a:pt x="1916" y="1408"/>
                    <a:pt x="1918" y="1409"/>
                  </a:cubicBezTo>
                  <a:cubicBezTo>
                    <a:pt x="1922" y="1411"/>
                    <a:pt x="1927" y="1413"/>
                    <a:pt x="1931" y="1415"/>
                  </a:cubicBezTo>
                  <a:cubicBezTo>
                    <a:pt x="1939" y="1419"/>
                    <a:pt x="1939" y="1419"/>
                    <a:pt x="1939" y="1419"/>
                  </a:cubicBezTo>
                  <a:cubicBezTo>
                    <a:pt x="1940" y="1420"/>
                    <a:pt x="1940" y="1420"/>
                    <a:pt x="1940" y="1420"/>
                  </a:cubicBezTo>
                  <a:cubicBezTo>
                    <a:pt x="1950" y="1425"/>
                    <a:pt x="1950" y="1425"/>
                    <a:pt x="1950" y="1425"/>
                  </a:cubicBezTo>
                  <a:cubicBezTo>
                    <a:pt x="1954" y="1428"/>
                    <a:pt x="1954" y="1428"/>
                    <a:pt x="1954" y="1428"/>
                  </a:cubicBezTo>
                  <a:cubicBezTo>
                    <a:pt x="1957" y="1429"/>
                    <a:pt x="1957" y="1429"/>
                    <a:pt x="1957" y="1429"/>
                  </a:cubicBezTo>
                  <a:cubicBezTo>
                    <a:pt x="1959" y="1430"/>
                    <a:pt x="1959" y="1430"/>
                    <a:pt x="1959" y="1430"/>
                  </a:cubicBezTo>
                  <a:cubicBezTo>
                    <a:pt x="1960" y="1431"/>
                    <a:pt x="1960" y="1431"/>
                    <a:pt x="1960" y="1431"/>
                  </a:cubicBezTo>
                  <a:cubicBezTo>
                    <a:pt x="1968" y="1436"/>
                    <a:pt x="1968" y="1436"/>
                    <a:pt x="1968" y="1436"/>
                  </a:cubicBezTo>
                  <a:cubicBezTo>
                    <a:pt x="1972" y="1438"/>
                    <a:pt x="1976" y="1440"/>
                    <a:pt x="1980" y="1443"/>
                  </a:cubicBezTo>
                  <a:cubicBezTo>
                    <a:pt x="1982" y="1444"/>
                    <a:pt x="1984" y="1445"/>
                    <a:pt x="1986" y="1446"/>
                  </a:cubicBezTo>
                  <a:cubicBezTo>
                    <a:pt x="1991" y="1449"/>
                    <a:pt x="1991" y="1449"/>
                    <a:pt x="1991" y="1449"/>
                  </a:cubicBezTo>
                  <a:cubicBezTo>
                    <a:pt x="1995" y="1452"/>
                    <a:pt x="1995" y="1452"/>
                    <a:pt x="1995" y="1452"/>
                  </a:cubicBezTo>
                  <a:cubicBezTo>
                    <a:pt x="2001" y="1456"/>
                    <a:pt x="2001" y="1456"/>
                    <a:pt x="2001" y="1456"/>
                  </a:cubicBezTo>
                  <a:cubicBezTo>
                    <a:pt x="2004" y="1458"/>
                    <a:pt x="2004" y="1458"/>
                    <a:pt x="2004" y="1458"/>
                  </a:cubicBezTo>
                  <a:cubicBezTo>
                    <a:pt x="2010" y="1462"/>
                    <a:pt x="2015" y="1465"/>
                    <a:pt x="2021" y="1469"/>
                  </a:cubicBezTo>
                  <a:cubicBezTo>
                    <a:pt x="2021" y="1469"/>
                    <a:pt x="2021" y="1469"/>
                    <a:pt x="2021" y="1469"/>
                  </a:cubicBezTo>
                  <a:cubicBezTo>
                    <a:pt x="2027" y="1473"/>
                    <a:pt x="2033" y="1477"/>
                    <a:pt x="2038" y="1482"/>
                  </a:cubicBezTo>
                  <a:cubicBezTo>
                    <a:pt x="2039" y="1482"/>
                    <a:pt x="2040" y="1483"/>
                    <a:pt x="2041" y="1484"/>
                  </a:cubicBezTo>
                  <a:cubicBezTo>
                    <a:pt x="2046" y="1487"/>
                    <a:pt x="2050" y="1490"/>
                    <a:pt x="2055" y="1494"/>
                  </a:cubicBezTo>
                  <a:cubicBezTo>
                    <a:pt x="2057" y="1496"/>
                    <a:pt x="2059" y="1498"/>
                    <a:pt x="2061" y="1499"/>
                  </a:cubicBezTo>
                  <a:cubicBezTo>
                    <a:pt x="2064" y="1502"/>
                    <a:pt x="2067" y="1505"/>
                    <a:pt x="2071" y="1507"/>
                  </a:cubicBezTo>
                  <a:cubicBezTo>
                    <a:pt x="2073" y="1509"/>
                    <a:pt x="2076" y="1512"/>
                    <a:pt x="2078" y="1514"/>
                  </a:cubicBezTo>
                  <a:cubicBezTo>
                    <a:pt x="2081" y="1516"/>
                    <a:pt x="2081" y="1516"/>
                    <a:pt x="2081" y="1516"/>
                  </a:cubicBezTo>
                  <a:cubicBezTo>
                    <a:pt x="2086" y="1521"/>
                    <a:pt x="2086" y="1521"/>
                    <a:pt x="2086" y="1521"/>
                  </a:cubicBezTo>
                  <a:cubicBezTo>
                    <a:pt x="2090" y="1525"/>
                    <a:pt x="2095" y="1529"/>
                    <a:pt x="2099" y="1533"/>
                  </a:cubicBezTo>
                  <a:cubicBezTo>
                    <a:pt x="2103" y="1537"/>
                    <a:pt x="2107" y="1542"/>
                    <a:pt x="2111" y="1546"/>
                  </a:cubicBezTo>
                  <a:cubicBezTo>
                    <a:pt x="2116" y="1551"/>
                    <a:pt x="2116" y="1551"/>
                    <a:pt x="2116" y="1551"/>
                  </a:cubicBezTo>
                  <a:cubicBezTo>
                    <a:pt x="2118" y="1553"/>
                    <a:pt x="2118" y="1553"/>
                    <a:pt x="2118" y="1553"/>
                  </a:cubicBezTo>
                  <a:cubicBezTo>
                    <a:pt x="2120" y="1556"/>
                    <a:pt x="2122" y="1558"/>
                    <a:pt x="2124" y="1561"/>
                  </a:cubicBezTo>
                  <a:cubicBezTo>
                    <a:pt x="2128" y="1565"/>
                    <a:pt x="2131" y="1569"/>
                    <a:pt x="2135" y="1573"/>
                  </a:cubicBezTo>
                  <a:cubicBezTo>
                    <a:pt x="2135" y="1574"/>
                    <a:pt x="2136" y="1575"/>
                    <a:pt x="2137" y="1577"/>
                  </a:cubicBezTo>
                  <a:cubicBezTo>
                    <a:pt x="2141" y="1582"/>
                    <a:pt x="2145" y="1587"/>
                    <a:pt x="2149" y="1593"/>
                  </a:cubicBezTo>
                  <a:cubicBezTo>
                    <a:pt x="2152" y="1598"/>
                    <a:pt x="2152" y="1598"/>
                    <a:pt x="2152" y="1598"/>
                  </a:cubicBezTo>
                  <a:cubicBezTo>
                    <a:pt x="2155" y="1601"/>
                    <a:pt x="2155" y="1601"/>
                    <a:pt x="2155" y="1601"/>
                  </a:cubicBezTo>
                  <a:cubicBezTo>
                    <a:pt x="2156" y="1604"/>
                    <a:pt x="2158" y="1607"/>
                    <a:pt x="2160" y="1610"/>
                  </a:cubicBezTo>
                  <a:cubicBezTo>
                    <a:pt x="2163" y="1615"/>
                    <a:pt x="2166" y="1620"/>
                    <a:pt x="2169" y="1626"/>
                  </a:cubicBezTo>
                  <a:cubicBezTo>
                    <a:pt x="2170" y="1626"/>
                    <a:pt x="2170" y="1626"/>
                    <a:pt x="2170" y="1627"/>
                  </a:cubicBezTo>
                  <a:cubicBezTo>
                    <a:pt x="2173" y="1633"/>
                    <a:pt x="2176" y="1639"/>
                    <a:pt x="2179" y="1644"/>
                  </a:cubicBezTo>
                  <a:cubicBezTo>
                    <a:pt x="2181" y="1649"/>
                    <a:pt x="2183" y="1654"/>
                    <a:pt x="2185" y="1658"/>
                  </a:cubicBezTo>
                  <a:cubicBezTo>
                    <a:pt x="2186" y="1660"/>
                    <a:pt x="2186" y="1661"/>
                    <a:pt x="2187" y="1662"/>
                  </a:cubicBezTo>
                  <a:cubicBezTo>
                    <a:pt x="2189" y="1669"/>
                    <a:pt x="2192" y="1675"/>
                    <a:pt x="2194" y="1681"/>
                  </a:cubicBezTo>
                  <a:cubicBezTo>
                    <a:pt x="2196" y="1686"/>
                    <a:pt x="2198" y="1692"/>
                    <a:pt x="2199" y="1698"/>
                  </a:cubicBezTo>
                  <a:cubicBezTo>
                    <a:pt x="2200" y="1698"/>
                    <a:pt x="2200" y="1699"/>
                    <a:pt x="2200" y="1699"/>
                  </a:cubicBezTo>
                  <a:cubicBezTo>
                    <a:pt x="2202" y="1706"/>
                    <a:pt x="2203" y="1712"/>
                    <a:pt x="2205" y="1718"/>
                  </a:cubicBezTo>
                  <a:cubicBezTo>
                    <a:pt x="2205" y="1722"/>
                    <a:pt x="2206" y="1725"/>
                    <a:pt x="2207" y="1728"/>
                  </a:cubicBezTo>
                  <a:cubicBezTo>
                    <a:pt x="2208" y="1737"/>
                    <a:pt x="2208" y="1737"/>
                    <a:pt x="2208" y="1737"/>
                  </a:cubicBezTo>
                  <a:cubicBezTo>
                    <a:pt x="2210" y="1747"/>
                    <a:pt x="2210" y="1747"/>
                    <a:pt x="2210" y="1747"/>
                  </a:cubicBezTo>
                  <a:cubicBezTo>
                    <a:pt x="2211" y="1750"/>
                    <a:pt x="2211" y="1750"/>
                    <a:pt x="2211" y="1750"/>
                  </a:cubicBezTo>
                  <a:cubicBezTo>
                    <a:pt x="2211" y="1752"/>
                    <a:pt x="2211" y="1752"/>
                    <a:pt x="2211" y="1752"/>
                  </a:cubicBezTo>
                  <a:cubicBezTo>
                    <a:pt x="2211" y="1757"/>
                    <a:pt x="2211" y="1757"/>
                    <a:pt x="2211" y="1757"/>
                  </a:cubicBezTo>
                  <a:cubicBezTo>
                    <a:pt x="2212" y="1763"/>
                    <a:pt x="2212" y="1769"/>
                    <a:pt x="2213" y="1776"/>
                  </a:cubicBezTo>
                  <a:cubicBezTo>
                    <a:pt x="2214" y="1782"/>
                    <a:pt x="2213" y="1789"/>
                    <a:pt x="2214" y="1795"/>
                  </a:cubicBezTo>
                  <a:cubicBezTo>
                    <a:pt x="2214" y="1805"/>
                    <a:pt x="2214" y="1805"/>
                    <a:pt x="2214" y="1805"/>
                  </a:cubicBezTo>
                  <a:cubicBezTo>
                    <a:pt x="2214" y="1814"/>
                    <a:pt x="2214" y="1814"/>
                    <a:pt x="2214" y="1814"/>
                  </a:cubicBezTo>
                  <a:cubicBezTo>
                    <a:pt x="2213" y="1820"/>
                    <a:pt x="2213" y="1827"/>
                    <a:pt x="2213" y="1833"/>
                  </a:cubicBezTo>
                  <a:cubicBezTo>
                    <a:pt x="2212" y="1837"/>
                    <a:pt x="2212" y="1842"/>
                    <a:pt x="2211" y="1846"/>
                  </a:cubicBezTo>
                  <a:cubicBezTo>
                    <a:pt x="2211" y="1854"/>
                    <a:pt x="2210" y="1863"/>
                    <a:pt x="2208" y="1871"/>
                  </a:cubicBezTo>
                  <a:cubicBezTo>
                    <a:pt x="2207" y="1877"/>
                    <a:pt x="2207" y="1883"/>
                    <a:pt x="2205" y="1889"/>
                  </a:cubicBezTo>
                  <a:cubicBezTo>
                    <a:pt x="2204" y="1896"/>
                    <a:pt x="2203" y="1902"/>
                    <a:pt x="2201" y="1908"/>
                  </a:cubicBezTo>
                  <a:cubicBezTo>
                    <a:pt x="2200" y="1914"/>
                    <a:pt x="2198" y="1920"/>
                    <a:pt x="2197" y="1926"/>
                  </a:cubicBezTo>
                  <a:cubicBezTo>
                    <a:pt x="2195" y="1932"/>
                    <a:pt x="2194" y="1938"/>
                    <a:pt x="2192" y="1944"/>
                  </a:cubicBezTo>
                  <a:cubicBezTo>
                    <a:pt x="2190" y="1950"/>
                    <a:pt x="2188" y="1956"/>
                    <a:pt x="2186" y="1962"/>
                  </a:cubicBezTo>
                  <a:cubicBezTo>
                    <a:pt x="2184" y="1971"/>
                    <a:pt x="2184" y="1971"/>
                    <a:pt x="2184" y="1971"/>
                  </a:cubicBezTo>
                  <a:cubicBezTo>
                    <a:pt x="2181" y="1979"/>
                    <a:pt x="2181" y="1979"/>
                    <a:pt x="2181" y="1979"/>
                  </a:cubicBezTo>
                  <a:cubicBezTo>
                    <a:pt x="2180" y="1981"/>
                    <a:pt x="2180" y="1982"/>
                    <a:pt x="2179" y="1984"/>
                  </a:cubicBezTo>
                  <a:cubicBezTo>
                    <a:pt x="2177" y="1988"/>
                    <a:pt x="2176" y="1992"/>
                    <a:pt x="2174" y="1997"/>
                  </a:cubicBezTo>
                  <a:cubicBezTo>
                    <a:pt x="2174" y="1998"/>
                    <a:pt x="2174" y="1998"/>
                    <a:pt x="2173" y="1999"/>
                  </a:cubicBezTo>
                  <a:cubicBezTo>
                    <a:pt x="2197" y="1999"/>
                    <a:pt x="2197" y="1999"/>
                    <a:pt x="2197" y="1999"/>
                  </a:cubicBezTo>
                  <a:cubicBezTo>
                    <a:pt x="2198" y="1996"/>
                    <a:pt x="2199" y="1992"/>
                    <a:pt x="2200" y="1989"/>
                  </a:cubicBezTo>
                  <a:lnTo>
                    <a:pt x="2204" y="19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1" name="Google Shape;3111;p16"/>
            <p:cNvSpPr/>
            <p:nvPr/>
          </p:nvSpPr>
          <p:spPr>
            <a:xfrm>
              <a:off x="968375" y="3740150"/>
              <a:ext cx="146050" cy="474663"/>
            </a:xfrm>
            <a:custGeom>
              <a:avLst/>
              <a:gdLst/>
              <a:ahLst/>
              <a:cxnLst/>
              <a:rect l="l" t="t" r="r" b="b"/>
              <a:pathLst>
                <a:path w="57" h="187" extrusionOk="0">
                  <a:moveTo>
                    <a:pt x="50" y="170"/>
                  </a:moveTo>
                  <a:cubicBezTo>
                    <a:pt x="48" y="167"/>
                    <a:pt x="45" y="163"/>
                    <a:pt x="43" y="160"/>
                  </a:cubicBezTo>
                  <a:cubicBezTo>
                    <a:pt x="41" y="156"/>
                    <a:pt x="39" y="153"/>
                    <a:pt x="37" y="149"/>
                  </a:cubicBezTo>
                  <a:cubicBezTo>
                    <a:pt x="37" y="148"/>
                    <a:pt x="36" y="148"/>
                    <a:pt x="36" y="147"/>
                  </a:cubicBezTo>
                  <a:cubicBezTo>
                    <a:pt x="36" y="147"/>
                    <a:pt x="36" y="147"/>
                    <a:pt x="36" y="146"/>
                  </a:cubicBezTo>
                  <a:cubicBezTo>
                    <a:pt x="34" y="143"/>
                    <a:pt x="32" y="140"/>
                    <a:pt x="31" y="136"/>
                  </a:cubicBezTo>
                  <a:cubicBezTo>
                    <a:pt x="29" y="132"/>
                    <a:pt x="28" y="129"/>
                    <a:pt x="27" y="125"/>
                  </a:cubicBezTo>
                  <a:cubicBezTo>
                    <a:pt x="26" y="123"/>
                    <a:pt x="26" y="122"/>
                    <a:pt x="26" y="121"/>
                  </a:cubicBezTo>
                  <a:cubicBezTo>
                    <a:pt x="25" y="118"/>
                    <a:pt x="24" y="116"/>
                    <a:pt x="23" y="113"/>
                  </a:cubicBezTo>
                  <a:cubicBezTo>
                    <a:pt x="23" y="111"/>
                    <a:pt x="23" y="110"/>
                    <a:pt x="22" y="108"/>
                  </a:cubicBezTo>
                  <a:cubicBezTo>
                    <a:pt x="22" y="106"/>
                    <a:pt x="21" y="104"/>
                    <a:pt x="21" y="102"/>
                  </a:cubicBezTo>
                  <a:cubicBezTo>
                    <a:pt x="21" y="102"/>
                    <a:pt x="21" y="101"/>
                    <a:pt x="21" y="101"/>
                  </a:cubicBezTo>
                  <a:cubicBezTo>
                    <a:pt x="19" y="93"/>
                    <a:pt x="18" y="85"/>
                    <a:pt x="18" y="78"/>
                  </a:cubicBezTo>
                  <a:cubicBezTo>
                    <a:pt x="17" y="69"/>
                    <a:pt x="17" y="60"/>
                    <a:pt x="18" y="51"/>
                  </a:cubicBezTo>
                  <a:cubicBezTo>
                    <a:pt x="20" y="34"/>
                    <a:pt x="25" y="17"/>
                    <a:pt x="33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16"/>
                    <a:pt x="3" y="32"/>
                    <a:pt x="2" y="49"/>
                  </a:cubicBezTo>
                  <a:cubicBezTo>
                    <a:pt x="1" y="57"/>
                    <a:pt x="0" y="65"/>
                    <a:pt x="1" y="73"/>
                  </a:cubicBezTo>
                  <a:cubicBezTo>
                    <a:pt x="1" y="80"/>
                    <a:pt x="2" y="88"/>
                    <a:pt x="3" y="95"/>
                  </a:cubicBezTo>
                  <a:cubicBezTo>
                    <a:pt x="3" y="97"/>
                    <a:pt x="3" y="98"/>
                    <a:pt x="3" y="100"/>
                  </a:cubicBezTo>
                  <a:cubicBezTo>
                    <a:pt x="4" y="101"/>
                    <a:pt x="4" y="103"/>
                    <a:pt x="4" y="104"/>
                  </a:cubicBezTo>
                  <a:cubicBezTo>
                    <a:pt x="5" y="108"/>
                    <a:pt x="6" y="113"/>
                    <a:pt x="7" y="117"/>
                  </a:cubicBezTo>
                  <a:cubicBezTo>
                    <a:pt x="7" y="118"/>
                    <a:pt x="8" y="118"/>
                    <a:pt x="8" y="119"/>
                  </a:cubicBezTo>
                  <a:cubicBezTo>
                    <a:pt x="9" y="123"/>
                    <a:pt x="10" y="127"/>
                    <a:pt x="11" y="130"/>
                  </a:cubicBezTo>
                  <a:cubicBezTo>
                    <a:pt x="12" y="132"/>
                    <a:pt x="12" y="134"/>
                    <a:pt x="13" y="136"/>
                  </a:cubicBezTo>
                  <a:cubicBezTo>
                    <a:pt x="14" y="137"/>
                    <a:pt x="14" y="139"/>
                    <a:pt x="15" y="140"/>
                  </a:cubicBezTo>
                  <a:cubicBezTo>
                    <a:pt x="16" y="143"/>
                    <a:pt x="17" y="147"/>
                    <a:pt x="19" y="150"/>
                  </a:cubicBezTo>
                  <a:cubicBezTo>
                    <a:pt x="19" y="151"/>
                    <a:pt x="20" y="152"/>
                    <a:pt x="21" y="154"/>
                  </a:cubicBezTo>
                  <a:cubicBezTo>
                    <a:pt x="22" y="156"/>
                    <a:pt x="23" y="159"/>
                    <a:pt x="25" y="162"/>
                  </a:cubicBezTo>
                  <a:cubicBezTo>
                    <a:pt x="27" y="165"/>
                    <a:pt x="28" y="168"/>
                    <a:pt x="30" y="171"/>
                  </a:cubicBezTo>
                  <a:cubicBezTo>
                    <a:pt x="31" y="171"/>
                    <a:pt x="31" y="172"/>
                    <a:pt x="31" y="172"/>
                  </a:cubicBezTo>
                  <a:cubicBezTo>
                    <a:pt x="34" y="176"/>
                    <a:pt x="36" y="179"/>
                    <a:pt x="38" y="182"/>
                  </a:cubicBezTo>
                  <a:cubicBezTo>
                    <a:pt x="39" y="183"/>
                    <a:pt x="41" y="185"/>
                    <a:pt x="42" y="187"/>
                  </a:cubicBezTo>
                  <a:cubicBezTo>
                    <a:pt x="44" y="186"/>
                    <a:pt x="45" y="185"/>
                    <a:pt x="47" y="184"/>
                  </a:cubicBezTo>
                  <a:cubicBezTo>
                    <a:pt x="48" y="184"/>
                    <a:pt x="49" y="183"/>
                    <a:pt x="50" y="182"/>
                  </a:cubicBezTo>
                  <a:cubicBezTo>
                    <a:pt x="52" y="181"/>
                    <a:pt x="55" y="180"/>
                    <a:pt x="57" y="179"/>
                  </a:cubicBezTo>
                  <a:cubicBezTo>
                    <a:pt x="55" y="177"/>
                    <a:pt x="54" y="175"/>
                    <a:pt x="52" y="173"/>
                  </a:cubicBezTo>
                  <a:cubicBezTo>
                    <a:pt x="52" y="172"/>
                    <a:pt x="51" y="171"/>
                    <a:pt x="50" y="1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2" name="Google Shape;3112;p16"/>
            <p:cNvSpPr/>
            <p:nvPr/>
          </p:nvSpPr>
          <p:spPr>
            <a:xfrm>
              <a:off x="1119188" y="3303588"/>
              <a:ext cx="454025" cy="268288"/>
            </a:xfrm>
            <a:custGeom>
              <a:avLst/>
              <a:gdLst/>
              <a:ahLst/>
              <a:cxnLst/>
              <a:rect l="l" t="t" r="r" b="b"/>
              <a:pathLst>
                <a:path w="179" h="106" extrusionOk="0">
                  <a:moveTo>
                    <a:pt x="74" y="66"/>
                  </a:moveTo>
                  <a:cubicBezTo>
                    <a:pt x="77" y="64"/>
                    <a:pt x="80" y="62"/>
                    <a:pt x="83" y="60"/>
                  </a:cubicBezTo>
                  <a:cubicBezTo>
                    <a:pt x="84" y="60"/>
                    <a:pt x="84" y="60"/>
                    <a:pt x="85" y="59"/>
                  </a:cubicBezTo>
                  <a:cubicBezTo>
                    <a:pt x="88" y="57"/>
                    <a:pt x="92" y="55"/>
                    <a:pt x="95" y="53"/>
                  </a:cubicBezTo>
                  <a:cubicBezTo>
                    <a:pt x="99" y="51"/>
                    <a:pt x="102" y="49"/>
                    <a:pt x="106" y="47"/>
                  </a:cubicBezTo>
                  <a:cubicBezTo>
                    <a:pt x="107" y="46"/>
                    <a:pt x="108" y="45"/>
                    <a:pt x="110" y="45"/>
                  </a:cubicBezTo>
                  <a:cubicBezTo>
                    <a:pt x="112" y="43"/>
                    <a:pt x="114" y="42"/>
                    <a:pt x="116" y="41"/>
                  </a:cubicBezTo>
                  <a:cubicBezTo>
                    <a:pt x="120" y="39"/>
                    <a:pt x="123" y="37"/>
                    <a:pt x="127" y="35"/>
                  </a:cubicBezTo>
                  <a:cubicBezTo>
                    <a:pt x="130" y="34"/>
                    <a:pt x="133" y="32"/>
                    <a:pt x="135" y="31"/>
                  </a:cubicBezTo>
                  <a:cubicBezTo>
                    <a:pt x="136" y="31"/>
                    <a:pt x="136" y="30"/>
                    <a:pt x="137" y="30"/>
                  </a:cubicBezTo>
                  <a:cubicBezTo>
                    <a:pt x="140" y="28"/>
                    <a:pt x="144" y="27"/>
                    <a:pt x="147" y="25"/>
                  </a:cubicBezTo>
                  <a:cubicBezTo>
                    <a:pt x="149" y="24"/>
                    <a:pt x="151" y="23"/>
                    <a:pt x="153" y="22"/>
                  </a:cubicBezTo>
                  <a:cubicBezTo>
                    <a:pt x="155" y="21"/>
                    <a:pt x="156" y="21"/>
                    <a:pt x="157" y="20"/>
                  </a:cubicBezTo>
                  <a:cubicBezTo>
                    <a:pt x="159" y="20"/>
                    <a:pt x="160" y="19"/>
                    <a:pt x="161" y="18"/>
                  </a:cubicBezTo>
                  <a:cubicBezTo>
                    <a:pt x="163" y="17"/>
                    <a:pt x="165" y="16"/>
                    <a:pt x="168" y="15"/>
                  </a:cubicBezTo>
                  <a:cubicBezTo>
                    <a:pt x="171" y="14"/>
                    <a:pt x="174" y="12"/>
                    <a:pt x="178" y="11"/>
                  </a:cubicBezTo>
                  <a:cubicBezTo>
                    <a:pt x="178" y="11"/>
                    <a:pt x="179" y="10"/>
                    <a:pt x="179" y="10"/>
                  </a:cubicBezTo>
                  <a:cubicBezTo>
                    <a:pt x="179" y="10"/>
                    <a:pt x="178" y="9"/>
                    <a:pt x="178" y="9"/>
                  </a:cubicBezTo>
                  <a:cubicBezTo>
                    <a:pt x="176" y="7"/>
                    <a:pt x="177" y="8"/>
                    <a:pt x="173" y="5"/>
                  </a:cubicBezTo>
                  <a:cubicBezTo>
                    <a:pt x="172" y="5"/>
                    <a:pt x="171" y="4"/>
                    <a:pt x="170" y="4"/>
                  </a:cubicBezTo>
                  <a:cubicBezTo>
                    <a:pt x="169" y="3"/>
                    <a:pt x="167" y="2"/>
                    <a:pt x="165" y="1"/>
                  </a:cubicBezTo>
                  <a:cubicBezTo>
                    <a:pt x="164" y="1"/>
                    <a:pt x="163" y="1"/>
                    <a:pt x="162" y="0"/>
                  </a:cubicBezTo>
                  <a:cubicBezTo>
                    <a:pt x="162" y="0"/>
                    <a:pt x="161" y="0"/>
                    <a:pt x="161" y="0"/>
                  </a:cubicBezTo>
                  <a:cubicBezTo>
                    <a:pt x="158" y="1"/>
                    <a:pt x="155" y="2"/>
                    <a:pt x="152" y="3"/>
                  </a:cubicBezTo>
                  <a:cubicBezTo>
                    <a:pt x="150" y="4"/>
                    <a:pt x="148" y="5"/>
                    <a:pt x="146" y="6"/>
                  </a:cubicBezTo>
                  <a:cubicBezTo>
                    <a:pt x="145" y="7"/>
                    <a:pt x="143" y="8"/>
                    <a:pt x="142" y="8"/>
                  </a:cubicBezTo>
                  <a:cubicBezTo>
                    <a:pt x="142" y="8"/>
                    <a:pt x="141" y="9"/>
                    <a:pt x="141" y="9"/>
                  </a:cubicBezTo>
                  <a:cubicBezTo>
                    <a:pt x="138" y="10"/>
                    <a:pt x="135" y="12"/>
                    <a:pt x="132" y="13"/>
                  </a:cubicBezTo>
                  <a:cubicBezTo>
                    <a:pt x="128" y="15"/>
                    <a:pt x="125" y="17"/>
                    <a:pt x="122" y="18"/>
                  </a:cubicBezTo>
                  <a:cubicBezTo>
                    <a:pt x="119" y="20"/>
                    <a:pt x="117" y="21"/>
                    <a:pt x="115" y="22"/>
                  </a:cubicBezTo>
                  <a:cubicBezTo>
                    <a:pt x="114" y="23"/>
                    <a:pt x="113" y="23"/>
                    <a:pt x="111" y="24"/>
                  </a:cubicBezTo>
                  <a:cubicBezTo>
                    <a:pt x="108" y="26"/>
                    <a:pt x="104" y="28"/>
                    <a:pt x="101" y="30"/>
                  </a:cubicBezTo>
                  <a:cubicBezTo>
                    <a:pt x="97" y="32"/>
                    <a:pt x="94" y="34"/>
                    <a:pt x="90" y="36"/>
                  </a:cubicBezTo>
                  <a:cubicBezTo>
                    <a:pt x="90" y="36"/>
                    <a:pt x="89" y="36"/>
                    <a:pt x="89" y="37"/>
                  </a:cubicBezTo>
                  <a:cubicBezTo>
                    <a:pt x="86" y="39"/>
                    <a:pt x="83" y="40"/>
                    <a:pt x="80" y="42"/>
                  </a:cubicBezTo>
                  <a:cubicBezTo>
                    <a:pt x="76" y="44"/>
                    <a:pt x="73" y="47"/>
                    <a:pt x="69" y="49"/>
                  </a:cubicBezTo>
                  <a:cubicBezTo>
                    <a:pt x="67" y="51"/>
                    <a:pt x="64" y="52"/>
                    <a:pt x="62" y="54"/>
                  </a:cubicBezTo>
                  <a:cubicBezTo>
                    <a:pt x="61" y="55"/>
                    <a:pt x="60" y="55"/>
                    <a:pt x="59" y="56"/>
                  </a:cubicBezTo>
                  <a:cubicBezTo>
                    <a:pt x="55" y="59"/>
                    <a:pt x="51" y="61"/>
                    <a:pt x="48" y="64"/>
                  </a:cubicBezTo>
                  <a:cubicBezTo>
                    <a:pt x="44" y="67"/>
                    <a:pt x="40" y="69"/>
                    <a:pt x="37" y="72"/>
                  </a:cubicBezTo>
                  <a:cubicBezTo>
                    <a:pt x="37" y="72"/>
                    <a:pt x="37" y="72"/>
                    <a:pt x="36" y="72"/>
                  </a:cubicBezTo>
                  <a:cubicBezTo>
                    <a:pt x="36" y="73"/>
                    <a:pt x="35" y="73"/>
                    <a:pt x="35" y="74"/>
                  </a:cubicBezTo>
                  <a:cubicBezTo>
                    <a:pt x="32" y="76"/>
                    <a:pt x="28" y="79"/>
                    <a:pt x="25" y="82"/>
                  </a:cubicBezTo>
                  <a:cubicBezTo>
                    <a:pt x="22" y="85"/>
                    <a:pt x="18" y="88"/>
                    <a:pt x="14" y="92"/>
                  </a:cubicBezTo>
                  <a:cubicBezTo>
                    <a:pt x="11" y="94"/>
                    <a:pt x="9" y="97"/>
                    <a:pt x="6" y="99"/>
                  </a:cubicBezTo>
                  <a:cubicBezTo>
                    <a:pt x="5" y="101"/>
                    <a:pt x="3" y="102"/>
                    <a:pt x="2" y="103"/>
                  </a:cubicBezTo>
                  <a:cubicBezTo>
                    <a:pt x="2" y="104"/>
                    <a:pt x="1" y="105"/>
                    <a:pt x="0" y="105"/>
                  </a:cubicBezTo>
                  <a:cubicBezTo>
                    <a:pt x="1" y="105"/>
                    <a:pt x="1" y="105"/>
                    <a:pt x="2" y="105"/>
                  </a:cubicBezTo>
                  <a:cubicBezTo>
                    <a:pt x="3" y="106"/>
                    <a:pt x="4" y="106"/>
                    <a:pt x="5" y="106"/>
                  </a:cubicBezTo>
                  <a:cubicBezTo>
                    <a:pt x="6" y="106"/>
                    <a:pt x="7" y="106"/>
                    <a:pt x="8" y="106"/>
                  </a:cubicBezTo>
                  <a:cubicBezTo>
                    <a:pt x="9" y="106"/>
                    <a:pt x="10" y="105"/>
                    <a:pt x="11" y="105"/>
                  </a:cubicBezTo>
                  <a:cubicBezTo>
                    <a:pt x="14" y="105"/>
                    <a:pt x="17" y="104"/>
                    <a:pt x="20" y="103"/>
                  </a:cubicBezTo>
                  <a:cubicBezTo>
                    <a:pt x="21" y="103"/>
                    <a:pt x="21" y="103"/>
                    <a:pt x="22" y="103"/>
                  </a:cubicBezTo>
                  <a:cubicBezTo>
                    <a:pt x="24" y="102"/>
                    <a:pt x="26" y="102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9" y="101"/>
                    <a:pt x="29" y="101"/>
                    <a:pt x="30" y="100"/>
                  </a:cubicBezTo>
                  <a:cubicBezTo>
                    <a:pt x="34" y="97"/>
                    <a:pt x="38" y="94"/>
                    <a:pt x="41" y="90"/>
                  </a:cubicBezTo>
                  <a:cubicBezTo>
                    <a:pt x="43" y="89"/>
                    <a:pt x="45" y="87"/>
                    <a:pt x="47" y="86"/>
                  </a:cubicBezTo>
                  <a:cubicBezTo>
                    <a:pt x="49" y="84"/>
                    <a:pt x="51" y="83"/>
                    <a:pt x="53" y="82"/>
                  </a:cubicBezTo>
                  <a:cubicBezTo>
                    <a:pt x="54" y="81"/>
                    <a:pt x="55" y="80"/>
                    <a:pt x="56" y="79"/>
                  </a:cubicBezTo>
                  <a:cubicBezTo>
                    <a:pt x="59" y="77"/>
                    <a:pt x="61" y="75"/>
                    <a:pt x="63" y="74"/>
                  </a:cubicBezTo>
                  <a:cubicBezTo>
                    <a:pt x="67" y="71"/>
                    <a:pt x="71" y="69"/>
                    <a:pt x="74" y="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3" name="Google Shape;3113;p16"/>
            <p:cNvSpPr/>
            <p:nvPr/>
          </p:nvSpPr>
          <p:spPr>
            <a:xfrm>
              <a:off x="438150" y="1652588"/>
              <a:ext cx="257175" cy="38100"/>
            </a:xfrm>
            <a:custGeom>
              <a:avLst/>
              <a:gdLst/>
              <a:ahLst/>
              <a:cxnLst/>
              <a:rect l="l" t="t" r="r" b="b"/>
              <a:pathLst>
                <a:path w="101" h="15" extrusionOk="0">
                  <a:moveTo>
                    <a:pt x="88" y="2"/>
                  </a:moveTo>
                  <a:cubicBezTo>
                    <a:pt x="88" y="2"/>
                    <a:pt x="87" y="2"/>
                    <a:pt x="86" y="2"/>
                  </a:cubicBezTo>
                  <a:cubicBezTo>
                    <a:pt x="83" y="2"/>
                    <a:pt x="80" y="2"/>
                    <a:pt x="77" y="1"/>
                  </a:cubicBezTo>
                  <a:cubicBezTo>
                    <a:pt x="74" y="1"/>
                    <a:pt x="71" y="1"/>
                    <a:pt x="68" y="1"/>
                  </a:cubicBezTo>
                  <a:cubicBezTo>
                    <a:pt x="68" y="1"/>
                    <a:pt x="67" y="1"/>
                    <a:pt x="66" y="1"/>
                  </a:cubicBezTo>
                  <a:cubicBezTo>
                    <a:pt x="64" y="1"/>
                    <a:pt x="62" y="1"/>
                    <a:pt x="59" y="1"/>
                  </a:cubicBezTo>
                  <a:cubicBezTo>
                    <a:pt x="56" y="1"/>
                    <a:pt x="53" y="1"/>
                    <a:pt x="50" y="1"/>
                  </a:cubicBezTo>
                  <a:cubicBezTo>
                    <a:pt x="48" y="1"/>
                    <a:pt x="46" y="1"/>
                    <a:pt x="43" y="1"/>
                  </a:cubicBezTo>
                  <a:cubicBezTo>
                    <a:pt x="43" y="1"/>
                    <a:pt x="42" y="1"/>
                    <a:pt x="41" y="1"/>
                  </a:cubicBezTo>
                  <a:cubicBezTo>
                    <a:pt x="38" y="0"/>
                    <a:pt x="35" y="0"/>
                    <a:pt x="32" y="0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28" y="0"/>
                    <a:pt x="26" y="0"/>
                    <a:pt x="23" y="0"/>
                  </a:cubicBezTo>
                  <a:cubicBezTo>
                    <a:pt x="23" y="0"/>
                    <a:pt x="22" y="0"/>
                    <a:pt x="21" y="0"/>
                  </a:cubicBezTo>
                  <a:cubicBezTo>
                    <a:pt x="19" y="0"/>
                    <a:pt x="17" y="0"/>
                    <a:pt x="14" y="0"/>
                  </a:cubicBezTo>
                  <a:cubicBezTo>
                    <a:pt x="11" y="0"/>
                    <a:pt x="8" y="0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" y="12"/>
                    <a:pt x="2" y="12"/>
                    <a:pt x="3" y="12"/>
                  </a:cubicBezTo>
                  <a:cubicBezTo>
                    <a:pt x="6" y="12"/>
                    <a:pt x="9" y="12"/>
                    <a:pt x="12" y="12"/>
                  </a:cubicBezTo>
                  <a:cubicBezTo>
                    <a:pt x="14" y="12"/>
                    <a:pt x="16" y="12"/>
                    <a:pt x="18" y="12"/>
                  </a:cubicBezTo>
                  <a:cubicBezTo>
                    <a:pt x="19" y="12"/>
                    <a:pt x="20" y="12"/>
                    <a:pt x="21" y="12"/>
                  </a:cubicBezTo>
                  <a:cubicBezTo>
                    <a:pt x="24" y="12"/>
                    <a:pt x="26" y="12"/>
                    <a:pt x="30" y="12"/>
                  </a:cubicBezTo>
                  <a:cubicBezTo>
                    <a:pt x="30" y="12"/>
                    <a:pt x="30" y="12"/>
                    <a:pt x="31" y="13"/>
                  </a:cubicBezTo>
                  <a:cubicBezTo>
                    <a:pt x="33" y="13"/>
                    <a:pt x="36" y="13"/>
                    <a:pt x="38" y="13"/>
                  </a:cubicBezTo>
                  <a:cubicBezTo>
                    <a:pt x="39" y="13"/>
                    <a:pt x="40" y="13"/>
                    <a:pt x="41" y="13"/>
                  </a:cubicBezTo>
                  <a:cubicBezTo>
                    <a:pt x="43" y="13"/>
                    <a:pt x="45" y="13"/>
                    <a:pt x="47" y="13"/>
                  </a:cubicBezTo>
                  <a:cubicBezTo>
                    <a:pt x="50" y="13"/>
                    <a:pt x="53" y="13"/>
                    <a:pt x="56" y="13"/>
                  </a:cubicBezTo>
                  <a:cubicBezTo>
                    <a:pt x="59" y="13"/>
                    <a:pt x="61" y="13"/>
                    <a:pt x="63" y="13"/>
                  </a:cubicBezTo>
                  <a:cubicBezTo>
                    <a:pt x="64" y="13"/>
                    <a:pt x="65" y="13"/>
                    <a:pt x="65" y="14"/>
                  </a:cubicBezTo>
                  <a:cubicBezTo>
                    <a:pt x="68" y="14"/>
                    <a:pt x="71" y="14"/>
                    <a:pt x="74" y="14"/>
                  </a:cubicBezTo>
                  <a:cubicBezTo>
                    <a:pt x="77" y="14"/>
                    <a:pt x="80" y="14"/>
                    <a:pt x="83" y="14"/>
                  </a:cubicBezTo>
                  <a:cubicBezTo>
                    <a:pt x="84" y="14"/>
                    <a:pt x="85" y="14"/>
                    <a:pt x="86" y="14"/>
                  </a:cubicBezTo>
                  <a:cubicBezTo>
                    <a:pt x="88" y="14"/>
                    <a:pt x="90" y="14"/>
                    <a:pt x="92" y="14"/>
                  </a:cubicBezTo>
                  <a:cubicBezTo>
                    <a:pt x="95" y="14"/>
                    <a:pt x="98" y="15"/>
                    <a:pt x="100" y="15"/>
                  </a:cubicBezTo>
                  <a:cubicBezTo>
                    <a:pt x="100" y="10"/>
                    <a:pt x="101" y="6"/>
                    <a:pt x="101" y="2"/>
                  </a:cubicBezTo>
                  <a:cubicBezTo>
                    <a:pt x="99" y="2"/>
                    <a:pt x="97" y="2"/>
                    <a:pt x="95" y="2"/>
                  </a:cubicBezTo>
                  <a:cubicBezTo>
                    <a:pt x="93" y="2"/>
                    <a:pt x="91" y="2"/>
                    <a:pt x="8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4" name="Google Shape;3114;p16"/>
            <p:cNvSpPr/>
            <p:nvPr/>
          </p:nvSpPr>
          <p:spPr>
            <a:xfrm>
              <a:off x="809625" y="1663700"/>
              <a:ext cx="280988" cy="50800"/>
            </a:xfrm>
            <a:custGeom>
              <a:avLst/>
              <a:gdLst/>
              <a:ahLst/>
              <a:cxnLst/>
              <a:rect l="l" t="t" r="r" b="b"/>
              <a:pathLst>
                <a:path w="111" h="20" extrusionOk="0">
                  <a:moveTo>
                    <a:pt x="101" y="6"/>
                  </a:moveTo>
                  <a:cubicBezTo>
                    <a:pt x="100" y="6"/>
                    <a:pt x="100" y="6"/>
                    <a:pt x="99" y="6"/>
                  </a:cubicBezTo>
                  <a:cubicBezTo>
                    <a:pt x="97" y="6"/>
                    <a:pt x="94" y="6"/>
                    <a:pt x="92" y="6"/>
                  </a:cubicBezTo>
                  <a:cubicBezTo>
                    <a:pt x="89" y="6"/>
                    <a:pt x="86" y="5"/>
                    <a:pt x="83" y="5"/>
                  </a:cubicBezTo>
                  <a:cubicBezTo>
                    <a:pt x="81" y="5"/>
                    <a:pt x="79" y="5"/>
                    <a:pt x="77" y="5"/>
                  </a:cubicBezTo>
                  <a:cubicBezTo>
                    <a:pt x="76" y="5"/>
                    <a:pt x="75" y="5"/>
                    <a:pt x="74" y="5"/>
                  </a:cubicBezTo>
                  <a:cubicBezTo>
                    <a:pt x="71" y="5"/>
                    <a:pt x="68" y="4"/>
                    <a:pt x="65" y="4"/>
                  </a:cubicBezTo>
                  <a:cubicBezTo>
                    <a:pt x="62" y="4"/>
                    <a:pt x="59" y="4"/>
                    <a:pt x="56" y="4"/>
                  </a:cubicBezTo>
                  <a:cubicBezTo>
                    <a:pt x="56" y="4"/>
                    <a:pt x="55" y="4"/>
                    <a:pt x="54" y="3"/>
                  </a:cubicBezTo>
                  <a:cubicBezTo>
                    <a:pt x="52" y="3"/>
                    <a:pt x="50" y="3"/>
                    <a:pt x="47" y="3"/>
                  </a:cubicBezTo>
                  <a:cubicBezTo>
                    <a:pt x="44" y="3"/>
                    <a:pt x="42" y="3"/>
                    <a:pt x="39" y="2"/>
                  </a:cubicBezTo>
                  <a:cubicBezTo>
                    <a:pt x="36" y="2"/>
                    <a:pt x="34" y="2"/>
                    <a:pt x="32" y="2"/>
                  </a:cubicBezTo>
                  <a:cubicBezTo>
                    <a:pt x="31" y="2"/>
                    <a:pt x="30" y="2"/>
                    <a:pt x="30" y="2"/>
                  </a:cubicBezTo>
                  <a:cubicBezTo>
                    <a:pt x="27" y="2"/>
                    <a:pt x="24" y="1"/>
                    <a:pt x="21" y="1"/>
                  </a:cubicBezTo>
                  <a:cubicBezTo>
                    <a:pt x="18" y="1"/>
                    <a:pt x="15" y="1"/>
                    <a:pt x="12" y="1"/>
                  </a:cubicBezTo>
                  <a:cubicBezTo>
                    <a:pt x="11" y="1"/>
                    <a:pt x="10" y="1"/>
                    <a:pt x="10" y="0"/>
                  </a:cubicBezTo>
                  <a:cubicBezTo>
                    <a:pt x="8" y="0"/>
                    <a:pt x="5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4"/>
                    <a:pt x="0" y="8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2" y="13"/>
                    <a:pt x="2" y="13"/>
                  </a:cubicBezTo>
                  <a:cubicBezTo>
                    <a:pt x="4" y="13"/>
                    <a:pt x="5" y="13"/>
                    <a:pt x="7" y="13"/>
                  </a:cubicBezTo>
                  <a:cubicBezTo>
                    <a:pt x="7" y="13"/>
                    <a:pt x="8" y="13"/>
                    <a:pt x="9" y="13"/>
                  </a:cubicBezTo>
                  <a:cubicBezTo>
                    <a:pt x="12" y="13"/>
                    <a:pt x="15" y="14"/>
                    <a:pt x="18" y="14"/>
                  </a:cubicBezTo>
                  <a:cubicBezTo>
                    <a:pt x="21" y="14"/>
                    <a:pt x="24" y="14"/>
                    <a:pt x="27" y="14"/>
                  </a:cubicBezTo>
                  <a:cubicBezTo>
                    <a:pt x="27" y="15"/>
                    <a:pt x="28" y="15"/>
                    <a:pt x="29" y="15"/>
                  </a:cubicBezTo>
                  <a:cubicBezTo>
                    <a:pt x="31" y="15"/>
                    <a:pt x="33" y="15"/>
                    <a:pt x="36" y="15"/>
                  </a:cubicBezTo>
                  <a:cubicBezTo>
                    <a:pt x="39" y="15"/>
                    <a:pt x="42" y="16"/>
                    <a:pt x="44" y="16"/>
                  </a:cubicBezTo>
                  <a:cubicBezTo>
                    <a:pt x="47" y="16"/>
                    <a:pt x="49" y="16"/>
                    <a:pt x="51" y="16"/>
                  </a:cubicBezTo>
                  <a:cubicBezTo>
                    <a:pt x="52" y="16"/>
                    <a:pt x="53" y="16"/>
                    <a:pt x="53" y="16"/>
                  </a:cubicBezTo>
                  <a:cubicBezTo>
                    <a:pt x="56" y="17"/>
                    <a:pt x="59" y="17"/>
                    <a:pt x="62" y="17"/>
                  </a:cubicBezTo>
                  <a:cubicBezTo>
                    <a:pt x="65" y="17"/>
                    <a:pt x="68" y="17"/>
                    <a:pt x="71" y="17"/>
                  </a:cubicBezTo>
                  <a:cubicBezTo>
                    <a:pt x="72" y="18"/>
                    <a:pt x="73" y="18"/>
                    <a:pt x="74" y="18"/>
                  </a:cubicBezTo>
                  <a:cubicBezTo>
                    <a:pt x="76" y="18"/>
                    <a:pt x="78" y="18"/>
                    <a:pt x="80" y="18"/>
                  </a:cubicBezTo>
                  <a:cubicBezTo>
                    <a:pt x="83" y="18"/>
                    <a:pt x="86" y="18"/>
                    <a:pt x="89" y="19"/>
                  </a:cubicBezTo>
                  <a:cubicBezTo>
                    <a:pt x="91" y="19"/>
                    <a:pt x="94" y="19"/>
                    <a:pt x="96" y="19"/>
                  </a:cubicBezTo>
                  <a:cubicBezTo>
                    <a:pt x="97" y="19"/>
                    <a:pt x="97" y="19"/>
                    <a:pt x="98" y="19"/>
                  </a:cubicBezTo>
                  <a:cubicBezTo>
                    <a:pt x="101" y="19"/>
                    <a:pt x="104" y="20"/>
                    <a:pt x="107" y="20"/>
                  </a:cubicBezTo>
                  <a:cubicBezTo>
                    <a:pt x="108" y="20"/>
                    <a:pt x="109" y="20"/>
                    <a:pt x="111" y="20"/>
                  </a:cubicBezTo>
                  <a:cubicBezTo>
                    <a:pt x="111" y="16"/>
                    <a:pt x="111" y="11"/>
                    <a:pt x="111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07" y="7"/>
                    <a:pt x="104" y="6"/>
                    <a:pt x="10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5" name="Google Shape;3115;p16"/>
            <p:cNvSpPr/>
            <p:nvPr/>
          </p:nvSpPr>
          <p:spPr>
            <a:xfrm>
              <a:off x="1827213" y="3049588"/>
              <a:ext cx="449263" cy="177800"/>
            </a:xfrm>
            <a:custGeom>
              <a:avLst/>
              <a:gdLst/>
              <a:ahLst/>
              <a:cxnLst/>
              <a:rect l="l" t="t" r="r" b="b"/>
              <a:pathLst>
                <a:path w="177" h="70" extrusionOk="0">
                  <a:moveTo>
                    <a:pt x="5" y="70"/>
                  </a:moveTo>
                  <a:cubicBezTo>
                    <a:pt x="6" y="70"/>
                    <a:pt x="6" y="70"/>
                    <a:pt x="7" y="69"/>
                  </a:cubicBezTo>
                  <a:cubicBezTo>
                    <a:pt x="7" y="69"/>
                    <a:pt x="8" y="69"/>
                    <a:pt x="8" y="69"/>
                  </a:cubicBezTo>
                  <a:cubicBezTo>
                    <a:pt x="11" y="68"/>
                    <a:pt x="15" y="67"/>
                    <a:pt x="18" y="66"/>
                  </a:cubicBezTo>
                  <a:cubicBezTo>
                    <a:pt x="21" y="65"/>
                    <a:pt x="24" y="64"/>
                    <a:pt x="28" y="63"/>
                  </a:cubicBezTo>
                  <a:cubicBezTo>
                    <a:pt x="29" y="62"/>
                    <a:pt x="30" y="62"/>
                    <a:pt x="31" y="61"/>
                  </a:cubicBezTo>
                  <a:cubicBezTo>
                    <a:pt x="33" y="61"/>
                    <a:pt x="35" y="60"/>
                    <a:pt x="37" y="59"/>
                  </a:cubicBezTo>
                  <a:cubicBezTo>
                    <a:pt x="41" y="58"/>
                    <a:pt x="44" y="57"/>
                    <a:pt x="47" y="56"/>
                  </a:cubicBezTo>
                  <a:cubicBezTo>
                    <a:pt x="50" y="55"/>
                    <a:pt x="53" y="54"/>
                    <a:pt x="56" y="53"/>
                  </a:cubicBezTo>
                  <a:cubicBezTo>
                    <a:pt x="56" y="53"/>
                    <a:pt x="57" y="53"/>
                    <a:pt x="57" y="53"/>
                  </a:cubicBezTo>
                  <a:cubicBezTo>
                    <a:pt x="60" y="52"/>
                    <a:pt x="63" y="51"/>
                    <a:pt x="67" y="50"/>
                  </a:cubicBezTo>
                  <a:cubicBezTo>
                    <a:pt x="70" y="49"/>
                    <a:pt x="73" y="48"/>
                    <a:pt x="76" y="47"/>
                  </a:cubicBezTo>
                  <a:cubicBezTo>
                    <a:pt x="78" y="46"/>
                    <a:pt x="79" y="46"/>
                    <a:pt x="80" y="46"/>
                  </a:cubicBezTo>
                  <a:cubicBezTo>
                    <a:pt x="82" y="45"/>
                    <a:pt x="84" y="44"/>
                    <a:pt x="86" y="44"/>
                  </a:cubicBezTo>
                  <a:cubicBezTo>
                    <a:pt x="89" y="43"/>
                    <a:pt x="93" y="42"/>
                    <a:pt x="96" y="41"/>
                  </a:cubicBezTo>
                  <a:cubicBezTo>
                    <a:pt x="99" y="40"/>
                    <a:pt x="102" y="39"/>
                    <a:pt x="105" y="38"/>
                  </a:cubicBezTo>
                  <a:cubicBezTo>
                    <a:pt x="105" y="38"/>
                    <a:pt x="105" y="38"/>
                    <a:pt x="106" y="38"/>
                  </a:cubicBezTo>
                  <a:cubicBezTo>
                    <a:pt x="109" y="37"/>
                    <a:pt x="112" y="36"/>
                    <a:pt x="116" y="35"/>
                  </a:cubicBezTo>
                  <a:cubicBezTo>
                    <a:pt x="119" y="34"/>
                    <a:pt x="122" y="33"/>
                    <a:pt x="125" y="32"/>
                  </a:cubicBezTo>
                  <a:cubicBezTo>
                    <a:pt x="127" y="31"/>
                    <a:pt x="128" y="31"/>
                    <a:pt x="129" y="30"/>
                  </a:cubicBezTo>
                  <a:cubicBezTo>
                    <a:pt x="129" y="30"/>
                    <a:pt x="130" y="30"/>
                    <a:pt x="130" y="30"/>
                  </a:cubicBezTo>
                  <a:cubicBezTo>
                    <a:pt x="131" y="30"/>
                    <a:pt x="133" y="29"/>
                    <a:pt x="135" y="29"/>
                  </a:cubicBezTo>
                  <a:cubicBezTo>
                    <a:pt x="138" y="28"/>
                    <a:pt x="142" y="26"/>
                    <a:pt x="145" y="25"/>
                  </a:cubicBezTo>
                  <a:cubicBezTo>
                    <a:pt x="148" y="25"/>
                    <a:pt x="151" y="24"/>
                    <a:pt x="154" y="23"/>
                  </a:cubicBezTo>
                  <a:cubicBezTo>
                    <a:pt x="154" y="23"/>
                    <a:pt x="154" y="22"/>
                    <a:pt x="155" y="22"/>
                  </a:cubicBezTo>
                  <a:cubicBezTo>
                    <a:pt x="158" y="21"/>
                    <a:pt x="161" y="20"/>
                    <a:pt x="164" y="19"/>
                  </a:cubicBezTo>
                  <a:cubicBezTo>
                    <a:pt x="168" y="18"/>
                    <a:pt x="171" y="17"/>
                    <a:pt x="174" y="16"/>
                  </a:cubicBezTo>
                  <a:cubicBezTo>
                    <a:pt x="175" y="16"/>
                    <a:pt x="176" y="15"/>
                    <a:pt x="177" y="15"/>
                  </a:cubicBezTo>
                  <a:cubicBezTo>
                    <a:pt x="177" y="14"/>
                    <a:pt x="176" y="12"/>
                    <a:pt x="175" y="11"/>
                  </a:cubicBezTo>
                  <a:cubicBezTo>
                    <a:pt x="174" y="7"/>
                    <a:pt x="172" y="3"/>
                    <a:pt x="170" y="0"/>
                  </a:cubicBezTo>
                  <a:cubicBezTo>
                    <a:pt x="170" y="0"/>
                    <a:pt x="169" y="0"/>
                    <a:pt x="169" y="0"/>
                  </a:cubicBezTo>
                  <a:cubicBezTo>
                    <a:pt x="166" y="1"/>
                    <a:pt x="162" y="2"/>
                    <a:pt x="159" y="3"/>
                  </a:cubicBezTo>
                  <a:cubicBezTo>
                    <a:pt x="159" y="3"/>
                    <a:pt x="158" y="3"/>
                    <a:pt x="158" y="3"/>
                  </a:cubicBezTo>
                  <a:cubicBezTo>
                    <a:pt x="155" y="4"/>
                    <a:pt x="152" y="5"/>
                    <a:pt x="149" y="6"/>
                  </a:cubicBezTo>
                  <a:cubicBezTo>
                    <a:pt x="146" y="7"/>
                    <a:pt x="143" y="8"/>
                    <a:pt x="140" y="9"/>
                  </a:cubicBezTo>
                  <a:cubicBezTo>
                    <a:pt x="138" y="10"/>
                    <a:pt x="136" y="11"/>
                    <a:pt x="134" y="11"/>
                  </a:cubicBezTo>
                  <a:cubicBezTo>
                    <a:pt x="132" y="12"/>
                    <a:pt x="131" y="12"/>
                    <a:pt x="130" y="12"/>
                  </a:cubicBezTo>
                  <a:cubicBezTo>
                    <a:pt x="128" y="13"/>
                    <a:pt x="126" y="13"/>
                    <a:pt x="125" y="14"/>
                  </a:cubicBezTo>
                  <a:cubicBezTo>
                    <a:pt x="123" y="14"/>
                    <a:pt x="122" y="15"/>
                    <a:pt x="120" y="15"/>
                  </a:cubicBezTo>
                  <a:cubicBezTo>
                    <a:pt x="117" y="16"/>
                    <a:pt x="114" y="17"/>
                    <a:pt x="110" y="18"/>
                  </a:cubicBezTo>
                  <a:cubicBezTo>
                    <a:pt x="110" y="19"/>
                    <a:pt x="110" y="19"/>
                    <a:pt x="109" y="19"/>
                  </a:cubicBezTo>
                  <a:cubicBezTo>
                    <a:pt x="106" y="20"/>
                    <a:pt x="103" y="21"/>
                    <a:pt x="101" y="21"/>
                  </a:cubicBezTo>
                  <a:cubicBezTo>
                    <a:pt x="97" y="22"/>
                    <a:pt x="94" y="23"/>
                    <a:pt x="91" y="24"/>
                  </a:cubicBezTo>
                  <a:cubicBezTo>
                    <a:pt x="89" y="25"/>
                    <a:pt x="87" y="26"/>
                    <a:pt x="85" y="26"/>
                  </a:cubicBezTo>
                  <a:cubicBezTo>
                    <a:pt x="84" y="27"/>
                    <a:pt x="82" y="27"/>
                    <a:pt x="81" y="28"/>
                  </a:cubicBezTo>
                  <a:cubicBezTo>
                    <a:pt x="78" y="29"/>
                    <a:pt x="75" y="30"/>
                    <a:pt x="71" y="31"/>
                  </a:cubicBezTo>
                  <a:cubicBezTo>
                    <a:pt x="68" y="32"/>
                    <a:pt x="65" y="33"/>
                    <a:pt x="62" y="34"/>
                  </a:cubicBezTo>
                  <a:cubicBezTo>
                    <a:pt x="61" y="34"/>
                    <a:pt x="61" y="34"/>
                    <a:pt x="60" y="34"/>
                  </a:cubicBezTo>
                  <a:cubicBezTo>
                    <a:pt x="58" y="35"/>
                    <a:pt x="55" y="36"/>
                    <a:pt x="52" y="37"/>
                  </a:cubicBezTo>
                  <a:cubicBezTo>
                    <a:pt x="48" y="38"/>
                    <a:pt x="45" y="39"/>
                    <a:pt x="42" y="40"/>
                  </a:cubicBezTo>
                  <a:cubicBezTo>
                    <a:pt x="40" y="41"/>
                    <a:pt x="38" y="41"/>
                    <a:pt x="36" y="42"/>
                  </a:cubicBezTo>
                  <a:cubicBezTo>
                    <a:pt x="35" y="42"/>
                    <a:pt x="33" y="43"/>
                    <a:pt x="32" y="43"/>
                  </a:cubicBezTo>
                  <a:cubicBezTo>
                    <a:pt x="29" y="44"/>
                    <a:pt x="26" y="45"/>
                    <a:pt x="22" y="46"/>
                  </a:cubicBezTo>
                  <a:cubicBezTo>
                    <a:pt x="19" y="47"/>
                    <a:pt x="16" y="48"/>
                    <a:pt x="13" y="50"/>
                  </a:cubicBezTo>
                  <a:cubicBezTo>
                    <a:pt x="12" y="50"/>
                    <a:pt x="12" y="50"/>
                    <a:pt x="11" y="50"/>
                  </a:cubicBezTo>
                  <a:cubicBezTo>
                    <a:pt x="9" y="51"/>
                    <a:pt x="6" y="52"/>
                    <a:pt x="3" y="53"/>
                  </a:cubicBezTo>
                  <a:cubicBezTo>
                    <a:pt x="2" y="53"/>
                    <a:pt x="1" y="53"/>
                    <a:pt x="0" y="54"/>
                  </a:cubicBezTo>
                  <a:cubicBezTo>
                    <a:pt x="0" y="55"/>
                    <a:pt x="1" y="57"/>
                    <a:pt x="2" y="58"/>
                  </a:cubicBezTo>
                  <a:cubicBezTo>
                    <a:pt x="3" y="62"/>
                    <a:pt x="4" y="66"/>
                    <a:pt x="5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6" name="Google Shape;3116;p16"/>
            <p:cNvSpPr/>
            <p:nvPr/>
          </p:nvSpPr>
          <p:spPr>
            <a:xfrm>
              <a:off x="1277938" y="4346575"/>
              <a:ext cx="503238" cy="238125"/>
            </a:xfrm>
            <a:custGeom>
              <a:avLst/>
              <a:gdLst/>
              <a:ahLst/>
              <a:cxnLst/>
              <a:rect l="l" t="t" r="r" b="b"/>
              <a:pathLst>
                <a:path w="198" h="94" extrusionOk="0">
                  <a:moveTo>
                    <a:pt x="191" y="76"/>
                  </a:moveTo>
                  <a:cubicBezTo>
                    <a:pt x="190" y="76"/>
                    <a:pt x="190" y="76"/>
                    <a:pt x="189" y="75"/>
                  </a:cubicBezTo>
                  <a:cubicBezTo>
                    <a:pt x="188" y="75"/>
                    <a:pt x="186" y="74"/>
                    <a:pt x="184" y="73"/>
                  </a:cubicBezTo>
                  <a:cubicBezTo>
                    <a:pt x="181" y="72"/>
                    <a:pt x="178" y="71"/>
                    <a:pt x="175" y="70"/>
                  </a:cubicBezTo>
                  <a:cubicBezTo>
                    <a:pt x="174" y="70"/>
                    <a:pt x="172" y="69"/>
                    <a:pt x="170" y="68"/>
                  </a:cubicBezTo>
                  <a:cubicBezTo>
                    <a:pt x="169" y="68"/>
                    <a:pt x="168" y="67"/>
                    <a:pt x="167" y="67"/>
                  </a:cubicBezTo>
                  <a:cubicBezTo>
                    <a:pt x="166" y="67"/>
                    <a:pt x="165" y="66"/>
                    <a:pt x="164" y="66"/>
                  </a:cubicBezTo>
                  <a:cubicBezTo>
                    <a:pt x="162" y="65"/>
                    <a:pt x="160" y="65"/>
                    <a:pt x="159" y="64"/>
                  </a:cubicBezTo>
                  <a:cubicBezTo>
                    <a:pt x="156" y="63"/>
                    <a:pt x="153" y="62"/>
                    <a:pt x="150" y="61"/>
                  </a:cubicBezTo>
                  <a:cubicBezTo>
                    <a:pt x="150" y="61"/>
                    <a:pt x="150" y="61"/>
                    <a:pt x="149" y="61"/>
                  </a:cubicBezTo>
                  <a:cubicBezTo>
                    <a:pt x="147" y="60"/>
                    <a:pt x="145" y="59"/>
                    <a:pt x="142" y="58"/>
                  </a:cubicBezTo>
                  <a:cubicBezTo>
                    <a:pt x="139" y="57"/>
                    <a:pt x="137" y="56"/>
                    <a:pt x="134" y="55"/>
                  </a:cubicBezTo>
                  <a:cubicBezTo>
                    <a:pt x="132" y="54"/>
                    <a:pt x="130" y="53"/>
                    <a:pt x="129" y="53"/>
                  </a:cubicBezTo>
                  <a:cubicBezTo>
                    <a:pt x="128" y="52"/>
                    <a:pt x="127" y="52"/>
                    <a:pt x="125" y="52"/>
                  </a:cubicBezTo>
                  <a:cubicBezTo>
                    <a:pt x="123" y="51"/>
                    <a:pt x="120" y="50"/>
                    <a:pt x="117" y="49"/>
                  </a:cubicBezTo>
                  <a:cubicBezTo>
                    <a:pt x="114" y="47"/>
                    <a:pt x="112" y="46"/>
                    <a:pt x="109" y="45"/>
                  </a:cubicBezTo>
                  <a:cubicBezTo>
                    <a:pt x="109" y="45"/>
                    <a:pt x="108" y="45"/>
                    <a:pt x="108" y="45"/>
                  </a:cubicBezTo>
                  <a:cubicBezTo>
                    <a:pt x="105" y="44"/>
                    <a:pt x="103" y="43"/>
                    <a:pt x="101" y="42"/>
                  </a:cubicBezTo>
                  <a:cubicBezTo>
                    <a:pt x="98" y="41"/>
                    <a:pt x="95" y="40"/>
                    <a:pt x="92" y="39"/>
                  </a:cubicBezTo>
                  <a:cubicBezTo>
                    <a:pt x="91" y="38"/>
                    <a:pt x="89" y="37"/>
                    <a:pt x="87" y="37"/>
                  </a:cubicBezTo>
                  <a:cubicBezTo>
                    <a:pt x="86" y="36"/>
                    <a:pt x="85" y="36"/>
                    <a:pt x="84" y="35"/>
                  </a:cubicBezTo>
                  <a:cubicBezTo>
                    <a:pt x="81" y="34"/>
                    <a:pt x="79" y="33"/>
                    <a:pt x="76" y="32"/>
                  </a:cubicBezTo>
                  <a:cubicBezTo>
                    <a:pt x="73" y="31"/>
                    <a:pt x="71" y="30"/>
                    <a:pt x="69" y="29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4" y="27"/>
                    <a:pt x="62" y="26"/>
                    <a:pt x="59" y="25"/>
                  </a:cubicBezTo>
                  <a:cubicBezTo>
                    <a:pt x="57" y="24"/>
                    <a:pt x="54" y="22"/>
                    <a:pt x="51" y="21"/>
                  </a:cubicBezTo>
                  <a:cubicBezTo>
                    <a:pt x="50" y="20"/>
                    <a:pt x="48" y="20"/>
                    <a:pt x="46" y="19"/>
                  </a:cubicBezTo>
                  <a:cubicBezTo>
                    <a:pt x="45" y="18"/>
                    <a:pt x="44" y="18"/>
                    <a:pt x="43" y="17"/>
                  </a:cubicBezTo>
                  <a:cubicBezTo>
                    <a:pt x="41" y="16"/>
                    <a:pt x="38" y="15"/>
                    <a:pt x="35" y="13"/>
                  </a:cubicBezTo>
                  <a:cubicBezTo>
                    <a:pt x="32" y="12"/>
                    <a:pt x="30" y="11"/>
                    <a:pt x="27" y="9"/>
                  </a:cubicBezTo>
                  <a:cubicBezTo>
                    <a:pt x="27" y="9"/>
                    <a:pt x="26" y="9"/>
                    <a:pt x="26" y="9"/>
                  </a:cubicBezTo>
                  <a:cubicBezTo>
                    <a:pt x="24" y="8"/>
                    <a:pt x="21" y="6"/>
                    <a:pt x="19" y="5"/>
                  </a:cubicBezTo>
                  <a:cubicBezTo>
                    <a:pt x="16" y="4"/>
                    <a:pt x="14" y="2"/>
                    <a:pt x="11" y="1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8" y="3"/>
                    <a:pt x="5" y="6"/>
                    <a:pt x="3" y="10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1" y="14"/>
                    <a:pt x="1" y="14"/>
                    <a:pt x="2" y="14"/>
                  </a:cubicBezTo>
                  <a:cubicBezTo>
                    <a:pt x="4" y="15"/>
                    <a:pt x="5" y="16"/>
                    <a:pt x="7" y="17"/>
                  </a:cubicBezTo>
                  <a:cubicBezTo>
                    <a:pt x="10" y="19"/>
                    <a:pt x="12" y="20"/>
                    <a:pt x="15" y="21"/>
                  </a:cubicBezTo>
                  <a:cubicBezTo>
                    <a:pt x="17" y="23"/>
                    <a:pt x="20" y="24"/>
                    <a:pt x="22" y="25"/>
                  </a:cubicBezTo>
                  <a:cubicBezTo>
                    <a:pt x="22" y="25"/>
                    <a:pt x="23" y="25"/>
                    <a:pt x="23" y="26"/>
                  </a:cubicBezTo>
                  <a:cubicBezTo>
                    <a:pt x="26" y="27"/>
                    <a:pt x="29" y="28"/>
                    <a:pt x="31" y="30"/>
                  </a:cubicBezTo>
                  <a:cubicBezTo>
                    <a:pt x="34" y="31"/>
                    <a:pt x="37" y="32"/>
                    <a:pt x="39" y="34"/>
                  </a:cubicBezTo>
                  <a:cubicBezTo>
                    <a:pt x="40" y="34"/>
                    <a:pt x="41" y="35"/>
                    <a:pt x="42" y="35"/>
                  </a:cubicBezTo>
                  <a:cubicBezTo>
                    <a:pt x="44" y="36"/>
                    <a:pt x="46" y="37"/>
                    <a:pt x="47" y="37"/>
                  </a:cubicBezTo>
                  <a:cubicBezTo>
                    <a:pt x="50" y="39"/>
                    <a:pt x="53" y="40"/>
                    <a:pt x="56" y="41"/>
                  </a:cubicBezTo>
                  <a:cubicBezTo>
                    <a:pt x="58" y="42"/>
                    <a:pt x="60" y="43"/>
                    <a:pt x="62" y="44"/>
                  </a:cubicBezTo>
                  <a:cubicBezTo>
                    <a:pt x="62" y="44"/>
                    <a:pt x="63" y="44"/>
                    <a:pt x="63" y="44"/>
                  </a:cubicBezTo>
                  <a:cubicBezTo>
                    <a:pt x="63" y="44"/>
                    <a:pt x="63" y="44"/>
                    <a:pt x="64" y="45"/>
                  </a:cubicBezTo>
                  <a:cubicBezTo>
                    <a:pt x="67" y="46"/>
                    <a:pt x="69" y="47"/>
                    <a:pt x="72" y="48"/>
                  </a:cubicBezTo>
                  <a:cubicBezTo>
                    <a:pt x="75" y="49"/>
                    <a:pt x="78" y="50"/>
                    <a:pt x="80" y="51"/>
                  </a:cubicBezTo>
                  <a:cubicBezTo>
                    <a:pt x="81" y="52"/>
                    <a:pt x="82" y="52"/>
                    <a:pt x="83" y="53"/>
                  </a:cubicBezTo>
                  <a:cubicBezTo>
                    <a:pt x="85" y="53"/>
                    <a:pt x="87" y="54"/>
                    <a:pt x="89" y="55"/>
                  </a:cubicBezTo>
                  <a:cubicBezTo>
                    <a:pt x="91" y="56"/>
                    <a:pt x="94" y="57"/>
                    <a:pt x="97" y="58"/>
                  </a:cubicBezTo>
                  <a:cubicBezTo>
                    <a:pt x="99" y="59"/>
                    <a:pt x="102" y="60"/>
                    <a:pt x="104" y="61"/>
                  </a:cubicBezTo>
                  <a:cubicBezTo>
                    <a:pt x="104" y="61"/>
                    <a:pt x="105" y="61"/>
                    <a:pt x="105" y="61"/>
                  </a:cubicBezTo>
                  <a:cubicBezTo>
                    <a:pt x="108" y="62"/>
                    <a:pt x="111" y="63"/>
                    <a:pt x="113" y="64"/>
                  </a:cubicBezTo>
                  <a:cubicBezTo>
                    <a:pt x="116" y="65"/>
                    <a:pt x="119" y="66"/>
                    <a:pt x="122" y="67"/>
                  </a:cubicBezTo>
                  <a:cubicBezTo>
                    <a:pt x="123" y="68"/>
                    <a:pt x="124" y="68"/>
                    <a:pt x="125" y="69"/>
                  </a:cubicBezTo>
                  <a:cubicBezTo>
                    <a:pt x="127" y="69"/>
                    <a:pt x="128" y="70"/>
                    <a:pt x="130" y="71"/>
                  </a:cubicBezTo>
                  <a:cubicBezTo>
                    <a:pt x="133" y="72"/>
                    <a:pt x="136" y="73"/>
                    <a:pt x="138" y="74"/>
                  </a:cubicBezTo>
                  <a:cubicBezTo>
                    <a:pt x="141" y="75"/>
                    <a:pt x="143" y="75"/>
                    <a:pt x="146" y="76"/>
                  </a:cubicBezTo>
                  <a:cubicBezTo>
                    <a:pt x="146" y="76"/>
                    <a:pt x="146" y="77"/>
                    <a:pt x="147" y="77"/>
                  </a:cubicBezTo>
                  <a:cubicBezTo>
                    <a:pt x="150" y="78"/>
                    <a:pt x="152" y="79"/>
                    <a:pt x="155" y="80"/>
                  </a:cubicBezTo>
                  <a:cubicBezTo>
                    <a:pt x="156" y="80"/>
                    <a:pt x="157" y="80"/>
                    <a:pt x="158" y="81"/>
                  </a:cubicBezTo>
                  <a:cubicBezTo>
                    <a:pt x="160" y="82"/>
                    <a:pt x="162" y="82"/>
                    <a:pt x="163" y="83"/>
                  </a:cubicBezTo>
                  <a:cubicBezTo>
                    <a:pt x="164" y="83"/>
                    <a:pt x="165" y="84"/>
                    <a:pt x="167" y="84"/>
                  </a:cubicBezTo>
                  <a:cubicBezTo>
                    <a:pt x="168" y="85"/>
                    <a:pt x="170" y="85"/>
                    <a:pt x="172" y="86"/>
                  </a:cubicBezTo>
                  <a:cubicBezTo>
                    <a:pt x="175" y="87"/>
                    <a:pt x="177" y="88"/>
                    <a:pt x="180" y="89"/>
                  </a:cubicBezTo>
                  <a:cubicBezTo>
                    <a:pt x="181" y="89"/>
                    <a:pt x="182" y="90"/>
                    <a:pt x="183" y="90"/>
                  </a:cubicBezTo>
                  <a:cubicBezTo>
                    <a:pt x="185" y="91"/>
                    <a:pt x="186" y="91"/>
                    <a:pt x="187" y="92"/>
                  </a:cubicBezTo>
                  <a:cubicBezTo>
                    <a:pt x="188" y="92"/>
                    <a:pt x="188" y="92"/>
                    <a:pt x="188" y="92"/>
                  </a:cubicBezTo>
                  <a:cubicBezTo>
                    <a:pt x="191" y="93"/>
                    <a:pt x="192" y="94"/>
                    <a:pt x="192" y="94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6" y="78"/>
                    <a:pt x="192" y="76"/>
                  </a:cubicBezTo>
                  <a:cubicBezTo>
                    <a:pt x="192" y="76"/>
                    <a:pt x="191" y="76"/>
                    <a:pt x="191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7" name="Google Shape;3117;p16"/>
            <p:cNvSpPr/>
            <p:nvPr/>
          </p:nvSpPr>
          <p:spPr>
            <a:xfrm>
              <a:off x="1735138" y="1722438"/>
              <a:ext cx="373063" cy="80963"/>
            </a:xfrm>
            <a:custGeom>
              <a:avLst/>
              <a:gdLst/>
              <a:ahLst/>
              <a:cxnLst/>
              <a:rect l="l" t="t" r="r" b="b"/>
              <a:pathLst>
                <a:path w="147" h="32" extrusionOk="0">
                  <a:moveTo>
                    <a:pt x="135" y="16"/>
                  </a:moveTo>
                  <a:cubicBezTo>
                    <a:pt x="135" y="16"/>
                    <a:pt x="134" y="15"/>
                    <a:pt x="134" y="15"/>
                  </a:cubicBezTo>
                  <a:cubicBezTo>
                    <a:pt x="131" y="15"/>
                    <a:pt x="129" y="15"/>
                    <a:pt x="126" y="14"/>
                  </a:cubicBezTo>
                  <a:cubicBezTo>
                    <a:pt x="123" y="14"/>
                    <a:pt x="120" y="13"/>
                    <a:pt x="117" y="13"/>
                  </a:cubicBezTo>
                  <a:cubicBezTo>
                    <a:pt x="116" y="13"/>
                    <a:pt x="114" y="13"/>
                    <a:pt x="112" y="12"/>
                  </a:cubicBezTo>
                  <a:cubicBezTo>
                    <a:pt x="111" y="12"/>
                    <a:pt x="110" y="12"/>
                    <a:pt x="109" y="12"/>
                  </a:cubicBezTo>
                  <a:cubicBezTo>
                    <a:pt x="106" y="12"/>
                    <a:pt x="103" y="11"/>
                    <a:pt x="100" y="11"/>
                  </a:cubicBezTo>
                  <a:cubicBezTo>
                    <a:pt x="97" y="10"/>
                    <a:pt x="94" y="10"/>
                    <a:pt x="91" y="10"/>
                  </a:cubicBezTo>
                  <a:cubicBezTo>
                    <a:pt x="91" y="10"/>
                    <a:pt x="90" y="10"/>
                    <a:pt x="90" y="9"/>
                  </a:cubicBezTo>
                  <a:cubicBezTo>
                    <a:pt x="87" y="9"/>
                    <a:pt x="85" y="9"/>
                    <a:pt x="82" y="9"/>
                  </a:cubicBezTo>
                  <a:cubicBezTo>
                    <a:pt x="79" y="8"/>
                    <a:pt x="77" y="8"/>
                    <a:pt x="74" y="8"/>
                  </a:cubicBezTo>
                  <a:cubicBezTo>
                    <a:pt x="72" y="7"/>
                    <a:pt x="70" y="7"/>
                    <a:pt x="68" y="7"/>
                  </a:cubicBezTo>
                  <a:cubicBezTo>
                    <a:pt x="67" y="7"/>
                    <a:pt x="66" y="7"/>
                    <a:pt x="65" y="6"/>
                  </a:cubicBezTo>
                  <a:cubicBezTo>
                    <a:pt x="62" y="6"/>
                    <a:pt x="59" y="6"/>
                    <a:pt x="56" y="6"/>
                  </a:cubicBezTo>
                  <a:cubicBezTo>
                    <a:pt x="53" y="5"/>
                    <a:pt x="50" y="5"/>
                    <a:pt x="47" y="5"/>
                  </a:cubicBezTo>
                  <a:cubicBezTo>
                    <a:pt x="47" y="5"/>
                    <a:pt x="46" y="4"/>
                    <a:pt x="46" y="4"/>
                  </a:cubicBezTo>
                  <a:cubicBezTo>
                    <a:pt x="43" y="4"/>
                    <a:pt x="41" y="4"/>
                    <a:pt x="38" y="4"/>
                  </a:cubicBezTo>
                  <a:cubicBezTo>
                    <a:pt x="38" y="4"/>
                    <a:pt x="37" y="3"/>
                    <a:pt x="37" y="3"/>
                  </a:cubicBezTo>
                  <a:cubicBezTo>
                    <a:pt x="34" y="3"/>
                    <a:pt x="32" y="3"/>
                    <a:pt x="30" y="3"/>
                  </a:cubicBezTo>
                  <a:cubicBezTo>
                    <a:pt x="28" y="3"/>
                    <a:pt x="26" y="2"/>
                    <a:pt x="24" y="2"/>
                  </a:cubicBezTo>
                  <a:cubicBezTo>
                    <a:pt x="23" y="2"/>
                    <a:pt x="22" y="2"/>
                    <a:pt x="21" y="2"/>
                  </a:cubicBezTo>
                  <a:cubicBezTo>
                    <a:pt x="18" y="2"/>
                    <a:pt x="15" y="1"/>
                    <a:pt x="12" y="1"/>
                  </a:cubicBezTo>
                  <a:cubicBezTo>
                    <a:pt x="9" y="1"/>
                    <a:pt x="6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0" y="5"/>
                    <a:pt x="0" y="8"/>
                  </a:cubicBezTo>
                  <a:cubicBezTo>
                    <a:pt x="0" y="10"/>
                    <a:pt x="0" y="1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6" y="15"/>
                    <a:pt x="9" y="15"/>
                  </a:cubicBezTo>
                  <a:cubicBezTo>
                    <a:pt x="12" y="15"/>
                    <a:pt x="14" y="16"/>
                    <a:pt x="17" y="16"/>
                  </a:cubicBezTo>
                  <a:cubicBezTo>
                    <a:pt x="18" y="16"/>
                    <a:pt x="19" y="16"/>
                    <a:pt x="20" y="16"/>
                  </a:cubicBezTo>
                  <a:cubicBezTo>
                    <a:pt x="22" y="16"/>
                    <a:pt x="24" y="16"/>
                    <a:pt x="26" y="17"/>
                  </a:cubicBezTo>
                  <a:cubicBezTo>
                    <a:pt x="29" y="17"/>
                    <a:pt x="32" y="17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8" y="18"/>
                    <a:pt x="40" y="18"/>
                    <a:pt x="43" y="18"/>
                  </a:cubicBezTo>
                  <a:cubicBezTo>
                    <a:pt x="43" y="18"/>
                    <a:pt x="43" y="18"/>
                    <a:pt x="44" y="18"/>
                  </a:cubicBezTo>
                  <a:cubicBezTo>
                    <a:pt x="47" y="19"/>
                    <a:pt x="50" y="19"/>
                    <a:pt x="53" y="19"/>
                  </a:cubicBezTo>
                  <a:cubicBezTo>
                    <a:pt x="56" y="20"/>
                    <a:pt x="59" y="20"/>
                    <a:pt x="61" y="20"/>
                  </a:cubicBezTo>
                  <a:cubicBezTo>
                    <a:pt x="63" y="21"/>
                    <a:pt x="64" y="21"/>
                    <a:pt x="65" y="21"/>
                  </a:cubicBezTo>
                  <a:cubicBezTo>
                    <a:pt x="66" y="21"/>
                    <a:pt x="68" y="21"/>
                    <a:pt x="70" y="21"/>
                  </a:cubicBezTo>
                  <a:cubicBezTo>
                    <a:pt x="73" y="22"/>
                    <a:pt x="76" y="22"/>
                    <a:pt x="79" y="23"/>
                  </a:cubicBezTo>
                  <a:cubicBezTo>
                    <a:pt x="82" y="23"/>
                    <a:pt x="84" y="23"/>
                    <a:pt x="87" y="24"/>
                  </a:cubicBezTo>
                  <a:cubicBezTo>
                    <a:pt x="87" y="24"/>
                    <a:pt x="87" y="24"/>
                    <a:pt x="88" y="24"/>
                  </a:cubicBezTo>
                  <a:cubicBezTo>
                    <a:pt x="91" y="24"/>
                    <a:pt x="94" y="24"/>
                    <a:pt x="97" y="25"/>
                  </a:cubicBezTo>
                  <a:cubicBezTo>
                    <a:pt x="100" y="25"/>
                    <a:pt x="102" y="26"/>
                    <a:pt x="105" y="26"/>
                  </a:cubicBezTo>
                  <a:cubicBezTo>
                    <a:pt x="106" y="26"/>
                    <a:pt x="107" y="26"/>
                    <a:pt x="109" y="26"/>
                  </a:cubicBezTo>
                  <a:cubicBezTo>
                    <a:pt x="110" y="27"/>
                    <a:pt x="112" y="27"/>
                    <a:pt x="114" y="27"/>
                  </a:cubicBezTo>
                  <a:cubicBezTo>
                    <a:pt x="117" y="28"/>
                    <a:pt x="120" y="28"/>
                    <a:pt x="123" y="28"/>
                  </a:cubicBezTo>
                  <a:cubicBezTo>
                    <a:pt x="125" y="29"/>
                    <a:pt x="128" y="29"/>
                    <a:pt x="130" y="30"/>
                  </a:cubicBezTo>
                  <a:cubicBezTo>
                    <a:pt x="131" y="30"/>
                    <a:pt x="131" y="30"/>
                    <a:pt x="132" y="30"/>
                  </a:cubicBezTo>
                  <a:cubicBezTo>
                    <a:pt x="134" y="30"/>
                    <a:pt x="137" y="31"/>
                    <a:pt x="140" y="31"/>
                  </a:cubicBezTo>
                  <a:cubicBezTo>
                    <a:pt x="142" y="31"/>
                    <a:pt x="143" y="31"/>
                    <a:pt x="144" y="32"/>
                  </a:cubicBezTo>
                  <a:cubicBezTo>
                    <a:pt x="145" y="27"/>
                    <a:pt x="146" y="22"/>
                    <a:pt x="147" y="17"/>
                  </a:cubicBezTo>
                  <a:cubicBezTo>
                    <a:pt x="146" y="17"/>
                    <a:pt x="145" y="17"/>
                    <a:pt x="144" y="17"/>
                  </a:cubicBezTo>
                  <a:cubicBezTo>
                    <a:pt x="141" y="16"/>
                    <a:pt x="138" y="16"/>
                    <a:pt x="135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8" name="Google Shape;3118;p16"/>
            <p:cNvSpPr/>
            <p:nvPr/>
          </p:nvSpPr>
          <p:spPr>
            <a:xfrm>
              <a:off x="1208088" y="1685925"/>
              <a:ext cx="411163" cy="61913"/>
            </a:xfrm>
            <a:custGeom>
              <a:avLst/>
              <a:gdLst/>
              <a:ahLst/>
              <a:cxnLst/>
              <a:rect l="l" t="t" r="r" b="b"/>
              <a:pathLst>
                <a:path w="162" h="24" extrusionOk="0">
                  <a:moveTo>
                    <a:pt x="149" y="9"/>
                  </a:moveTo>
                  <a:cubicBezTo>
                    <a:pt x="147" y="9"/>
                    <a:pt x="145" y="9"/>
                    <a:pt x="143" y="9"/>
                  </a:cubicBezTo>
                  <a:cubicBezTo>
                    <a:pt x="142" y="9"/>
                    <a:pt x="141" y="9"/>
                    <a:pt x="140" y="9"/>
                  </a:cubicBezTo>
                  <a:cubicBezTo>
                    <a:pt x="137" y="9"/>
                    <a:pt x="134" y="8"/>
                    <a:pt x="131" y="8"/>
                  </a:cubicBezTo>
                  <a:cubicBezTo>
                    <a:pt x="128" y="8"/>
                    <a:pt x="125" y="8"/>
                    <a:pt x="122" y="8"/>
                  </a:cubicBezTo>
                  <a:cubicBezTo>
                    <a:pt x="122" y="8"/>
                    <a:pt x="121" y="7"/>
                    <a:pt x="121" y="7"/>
                  </a:cubicBezTo>
                  <a:cubicBezTo>
                    <a:pt x="118" y="7"/>
                    <a:pt x="116" y="7"/>
                    <a:pt x="113" y="7"/>
                  </a:cubicBezTo>
                  <a:cubicBezTo>
                    <a:pt x="110" y="7"/>
                    <a:pt x="107" y="7"/>
                    <a:pt x="104" y="6"/>
                  </a:cubicBezTo>
                  <a:cubicBezTo>
                    <a:pt x="102" y="6"/>
                    <a:pt x="100" y="6"/>
                    <a:pt x="98" y="6"/>
                  </a:cubicBezTo>
                  <a:cubicBezTo>
                    <a:pt x="97" y="6"/>
                    <a:pt x="96" y="6"/>
                    <a:pt x="96" y="6"/>
                  </a:cubicBezTo>
                  <a:cubicBezTo>
                    <a:pt x="93" y="6"/>
                    <a:pt x="90" y="5"/>
                    <a:pt x="87" y="5"/>
                  </a:cubicBezTo>
                  <a:cubicBezTo>
                    <a:pt x="84" y="5"/>
                    <a:pt x="81" y="5"/>
                    <a:pt x="78" y="5"/>
                  </a:cubicBezTo>
                  <a:cubicBezTo>
                    <a:pt x="77" y="5"/>
                    <a:pt x="77" y="5"/>
                    <a:pt x="76" y="5"/>
                  </a:cubicBezTo>
                  <a:cubicBezTo>
                    <a:pt x="74" y="5"/>
                    <a:pt x="71" y="4"/>
                    <a:pt x="69" y="4"/>
                  </a:cubicBezTo>
                  <a:cubicBezTo>
                    <a:pt x="66" y="4"/>
                    <a:pt x="63" y="4"/>
                    <a:pt x="60" y="4"/>
                  </a:cubicBezTo>
                  <a:cubicBezTo>
                    <a:pt x="58" y="4"/>
                    <a:pt x="56" y="4"/>
                    <a:pt x="54" y="3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8" y="3"/>
                    <a:pt x="45" y="3"/>
                    <a:pt x="42" y="3"/>
                  </a:cubicBezTo>
                  <a:cubicBezTo>
                    <a:pt x="39" y="3"/>
                    <a:pt x="36" y="2"/>
                    <a:pt x="33" y="2"/>
                  </a:cubicBezTo>
                  <a:cubicBezTo>
                    <a:pt x="33" y="2"/>
                    <a:pt x="32" y="2"/>
                    <a:pt x="31" y="2"/>
                  </a:cubicBezTo>
                  <a:cubicBezTo>
                    <a:pt x="29" y="2"/>
                    <a:pt x="27" y="2"/>
                    <a:pt x="24" y="2"/>
                  </a:cubicBezTo>
                  <a:cubicBezTo>
                    <a:pt x="21" y="2"/>
                    <a:pt x="18" y="1"/>
                    <a:pt x="15" y="1"/>
                  </a:cubicBezTo>
                  <a:cubicBezTo>
                    <a:pt x="13" y="1"/>
                    <a:pt x="11" y="1"/>
                    <a:pt x="9" y="1"/>
                  </a:cubicBezTo>
                  <a:cubicBezTo>
                    <a:pt x="8" y="1"/>
                    <a:pt x="7" y="1"/>
                    <a:pt x="6" y="1"/>
                  </a:cubicBezTo>
                  <a:cubicBezTo>
                    <a:pt x="4" y="1"/>
                    <a:pt x="2" y="1"/>
                    <a:pt x="0" y="0"/>
                  </a:cubicBezTo>
                  <a:cubicBezTo>
                    <a:pt x="0" y="5"/>
                    <a:pt x="0" y="9"/>
                    <a:pt x="0" y="14"/>
                  </a:cubicBezTo>
                  <a:cubicBezTo>
                    <a:pt x="1" y="14"/>
                    <a:pt x="2" y="14"/>
                    <a:pt x="3" y="14"/>
                  </a:cubicBezTo>
                  <a:cubicBezTo>
                    <a:pt x="4" y="14"/>
                    <a:pt x="5" y="14"/>
                    <a:pt x="6" y="14"/>
                  </a:cubicBezTo>
                  <a:cubicBezTo>
                    <a:pt x="8" y="14"/>
                    <a:pt x="10" y="14"/>
                    <a:pt x="12" y="14"/>
                  </a:cubicBezTo>
                  <a:cubicBezTo>
                    <a:pt x="15" y="15"/>
                    <a:pt x="18" y="15"/>
                    <a:pt x="21" y="15"/>
                  </a:cubicBezTo>
                  <a:cubicBezTo>
                    <a:pt x="23" y="15"/>
                    <a:pt x="26" y="15"/>
                    <a:pt x="28" y="15"/>
                  </a:cubicBezTo>
                  <a:cubicBezTo>
                    <a:pt x="29" y="15"/>
                    <a:pt x="29" y="15"/>
                    <a:pt x="30" y="15"/>
                  </a:cubicBezTo>
                  <a:cubicBezTo>
                    <a:pt x="33" y="16"/>
                    <a:pt x="36" y="16"/>
                    <a:pt x="39" y="16"/>
                  </a:cubicBezTo>
                  <a:cubicBezTo>
                    <a:pt x="42" y="16"/>
                    <a:pt x="45" y="16"/>
                    <a:pt x="48" y="17"/>
                  </a:cubicBezTo>
                  <a:cubicBezTo>
                    <a:pt x="49" y="17"/>
                    <a:pt x="50" y="17"/>
                    <a:pt x="51" y="17"/>
                  </a:cubicBezTo>
                  <a:cubicBezTo>
                    <a:pt x="53" y="17"/>
                    <a:pt x="55" y="17"/>
                    <a:pt x="57" y="17"/>
                  </a:cubicBezTo>
                  <a:cubicBezTo>
                    <a:pt x="60" y="17"/>
                    <a:pt x="63" y="17"/>
                    <a:pt x="66" y="18"/>
                  </a:cubicBezTo>
                  <a:cubicBezTo>
                    <a:pt x="68" y="18"/>
                    <a:pt x="70" y="18"/>
                    <a:pt x="73" y="18"/>
                  </a:cubicBezTo>
                  <a:cubicBezTo>
                    <a:pt x="73" y="18"/>
                    <a:pt x="74" y="18"/>
                    <a:pt x="75" y="18"/>
                  </a:cubicBezTo>
                  <a:cubicBezTo>
                    <a:pt x="78" y="18"/>
                    <a:pt x="80" y="19"/>
                    <a:pt x="83" y="19"/>
                  </a:cubicBezTo>
                  <a:cubicBezTo>
                    <a:pt x="86" y="19"/>
                    <a:pt x="89" y="19"/>
                    <a:pt x="92" y="19"/>
                  </a:cubicBezTo>
                  <a:cubicBezTo>
                    <a:pt x="93" y="19"/>
                    <a:pt x="94" y="19"/>
                    <a:pt x="95" y="19"/>
                  </a:cubicBezTo>
                  <a:cubicBezTo>
                    <a:pt x="97" y="20"/>
                    <a:pt x="99" y="20"/>
                    <a:pt x="101" y="20"/>
                  </a:cubicBezTo>
                  <a:cubicBezTo>
                    <a:pt x="104" y="20"/>
                    <a:pt x="107" y="20"/>
                    <a:pt x="110" y="20"/>
                  </a:cubicBezTo>
                  <a:cubicBezTo>
                    <a:pt x="113" y="21"/>
                    <a:pt x="115" y="21"/>
                    <a:pt x="117" y="21"/>
                  </a:cubicBezTo>
                  <a:cubicBezTo>
                    <a:pt x="118" y="21"/>
                    <a:pt x="118" y="21"/>
                    <a:pt x="119" y="21"/>
                  </a:cubicBezTo>
                  <a:cubicBezTo>
                    <a:pt x="122" y="21"/>
                    <a:pt x="125" y="21"/>
                    <a:pt x="128" y="22"/>
                  </a:cubicBezTo>
                  <a:cubicBezTo>
                    <a:pt x="131" y="22"/>
                    <a:pt x="134" y="22"/>
                    <a:pt x="137" y="22"/>
                  </a:cubicBezTo>
                  <a:cubicBezTo>
                    <a:pt x="138" y="22"/>
                    <a:pt x="139" y="22"/>
                    <a:pt x="140" y="23"/>
                  </a:cubicBezTo>
                  <a:cubicBezTo>
                    <a:pt x="142" y="23"/>
                    <a:pt x="144" y="23"/>
                    <a:pt x="146" y="23"/>
                  </a:cubicBezTo>
                  <a:cubicBezTo>
                    <a:pt x="149" y="23"/>
                    <a:pt x="152" y="23"/>
                    <a:pt x="155" y="24"/>
                  </a:cubicBezTo>
                  <a:cubicBezTo>
                    <a:pt x="157" y="24"/>
                    <a:pt x="159" y="24"/>
                    <a:pt x="162" y="24"/>
                  </a:cubicBezTo>
                  <a:cubicBezTo>
                    <a:pt x="162" y="20"/>
                    <a:pt x="162" y="15"/>
                    <a:pt x="162" y="10"/>
                  </a:cubicBezTo>
                  <a:cubicBezTo>
                    <a:pt x="160" y="10"/>
                    <a:pt x="159" y="10"/>
                    <a:pt x="158" y="10"/>
                  </a:cubicBezTo>
                  <a:cubicBezTo>
                    <a:pt x="155" y="10"/>
                    <a:pt x="152" y="10"/>
                    <a:pt x="149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9" name="Google Shape;3119;p16"/>
            <p:cNvSpPr/>
            <p:nvPr/>
          </p:nvSpPr>
          <p:spPr>
            <a:xfrm>
              <a:off x="2217738" y="1785938"/>
              <a:ext cx="438150" cy="136525"/>
            </a:xfrm>
            <a:custGeom>
              <a:avLst/>
              <a:gdLst/>
              <a:ahLst/>
              <a:cxnLst/>
              <a:rect l="l" t="t" r="r" b="b"/>
              <a:pathLst>
                <a:path w="173" h="54" extrusionOk="0">
                  <a:moveTo>
                    <a:pt x="160" y="35"/>
                  </a:moveTo>
                  <a:cubicBezTo>
                    <a:pt x="160" y="35"/>
                    <a:pt x="160" y="35"/>
                    <a:pt x="160" y="35"/>
                  </a:cubicBezTo>
                  <a:cubicBezTo>
                    <a:pt x="157" y="34"/>
                    <a:pt x="154" y="34"/>
                    <a:pt x="152" y="33"/>
                  </a:cubicBezTo>
                  <a:cubicBezTo>
                    <a:pt x="149" y="32"/>
                    <a:pt x="146" y="31"/>
                    <a:pt x="143" y="31"/>
                  </a:cubicBezTo>
                  <a:cubicBezTo>
                    <a:pt x="142" y="30"/>
                    <a:pt x="140" y="30"/>
                    <a:pt x="138" y="29"/>
                  </a:cubicBezTo>
                  <a:cubicBezTo>
                    <a:pt x="137" y="29"/>
                    <a:pt x="136" y="28"/>
                    <a:pt x="135" y="28"/>
                  </a:cubicBezTo>
                  <a:cubicBezTo>
                    <a:pt x="135" y="28"/>
                    <a:pt x="135" y="28"/>
                    <a:pt x="135" y="28"/>
                  </a:cubicBezTo>
                  <a:cubicBezTo>
                    <a:pt x="132" y="27"/>
                    <a:pt x="129" y="27"/>
                    <a:pt x="126" y="26"/>
                  </a:cubicBezTo>
                  <a:cubicBezTo>
                    <a:pt x="124" y="25"/>
                    <a:pt x="121" y="24"/>
                    <a:pt x="118" y="24"/>
                  </a:cubicBezTo>
                  <a:cubicBezTo>
                    <a:pt x="118" y="24"/>
                    <a:pt x="117" y="24"/>
                    <a:pt x="117" y="24"/>
                  </a:cubicBezTo>
                  <a:cubicBezTo>
                    <a:pt x="114" y="23"/>
                    <a:pt x="112" y="22"/>
                    <a:pt x="109" y="22"/>
                  </a:cubicBezTo>
                  <a:cubicBezTo>
                    <a:pt x="106" y="21"/>
                    <a:pt x="104" y="20"/>
                    <a:pt x="101" y="20"/>
                  </a:cubicBezTo>
                  <a:cubicBezTo>
                    <a:pt x="99" y="19"/>
                    <a:pt x="97" y="19"/>
                    <a:pt x="96" y="18"/>
                  </a:cubicBezTo>
                  <a:cubicBezTo>
                    <a:pt x="94" y="18"/>
                    <a:pt x="93" y="18"/>
                    <a:pt x="92" y="18"/>
                  </a:cubicBezTo>
                  <a:cubicBezTo>
                    <a:pt x="89" y="17"/>
                    <a:pt x="86" y="16"/>
                    <a:pt x="84" y="16"/>
                  </a:cubicBezTo>
                  <a:cubicBezTo>
                    <a:pt x="81" y="15"/>
                    <a:pt x="78" y="14"/>
                    <a:pt x="75" y="14"/>
                  </a:cubicBezTo>
                  <a:cubicBezTo>
                    <a:pt x="75" y="14"/>
                    <a:pt x="74" y="14"/>
                    <a:pt x="74" y="14"/>
                  </a:cubicBezTo>
                  <a:cubicBezTo>
                    <a:pt x="72" y="13"/>
                    <a:pt x="69" y="12"/>
                    <a:pt x="66" y="12"/>
                  </a:cubicBezTo>
                  <a:cubicBezTo>
                    <a:pt x="64" y="11"/>
                    <a:pt x="61" y="11"/>
                    <a:pt x="58" y="10"/>
                  </a:cubicBezTo>
                  <a:cubicBezTo>
                    <a:pt x="56" y="10"/>
                    <a:pt x="54" y="9"/>
                    <a:pt x="53" y="9"/>
                  </a:cubicBezTo>
                  <a:cubicBezTo>
                    <a:pt x="51" y="9"/>
                    <a:pt x="50" y="9"/>
                    <a:pt x="49" y="8"/>
                  </a:cubicBezTo>
                  <a:cubicBezTo>
                    <a:pt x="46" y="8"/>
                    <a:pt x="43" y="7"/>
                    <a:pt x="41" y="7"/>
                  </a:cubicBezTo>
                  <a:cubicBezTo>
                    <a:pt x="38" y="6"/>
                    <a:pt x="35" y="6"/>
                    <a:pt x="32" y="5"/>
                  </a:cubicBezTo>
                  <a:cubicBezTo>
                    <a:pt x="32" y="5"/>
                    <a:pt x="31" y="5"/>
                    <a:pt x="31" y="5"/>
                  </a:cubicBezTo>
                  <a:cubicBezTo>
                    <a:pt x="28" y="4"/>
                    <a:pt x="26" y="4"/>
                    <a:pt x="23" y="3"/>
                  </a:cubicBezTo>
                  <a:cubicBezTo>
                    <a:pt x="20" y="3"/>
                    <a:pt x="17" y="2"/>
                    <a:pt x="15" y="2"/>
                  </a:cubicBezTo>
                  <a:cubicBezTo>
                    <a:pt x="13" y="1"/>
                    <a:pt x="11" y="1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5" y="0"/>
                    <a:pt x="4" y="0"/>
                    <a:pt x="2" y="0"/>
                  </a:cubicBezTo>
                  <a:cubicBezTo>
                    <a:pt x="2" y="4"/>
                    <a:pt x="1" y="9"/>
                    <a:pt x="0" y="14"/>
                  </a:cubicBezTo>
                  <a:cubicBezTo>
                    <a:pt x="1" y="14"/>
                    <a:pt x="2" y="14"/>
                    <a:pt x="3" y="15"/>
                  </a:cubicBezTo>
                  <a:cubicBezTo>
                    <a:pt x="4" y="15"/>
                    <a:pt x="5" y="15"/>
                    <a:pt x="6" y="15"/>
                  </a:cubicBezTo>
                  <a:cubicBezTo>
                    <a:pt x="8" y="16"/>
                    <a:pt x="9" y="16"/>
                    <a:pt x="11" y="16"/>
                  </a:cubicBezTo>
                  <a:cubicBezTo>
                    <a:pt x="14" y="17"/>
                    <a:pt x="17" y="17"/>
                    <a:pt x="20" y="18"/>
                  </a:cubicBezTo>
                  <a:cubicBezTo>
                    <a:pt x="22" y="18"/>
                    <a:pt x="25" y="19"/>
                    <a:pt x="27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31" y="20"/>
                    <a:pt x="34" y="21"/>
                    <a:pt x="37" y="21"/>
                  </a:cubicBezTo>
                  <a:cubicBezTo>
                    <a:pt x="40" y="22"/>
                    <a:pt x="43" y="22"/>
                    <a:pt x="46" y="23"/>
                  </a:cubicBezTo>
                  <a:cubicBezTo>
                    <a:pt x="47" y="23"/>
                    <a:pt x="48" y="23"/>
                    <a:pt x="49" y="24"/>
                  </a:cubicBezTo>
                  <a:cubicBezTo>
                    <a:pt x="51" y="24"/>
                    <a:pt x="53" y="24"/>
                    <a:pt x="54" y="25"/>
                  </a:cubicBezTo>
                  <a:cubicBezTo>
                    <a:pt x="57" y="25"/>
                    <a:pt x="60" y="26"/>
                    <a:pt x="63" y="26"/>
                  </a:cubicBezTo>
                  <a:cubicBezTo>
                    <a:pt x="66" y="27"/>
                    <a:pt x="68" y="28"/>
                    <a:pt x="71" y="28"/>
                  </a:cubicBezTo>
                  <a:cubicBezTo>
                    <a:pt x="71" y="28"/>
                    <a:pt x="71" y="28"/>
                    <a:pt x="72" y="28"/>
                  </a:cubicBezTo>
                  <a:cubicBezTo>
                    <a:pt x="74" y="29"/>
                    <a:pt x="77" y="30"/>
                    <a:pt x="80" y="30"/>
                  </a:cubicBezTo>
                  <a:cubicBezTo>
                    <a:pt x="83" y="31"/>
                    <a:pt x="86" y="32"/>
                    <a:pt x="89" y="32"/>
                  </a:cubicBezTo>
                  <a:cubicBezTo>
                    <a:pt x="90" y="33"/>
                    <a:pt x="91" y="33"/>
                    <a:pt x="92" y="33"/>
                  </a:cubicBezTo>
                  <a:cubicBezTo>
                    <a:pt x="94" y="33"/>
                    <a:pt x="96" y="34"/>
                    <a:pt x="97" y="34"/>
                  </a:cubicBezTo>
                  <a:cubicBezTo>
                    <a:pt x="100" y="35"/>
                    <a:pt x="103" y="36"/>
                    <a:pt x="106" y="36"/>
                  </a:cubicBezTo>
                  <a:cubicBezTo>
                    <a:pt x="108" y="37"/>
                    <a:pt x="111" y="38"/>
                    <a:pt x="114" y="38"/>
                  </a:cubicBezTo>
                  <a:cubicBezTo>
                    <a:pt x="114" y="38"/>
                    <a:pt x="114" y="38"/>
                    <a:pt x="114" y="39"/>
                  </a:cubicBezTo>
                  <a:cubicBezTo>
                    <a:pt x="117" y="39"/>
                    <a:pt x="120" y="40"/>
                    <a:pt x="123" y="41"/>
                  </a:cubicBezTo>
                  <a:cubicBezTo>
                    <a:pt x="126" y="41"/>
                    <a:pt x="128" y="42"/>
                    <a:pt x="131" y="43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33" y="43"/>
                    <a:pt x="134" y="44"/>
                    <a:pt x="135" y="44"/>
                  </a:cubicBezTo>
                  <a:cubicBezTo>
                    <a:pt x="137" y="44"/>
                    <a:pt x="138" y="45"/>
                    <a:pt x="140" y="45"/>
                  </a:cubicBezTo>
                  <a:cubicBezTo>
                    <a:pt x="143" y="46"/>
                    <a:pt x="145" y="47"/>
                    <a:pt x="148" y="48"/>
                  </a:cubicBezTo>
                  <a:cubicBezTo>
                    <a:pt x="151" y="49"/>
                    <a:pt x="153" y="49"/>
                    <a:pt x="156" y="50"/>
                  </a:cubicBezTo>
                  <a:cubicBezTo>
                    <a:pt x="156" y="50"/>
                    <a:pt x="157" y="50"/>
                    <a:pt x="157" y="50"/>
                  </a:cubicBezTo>
                  <a:cubicBezTo>
                    <a:pt x="160" y="51"/>
                    <a:pt x="162" y="52"/>
                    <a:pt x="165" y="53"/>
                  </a:cubicBezTo>
                  <a:cubicBezTo>
                    <a:pt x="167" y="53"/>
                    <a:pt x="168" y="54"/>
                    <a:pt x="170" y="54"/>
                  </a:cubicBezTo>
                  <a:cubicBezTo>
                    <a:pt x="171" y="49"/>
                    <a:pt x="172" y="44"/>
                    <a:pt x="173" y="39"/>
                  </a:cubicBezTo>
                  <a:cubicBezTo>
                    <a:pt x="172" y="39"/>
                    <a:pt x="170" y="38"/>
                    <a:pt x="169" y="38"/>
                  </a:cubicBezTo>
                  <a:cubicBezTo>
                    <a:pt x="166" y="37"/>
                    <a:pt x="163" y="36"/>
                    <a:pt x="160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0" name="Google Shape;3120;p16"/>
            <p:cNvSpPr/>
            <p:nvPr/>
          </p:nvSpPr>
          <p:spPr>
            <a:xfrm>
              <a:off x="2473325" y="2813050"/>
              <a:ext cx="403225" cy="200025"/>
            </a:xfrm>
            <a:custGeom>
              <a:avLst/>
              <a:gdLst/>
              <a:ahLst/>
              <a:cxnLst/>
              <a:rect l="l" t="t" r="r" b="b"/>
              <a:pathLst>
                <a:path w="159" h="79" extrusionOk="0">
                  <a:moveTo>
                    <a:pt x="2" y="66"/>
                  </a:moveTo>
                  <a:cubicBezTo>
                    <a:pt x="4" y="70"/>
                    <a:pt x="6" y="74"/>
                    <a:pt x="8" y="78"/>
                  </a:cubicBezTo>
                  <a:cubicBezTo>
                    <a:pt x="8" y="78"/>
                    <a:pt x="8" y="78"/>
                    <a:pt x="8" y="79"/>
                  </a:cubicBezTo>
                  <a:cubicBezTo>
                    <a:pt x="10" y="78"/>
                    <a:pt x="11" y="78"/>
                    <a:pt x="12" y="77"/>
                  </a:cubicBezTo>
                  <a:cubicBezTo>
                    <a:pt x="14" y="77"/>
                    <a:pt x="16" y="76"/>
                    <a:pt x="17" y="75"/>
                  </a:cubicBezTo>
                  <a:cubicBezTo>
                    <a:pt x="19" y="75"/>
                    <a:pt x="20" y="74"/>
                    <a:pt x="22" y="74"/>
                  </a:cubicBezTo>
                  <a:cubicBezTo>
                    <a:pt x="24" y="73"/>
                    <a:pt x="26" y="72"/>
                    <a:pt x="27" y="71"/>
                  </a:cubicBezTo>
                  <a:cubicBezTo>
                    <a:pt x="31" y="70"/>
                    <a:pt x="34" y="69"/>
                    <a:pt x="37" y="67"/>
                  </a:cubicBezTo>
                  <a:cubicBezTo>
                    <a:pt x="41" y="66"/>
                    <a:pt x="44" y="65"/>
                    <a:pt x="47" y="64"/>
                  </a:cubicBezTo>
                  <a:cubicBezTo>
                    <a:pt x="47" y="64"/>
                    <a:pt x="47" y="63"/>
                    <a:pt x="47" y="63"/>
                  </a:cubicBezTo>
                  <a:cubicBezTo>
                    <a:pt x="51" y="62"/>
                    <a:pt x="54" y="61"/>
                    <a:pt x="57" y="59"/>
                  </a:cubicBezTo>
                  <a:cubicBezTo>
                    <a:pt x="61" y="58"/>
                    <a:pt x="64" y="56"/>
                    <a:pt x="67" y="55"/>
                  </a:cubicBezTo>
                  <a:cubicBezTo>
                    <a:pt x="69" y="54"/>
                    <a:pt x="70" y="53"/>
                    <a:pt x="72" y="53"/>
                  </a:cubicBezTo>
                  <a:cubicBezTo>
                    <a:pt x="74" y="52"/>
                    <a:pt x="76" y="51"/>
                    <a:pt x="78" y="50"/>
                  </a:cubicBezTo>
                  <a:cubicBezTo>
                    <a:pt x="81" y="49"/>
                    <a:pt x="84" y="47"/>
                    <a:pt x="88" y="46"/>
                  </a:cubicBezTo>
                  <a:cubicBezTo>
                    <a:pt x="91" y="44"/>
                    <a:pt x="94" y="43"/>
                    <a:pt x="97" y="41"/>
                  </a:cubicBezTo>
                  <a:cubicBezTo>
                    <a:pt x="97" y="41"/>
                    <a:pt x="98" y="41"/>
                    <a:pt x="98" y="41"/>
                  </a:cubicBezTo>
                  <a:cubicBezTo>
                    <a:pt x="101" y="39"/>
                    <a:pt x="105" y="38"/>
                    <a:pt x="108" y="36"/>
                  </a:cubicBezTo>
                  <a:cubicBezTo>
                    <a:pt x="111" y="34"/>
                    <a:pt x="115" y="33"/>
                    <a:pt x="118" y="31"/>
                  </a:cubicBezTo>
                  <a:cubicBezTo>
                    <a:pt x="120" y="30"/>
                    <a:pt x="121" y="29"/>
                    <a:pt x="123" y="29"/>
                  </a:cubicBezTo>
                  <a:cubicBezTo>
                    <a:pt x="125" y="28"/>
                    <a:pt x="127" y="27"/>
                    <a:pt x="129" y="26"/>
                  </a:cubicBezTo>
                  <a:cubicBezTo>
                    <a:pt x="132" y="24"/>
                    <a:pt x="135" y="22"/>
                    <a:pt x="139" y="20"/>
                  </a:cubicBezTo>
                  <a:cubicBezTo>
                    <a:pt x="142" y="19"/>
                    <a:pt x="144" y="17"/>
                    <a:pt x="147" y="16"/>
                  </a:cubicBezTo>
                  <a:cubicBezTo>
                    <a:pt x="148" y="15"/>
                    <a:pt x="148" y="15"/>
                    <a:pt x="149" y="15"/>
                  </a:cubicBezTo>
                  <a:cubicBezTo>
                    <a:pt x="149" y="15"/>
                    <a:pt x="149" y="14"/>
                    <a:pt x="149" y="14"/>
                  </a:cubicBezTo>
                  <a:cubicBezTo>
                    <a:pt x="152" y="13"/>
                    <a:pt x="156" y="11"/>
                    <a:pt x="159" y="9"/>
                  </a:cubicBezTo>
                  <a:cubicBezTo>
                    <a:pt x="156" y="8"/>
                    <a:pt x="154" y="6"/>
                    <a:pt x="152" y="5"/>
                  </a:cubicBezTo>
                  <a:cubicBezTo>
                    <a:pt x="151" y="5"/>
                    <a:pt x="151" y="5"/>
                    <a:pt x="151" y="5"/>
                  </a:cubicBezTo>
                  <a:cubicBezTo>
                    <a:pt x="149" y="4"/>
                    <a:pt x="146" y="2"/>
                    <a:pt x="144" y="1"/>
                  </a:cubicBezTo>
                  <a:cubicBezTo>
                    <a:pt x="143" y="0"/>
                    <a:pt x="142" y="0"/>
                    <a:pt x="142" y="0"/>
                  </a:cubicBezTo>
                  <a:cubicBezTo>
                    <a:pt x="141" y="0"/>
                    <a:pt x="140" y="1"/>
                    <a:pt x="139" y="1"/>
                  </a:cubicBezTo>
                  <a:cubicBezTo>
                    <a:pt x="137" y="2"/>
                    <a:pt x="135" y="3"/>
                    <a:pt x="134" y="4"/>
                  </a:cubicBezTo>
                  <a:cubicBezTo>
                    <a:pt x="132" y="5"/>
                    <a:pt x="130" y="6"/>
                    <a:pt x="128" y="7"/>
                  </a:cubicBezTo>
                  <a:cubicBezTo>
                    <a:pt x="126" y="8"/>
                    <a:pt x="125" y="9"/>
                    <a:pt x="123" y="10"/>
                  </a:cubicBezTo>
                  <a:cubicBezTo>
                    <a:pt x="120" y="11"/>
                    <a:pt x="116" y="13"/>
                    <a:pt x="113" y="15"/>
                  </a:cubicBezTo>
                  <a:cubicBezTo>
                    <a:pt x="110" y="17"/>
                    <a:pt x="106" y="18"/>
                    <a:pt x="103" y="20"/>
                  </a:cubicBezTo>
                  <a:cubicBezTo>
                    <a:pt x="103" y="20"/>
                    <a:pt x="102" y="20"/>
                    <a:pt x="102" y="20"/>
                  </a:cubicBezTo>
                  <a:cubicBezTo>
                    <a:pt x="99" y="22"/>
                    <a:pt x="96" y="24"/>
                    <a:pt x="93" y="25"/>
                  </a:cubicBezTo>
                  <a:cubicBezTo>
                    <a:pt x="89" y="27"/>
                    <a:pt x="86" y="28"/>
                    <a:pt x="82" y="30"/>
                  </a:cubicBezTo>
                  <a:cubicBezTo>
                    <a:pt x="81" y="31"/>
                    <a:pt x="79" y="32"/>
                    <a:pt x="77" y="32"/>
                  </a:cubicBezTo>
                  <a:cubicBezTo>
                    <a:pt x="75" y="33"/>
                    <a:pt x="74" y="34"/>
                    <a:pt x="72" y="34"/>
                  </a:cubicBezTo>
                  <a:cubicBezTo>
                    <a:pt x="69" y="36"/>
                    <a:pt x="66" y="37"/>
                    <a:pt x="62" y="39"/>
                  </a:cubicBezTo>
                  <a:cubicBezTo>
                    <a:pt x="59" y="40"/>
                    <a:pt x="55" y="42"/>
                    <a:pt x="52" y="43"/>
                  </a:cubicBezTo>
                  <a:cubicBezTo>
                    <a:pt x="52" y="43"/>
                    <a:pt x="52" y="43"/>
                    <a:pt x="51" y="43"/>
                  </a:cubicBezTo>
                  <a:cubicBezTo>
                    <a:pt x="48" y="45"/>
                    <a:pt x="45" y="46"/>
                    <a:pt x="42" y="47"/>
                  </a:cubicBezTo>
                  <a:cubicBezTo>
                    <a:pt x="39" y="49"/>
                    <a:pt x="35" y="50"/>
                    <a:pt x="32" y="51"/>
                  </a:cubicBezTo>
                  <a:cubicBezTo>
                    <a:pt x="30" y="52"/>
                    <a:pt x="28" y="53"/>
                    <a:pt x="26" y="54"/>
                  </a:cubicBezTo>
                  <a:cubicBezTo>
                    <a:pt x="25" y="54"/>
                    <a:pt x="24" y="55"/>
                    <a:pt x="22" y="55"/>
                  </a:cubicBezTo>
                  <a:cubicBezTo>
                    <a:pt x="19" y="57"/>
                    <a:pt x="16" y="58"/>
                    <a:pt x="12" y="59"/>
                  </a:cubicBezTo>
                  <a:cubicBezTo>
                    <a:pt x="10" y="60"/>
                    <a:pt x="8" y="61"/>
                    <a:pt x="6" y="62"/>
                  </a:cubicBezTo>
                  <a:cubicBezTo>
                    <a:pt x="5" y="62"/>
                    <a:pt x="4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1" y="64"/>
                    <a:pt x="0" y="64"/>
                  </a:cubicBezTo>
                  <a:cubicBezTo>
                    <a:pt x="0" y="64"/>
                    <a:pt x="1" y="65"/>
                    <a:pt x="1" y="65"/>
                  </a:cubicBezTo>
                  <a:cubicBezTo>
                    <a:pt x="1" y="66"/>
                    <a:pt x="1" y="66"/>
                    <a:pt x="2" y="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1" name="Google Shape;3121;p16"/>
            <p:cNvSpPr/>
            <p:nvPr/>
          </p:nvSpPr>
          <p:spPr>
            <a:xfrm>
              <a:off x="2989263" y="2419350"/>
              <a:ext cx="255588" cy="315913"/>
            </a:xfrm>
            <a:custGeom>
              <a:avLst/>
              <a:gdLst/>
              <a:ahLst/>
              <a:cxnLst/>
              <a:rect l="l" t="t" r="r" b="b"/>
              <a:pathLst>
                <a:path w="101" h="124" extrusionOk="0">
                  <a:moveTo>
                    <a:pt x="65" y="51"/>
                  </a:moveTo>
                  <a:cubicBezTo>
                    <a:pt x="64" y="51"/>
                    <a:pt x="64" y="52"/>
                    <a:pt x="64" y="52"/>
                  </a:cubicBezTo>
                  <a:cubicBezTo>
                    <a:pt x="61" y="58"/>
                    <a:pt x="57" y="63"/>
                    <a:pt x="53" y="69"/>
                  </a:cubicBezTo>
                  <a:cubicBezTo>
                    <a:pt x="52" y="69"/>
                    <a:pt x="52" y="70"/>
                    <a:pt x="51" y="71"/>
                  </a:cubicBezTo>
                  <a:cubicBezTo>
                    <a:pt x="47" y="75"/>
                    <a:pt x="43" y="80"/>
                    <a:pt x="39" y="84"/>
                  </a:cubicBezTo>
                  <a:cubicBezTo>
                    <a:pt x="37" y="86"/>
                    <a:pt x="35" y="88"/>
                    <a:pt x="32" y="90"/>
                  </a:cubicBezTo>
                  <a:cubicBezTo>
                    <a:pt x="31" y="92"/>
                    <a:pt x="29" y="94"/>
                    <a:pt x="27" y="95"/>
                  </a:cubicBezTo>
                  <a:cubicBezTo>
                    <a:pt x="23" y="98"/>
                    <a:pt x="20" y="102"/>
                    <a:pt x="16" y="105"/>
                  </a:cubicBezTo>
                  <a:cubicBezTo>
                    <a:pt x="12" y="107"/>
                    <a:pt x="9" y="110"/>
                    <a:pt x="5" y="113"/>
                  </a:cubicBezTo>
                  <a:cubicBezTo>
                    <a:pt x="5" y="113"/>
                    <a:pt x="5" y="113"/>
                    <a:pt x="4" y="113"/>
                  </a:cubicBezTo>
                  <a:cubicBezTo>
                    <a:pt x="3" y="114"/>
                    <a:pt x="1" y="116"/>
                    <a:pt x="0" y="117"/>
                  </a:cubicBezTo>
                  <a:cubicBezTo>
                    <a:pt x="1" y="117"/>
                    <a:pt x="2" y="118"/>
                    <a:pt x="3" y="118"/>
                  </a:cubicBezTo>
                  <a:cubicBezTo>
                    <a:pt x="3" y="118"/>
                    <a:pt x="4" y="118"/>
                    <a:pt x="4" y="118"/>
                  </a:cubicBezTo>
                  <a:cubicBezTo>
                    <a:pt x="6" y="119"/>
                    <a:pt x="9" y="120"/>
                    <a:pt x="12" y="121"/>
                  </a:cubicBezTo>
                  <a:cubicBezTo>
                    <a:pt x="14" y="122"/>
                    <a:pt x="15" y="122"/>
                    <a:pt x="17" y="123"/>
                  </a:cubicBezTo>
                  <a:cubicBezTo>
                    <a:pt x="17" y="123"/>
                    <a:pt x="18" y="123"/>
                    <a:pt x="18" y="124"/>
                  </a:cubicBezTo>
                  <a:cubicBezTo>
                    <a:pt x="19" y="123"/>
                    <a:pt x="20" y="122"/>
                    <a:pt x="21" y="122"/>
                  </a:cubicBezTo>
                  <a:cubicBezTo>
                    <a:pt x="23" y="120"/>
                    <a:pt x="24" y="119"/>
                    <a:pt x="26" y="118"/>
                  </a:cubicBezTo>
                  <a:cubicBezTo>
                    <a:pt x="28" y="116"/>
                    <a:pt x="30" y="114"/>
                    <a:pt x="32" y="113"/>
                  </a:cubicBezTo>
                  <a:cubicBezTo>
                    <a:pt x="36" y="109"/>
                    <a:pt x="40" y="106"/>
                    <a:pt x="43" y="103"/>
                  </a:cubicBezTo>
                  <a:cubicBezTo>
                    <a:pt x="47" y="99"/>
                    <a:pt x="51" y="95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9" y="87"/>
                    <a:pt x="62" y="83"/>
                    <a:pt x="66" y="79"/>
                  </a:cubicBezTo>
                  <a:cubicBezTo>
                    <a:pt x="66" y="78"/>
                    <a:pt x="67" y="77"/>
                    <a:pt x="68" y="76"/>
                  </a:cubicBezTo>
                  <a:cubicBezTo>
                    <a:pt x="73" y="69"/>
                    <a:pt x="78" y="61"/>
                    <a:pt x="82" y="53"/>
                  </a:cubicBezTo>
                  <a:cubicBezTo>
                    <a:pt x="84" y="51"/>
                    <a:pt x="85" y="48"/>
                    <a:pt x="86" y="45"/>
                  </a:cubicBezTo>
                  <a:cubicBezTo>
                    <a:pt x="88" y="42"/>
                    <a:pt x="89" y="39"/>
                    <a:pt x="91" y="35"/>
                  </a:cubicBezTo>
                  <a:cubicBezTo>
                    <a:pt x="94" y="27"/>
                    <a:pt x="97" y="17"/>
                    <a:pt x="99" y="8"/>
                  </a:cubicBezTo>
                  <a:cubicBezTo>
                    <a:pt x="100" y="5"/>
                    <a:pt x="101" y="3"/>
                    <a:pt x="101" y="0"/>
                  </a:cubicBezTo>
                  <a:cubicBezTo>
                    <a:pt x="100" y="0"/>
                    <a:pt x="100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7" y="0"/>
                    <a:pt x="96" y="0"/>
                    <a:pt x="95" y="0"/>
                  </a:cubicBezTo>
                  <a:cubicBezTo>
                    <a:pt x="92" y="0"/>
                    <a:pt x="89" y="0"/>
                    <a:pt x="86" y="0"/>
                  </a:cubicBezTo>
                  <a:cubicBezTo>
                    <a:pt x="85" y="0"/>
                    <a:pt x="85" y="0"/>
                    <a:pt x="84" y="0"/>
                  </a:cubicBezTo>
                  <a:cubicBezTo>
                    <a:pt x="84" y="2"/>
                    <a:pt x="84" y="3"/>
                    <a:pt x="84" y="4"/>
                  </a:cubicBezTo>
                  <a:cubicBezTo>
                    <a:pt x="81" y="16"/>
                    <a:pt x="77" y="27"/>
                    <a:pt x="72" y="38"/>
                  </a:cubicBezTo>
                  <a:cubicBezTo>
                    <a:pt x="69" y="43"/>
                    <a:pt x="67" y="47"/>
                    <a:pt x="65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2" name="Google Shape;3122;p16"/>
            <p:cNvSpPr/>
            <p:nvPr/>
          </p:nvSpPr>
          <p:spPr>
            <a:xfrm>
              <a:off x="2819400" y="1943100"/>
              <a:ext cx="374650" cy="260350"/>
            </a:xfrm>
            <a:custGeom>
              <a:avLst/>
              <a:gdLst/>
              <a:ahLst/>
              <a:cxnLst/>
              <a:rect l="l" t="t" r="r" b="b"/>
              <a:pathLst>
                <a:path w="148" h="103" extrusionOk="0">
                  <a:moveTo>
                    <a:pt x="3" y="18"/>
                  </a:moveTo>
                  <a:cubicBezTo>
                    <a:pt x="6" y="19"/>
                    <a:pt x="9" y="20"/>
                    <a:pt x="11" y="21"/>
                  </a:cubicBezTo>
                  <a:cubicBezTo>
                    <a:pt x="14" y="22"/>
                    <a:pt x="17" y="23"/>
                    <a:pt x="20" y="25"/>
                  </a:cubicBezTo>
                  <a:cubicBezTo>
                    <a:pt x="21" y="25"/>
                    <a:pt x="22" y="26"/>
                    <a:pt x="23" y="26"/>
                  </a:cubicBezTo>
                  <a:cubicBezTo>
                    <a:pt x="25" y="27"/>
                    <a:pt x="26" y="28"/>
                    <a:pt x="28" y="28"/>
                  </a:cubicBezTo>
                  <a:cubicBezTo>
                    <a:pt x="30" y="29"/>
                    <a:pt x="32" y="30"/>
                    <a:pt x="34" y="31"/>
                  </a:cubicBezTo>
                  <a:cubicBezTo>
                    <a:pt x="34" y="32"/>
                    <a:pt x="35" y="32"/>
                    <a:pt x="36" y="32"/>
                  </a:cubicBezTo>
                  <a:cubicBezTo>
                    <a:pt x="38" y="34"/>
                    <a:pt x="41" y="35"/>
                    <a:pt x="43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7" y="38"/>
                    <a:pt x="49" y="39"/>
                    <a:pt x="52" y="41"/>
                  </a:cubicBezTo>
                  <a:cubicBezTo>
                    <a:pt x="55" y="42"/>
                    <a:pt x="57" y="44"/>
                    <a:pt x="60" y="45"/>
                  </a:cubicBezTo>
                  <a:cubicBezTo>
                    <a:pt x="61" y="46"/>
                    <a:pt x="62" y="47"/>
                    <a:pt x="63" y="47"/>
                  </a:cubicBezTo>
                  <a:cubicBezTo>
                    <a:pt x="65" y="48"/>
                    <a:pt x="66" y="49"/>
                    <a:pt x="68" y="50"/>
                  </a:cubicBezTo>
                  <a:cubicBezTo>
                    <a:pt x="70" y="52"/>
                    <a:pt x="73" y="53"/>
                    <a:pt x="76" y="55"/>
                  </a:cubicBezTo>
                  <a:cubicBezTo>
                    <a:pt x="78" y="57"/>
                    <a:pt x="81" y="58"/>
                    <a:pt x="83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6" y="62"/>
                    <a:pt x="89" y="64"/>
                    <a:pt x="91" y="66"/>
                  </a:cubicBezTo>
                  <a:cubicBezTo>
                    <a:pt x="93" y="67"/>
                    <a:pt x="95" y="68"/>
                    <a:pt x="96" y="70"/>
                  </a:cubicBezTo>
                  <a:cubicBezTo>
                    <a:pt x="97" y="70"/>
                    <a:pt x="98" y="71"/>
                    <a:pt x="99" y="72"/>
                  </a:cubicBezTo>
                  <a:cubicBezTo>
                    <a:pt x="100" y="73"/>
                    <a:pt x="101" y="74"/>
                    <a:pt x="102" y="75"/>
                  </a:cubicBezTo>
                  <a:cubicBezTo>
                    <a:pt x="104" y="76"/>
                    <a:pt x="105" y="77"/>
                    <a:pt x="106" y="78"/>
                  </a:cubicBezTo>
                  <a:cubicBezTo>
                    <a:pt x="109" y="80"/>
                    <a:pt x="111" y="83"/>
                    <a:pt x="114" y="85"/>
                  </a:cubicBezTo>
                  <a:cubicBezTo>
                    <a:pt x="116" y="87"/>
                    <a:pt x="119" y="90"/>
                    <a:pt x="121" y="92"/>
                  </a:cubicBezTo>
                  <a:cubicBezTo>
                    <a:pt x="121" y="92"/>
                    <a:pt x="121" y="92"/>
                    <a:pt x="121" y="93"/>
                  </a:cubicBezTo>
                  <a:cubicBezTo>
                    <a:pt x="123" y="95"/>
                    <a:pt x="126" y="98"/>
                    <a:pt x="128" y="101"/>
                  </a:cubicBezTo>
                  <a:cubicBezTo>
                    <a:pt x="129" y="102"/>
                    <a:pt x="129" y="102"/>
                    <a:pt x="129" y="103"/>
                  </a:cubicBezTo>
                  <a:cubicBezTo>
                    <a:pt x="132" y="102"/>
                    <a:pt x="134" y="102"/>
                    <a:pt x="137" y="102"/>
                  </a:cubicBezTo>
                  <a:cubicBezTo>
                    <a:pt x="138" y="102"/>
                    <a:pt x="140" y="102"/>
                    <a:pt x="141" y="102"/>
                  </a:cubicBezTo>
                  <a:cubicBezTo>
                    <a:pt x="143" y="101"/>
                    <a:pt x="145" y="101"/>
                    <a:pt x="146" y="101"/>
                  </a:cubicBezTo>
                  <a:cubicBezTo>
                    <a:pt x="147" y="101"/>
                    <a:pt x="147" y="101"/>
                    <a:pt x="148" y="101"/>
                  </a:cubicBezTo>
                  <a:cubicBezTo>
                    <a:pt x="148" y="100"/>
                    <a:pt x="147" y="99"/>
                    <a:pt x="147" y="99"/>
                  </a:cubicBezTo>
                  <a:cubicBezTo>
                    <a:pt x="145" y="97"/>
                    <a:pt x="144" y="95"/>
                    <a:pt x="143" y="94"/>
                  </a:cubicBezTo>
                  <a:cubicBezTo>
                    <a:pt x="142" y="92"/>
                    <a:pt x="141" y="91"/>
                    <a:pt x="140" y="90"/>
                  </a:cubicBezTo>
                  <a:cubicBezTo>
                    <a:pt x="138" y="87"/>
                    <a:pt x="135" y="84"/>
                    <a:pt x="133" y="81"/>
                  </a:cubicBezTo>
                  <a:cubicBezTo>
                    <a:pt x="130" y="79"/>
                    <a:pt x="128" y="76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3" y="71"/>
                    <a:pt x="120" y="69"/>
                    <a:pt x="118" y="67"/>
                  </a:cubicBezTo>
                  <a:cubicBezTo>
                    <a:pt x="116" y="65"/>
                    <a:pt x="113" y="63"/>
                    <a:pt x="111" y="61"/>
                  </a:cubicBezTo>
                  <a:cubicBezTo>
                    <a:pt x="109" y="59"/>
                    <a:pt x="108" y="58"/>
                    <a:pt x="106" y="57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5" y="56"/>
                    <a:pt x="104" y="55"/>
                    <a:pt x="103" y="55"/>
                  </a:cubicBezTo>
                  <a:cubicBezTo>
                    <a:pt x="100" y="53"/>
                    <a:pt x="98" y="51"/>
                    <a:pt x="95" y="49"/>
                  </a:cubicBezTo>
                  <a:cubicBezTo>
                    <a:pt x="93" y="47"/>
                    <a:pt x="90" y="45"/>
                    <a:pt x="87" y="44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5" y="42"/>
                    <a:pt x="82" y="40"/>
                    <a:pt x="80" y="38"/>
                  </a:cubicBezTo>
                  <a:cubicBezTo>
                    <a:pt x="77" y="37"/>
                    <a:pt x="74" y="35"/>
                    <a:pt x="72" y="34"/>
                  </a:cubicBezTo>
                  <a:cubicBezTo>
                    <a:pt x="70" y="33"/>
                    <a:pt x="69" y="32"/>
                    <a:pt x="67" y="31"/>
                  </a:cubicBezTo>
                  <a:cubicBezTo>
                    <a:pt x="66" y="30"/>
                    <a:pt x="65" y="30"/>
                    <a:pt x="64" y="29"/>
                  </a:cubicBezTo>
                  <a:cubicBezTo>
                    <a:pt x="61" y="28"/>
                    <a:pt x="58" y="26"/>
                    <a:pt x="56" y="25"/>
                  </a:cubicBezTo>
                  <a:cubicBezTo>
                    <a:pt x="53" y="23"/>
                    <a:pt x="50" y="22"/>
                    <a:pt x="48" y="21"/>
                  </a:cubicBezTo>
                  <a:cubicBezTo>
                    <a:pt x="48" y="21"/>
                    <a:pt x="47" y="20"/>
                    <a:pt x="47" y="20"/>
                  </a:cubicBezTo>
                  <a:cubicBezTo>
                    <a:pt x="45" y="19"/>
                    <a:pt x="43" y="18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7" y="15"/>
                    <a:pt x="34" y="14"/>
                    <a:pt x="31" y="13"/>
                  </a:cubicBezTo>
                  <a:cubicBezTo>
                    <a:pt x="30" y="12"/>
                    <a:pt x="28" y="11"/>
                    <a:pt x="27" y="11"/>
                  </a:cubicBezTo>
                  <a:cubicBezTo>
                    <a:pt x="26" y="10"/>
                    <a:pt x="24" y="10"/>
                    <a:pt x="23" y="9"/>
                  </a:cubicBezTo>
                  <a:cubicBezTo>
                    <a:pt x="21" y="8"/>
                    <a:pt x="18" y="7"/>
                    <a:pt x="15" y="6"/>
                  </a:cubicBezTo>
                  <a:cubicBezTo>
                    <a:pt x="12" y="4"/>
                    <a:pt x="10" y="3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5" y="1"/>
                    <a:pt x="4" y="1"/>
                    <a:pt x="2" y="0"/>
                  </a:cubicBezTo>
                  <a:cubicBezTo>
                    <a:pt x="2" y="6"/>
                    <a:pt x="1" y="11"/>
                    <a:pt x="0" y="16"/>
                  </a:cubicBezTo>
                  <a:cubicBezTo>
                    <a:pt x="1" y="17"/>
                    <a:pt x="2" y="17"/>
                    <a:pt x="3" y="17"/>
                  </a:cubicBezTo>
                  <a:cubicBezTo>
                    <a:pt x="3" y="17"/>
                    <a:pt x="3" y="17"/>
                    <a:pt x="3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3" name="Google Shape;3123;p16"/>
            <p:cNvSpPr/>
            <p:nvPr/>
          </p:nvSpPr>
          <p:spPr>
            <a:xfrm>
              <a:off x="6872288" y="5983288"/>
              <a:ext cx="258763" cy="508000"/>
            </a:xfrm>
            <a:custGeom>
              <a:avLst/>
              <a:gdLst/>
              <a:ahLst/>
              <a:cxnLst/>
              <a:rect l="l" t="t" r="r" b="b"/>
              <a:pathLst>
                <a:path w="102" h="200" extrusionOk="0">
                  <a:moveTo>
                    <a:pt x="93" y="161"/>
                  </a:moveTo>
                  <a:cubicBezTo>
                    <a:pt x="92" y="157"/>
                    <a:pt x="91" y="152"/>
                    <a:pt x="89" y="146"/>
                  </a:cubicBezTo>
                  <a:cubicBezTo>
                    <a:pt x="88" y="144"/>
                    <a:pt x="88" y="141"/>
                    <a:pt x="87" y="138"/>
                  </a:cubicBezTo>
                  <a:cubicBezTo>
                    <a:pt x="86" y="136"/>
                    <a:pt x="85" y="133"/>
                    <a:pt x="84" y="131"/>
                  </a:cubicBezTo>
                  <a:cubicBezTo>
                    <a:pt x="84" y="130"/>
                    <a:pt x="84" y="130"/>
                    <a:pt x="84" y="129"/>
                  </a:cubicBezTo>
                  <a:cubicBezTo>
                    <a:pt x="80" y="118"/>
                    <a:pt x="76" y="105"/>
                    <a:pt x="71" y="93"/>
                  </a:cubicBezTo>
                  <a:cubicBezTo>
                    <a:pt x="71" y="93"/>
                    <a:pt x="71" y="93"/>
                    <a:pt x="71" y="93"/>
                  </a:cubicBezTo>
                  <a:cubicBezTo>
                    <a:pt x="66" y="81"/>
                    <a:pt x="61" y="69"/>
                    <a:pt x="56" y="59"/>
                  </a:cubicBezTo>
                  <a:cubicBezTo>
                    <a:pt x="51" y="47"/>
                    <a:pt x="46" y="37"/>
                    <a:pt x="41" y="28"/>
                  </a:cubicBezTo>
                  <a:cubicBezTo>
                    <a:pt x="41" y="28"/>
                    <a:pt x="41" y="28"/>
                    <a:pt x="41" y="27"/>
                  </a:cubicBezTo>
                  <a:cubicBezTo>
                    <a:pt x="37" y="19"/>
                    <a:pt x="33" y="12"/>
                    <a:pt x="30" y="7"/>
                  </a:cubicBezTo>
                  <a:cubicBezTo>
                    <a:pt x="27" y="2"/>
                    <a:pt x="26" y="0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7"/>
                    <a:pt x="4" y="22"/>
                  </a:cubicBezTo>
                  <a:cubicBezTo>
                    <a:pt x="7" y="27"/>
                    <a:pt x="10" y="34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9" y="51"/>
                    <a:pt x="25" y="62"/>
                    <a:pt x="30" y="74"/>
                  </a:cubicBezTo>
                  <a:cubicBezTo>
                    <a:pt x="34" y="84"/>
                    <a:pt x="39" y="94"/>
                    <a:pt x="43" y="104"/>
                  </a:cubicBezTo>
                  <a:cubicBezTo>
                    <a:pt x="43" y="106"/>
                    <a:pt x="44" y="107"/>
                    <a:pt x="44" y="109"/>
                  </a:cubicBezTo>
                  <a:cubicBezTo>
                    <a:pt x="48" y="119"/>
                    <a:pt x="52" y="129"/>
                    <a:pt x="55" y="139"/>
                  </a:cubicBezTo>
                  <a:cubicBezTo>
                    <a:pt x="56" y="142"/>
                    <a:pt x="56" y="144"/>
                    <a:pt x="57" y="147"/>
                  </a:cubicBezTo>
                  <a:cubicBezTo>
                    <a:pt x="57" y="147"/>
                    <a:pt x="58" y="148"/>
                    <a:pt x="58" y="148"/>
                  </a:cubicBezTo>
                  <a:cubicBezTo>
                    <a:pt x="58" y="150"/>
                    <a:pt x="59" y="153"/>
                    <a:pt x="60" y="155"/>
                  </a:cubicBezTo>
                  <a:cubicBezTo>
                    <a:pt x="61" y="160"/>
                    <a:pt x="63" y="165"/>
                    <a:pt x="64" y="170"/>
                  </a:cubicBezTo>
                  <a:cubicBezTo>
                    <a:pt x="66" y="179"/>
                    <a:pt x="69" y="186"/>
                    <a:pt x="70" y="191"/>
                  </a:cubicBezTo>
                  <a:cubicBezTo>
                    <a:pt x="72" y="197"/>
                    <a:pt x="73" y="200"/>
                    <a:pt x="73" y="200"/>
                  </a:cubicBezTo>
                  <a:cubicBezTo>
                    <a:pt x="92" y="195"/>
                    <a:pt x="92" y="195"/>
                    <a:pt x="92" y="195"/>
                  </a:cubicBezTo>
                  <a:cubicBezTo>
                    <a:pt x="102" y="192"/>
                    <a:pt x="102" y="192"/>
                    <a:pt x="102" y="192"/>
                  </a:cubicBezTo>
                  <a:cubicBezTo>
                    <a:pt x="102" y="192"/>
                    <a:pt x="100" y="185"/>
                    <a:pt x="97" y="173"/>
                  </a:cubicBezTo>
                  <a:cubicBezTo>
                    <a:pt x="96" y="170"/>
                    <a:pt x="95" y="166"/>
                    <a:pt x="93" y="1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4" name="Google Shape;3124;p16"/>
            <p:cNvSpPr/>
            <p:nvPr/>
          </p:nvSpPr>
          <p:spPr>
            <a:xfrm>
              <a:off x="6129338" y="5287963"/>
              <a:ext cx="469900" cy="344488"/>
            </a:xfrm>
            <a:custGeom>
              <a:avLst/>
              <a:gdLst/>
              <a:ahLst/>
              <a:cxnLst/>
              <a:rect l="l" t="t" r="r" b="b"/>
              <a:pathLst>
                <a:path w="185" h="136" extrusionOk="0">
                  <a:moveTo>
                    <a:pt x="176" y="107"/>
                  </a:moveTo>
                  <a:cubicBezTo>
                    <a:pt x="172" y="103"/>
                    <a:pt x="167" y="99"/>
                    <a:pt x="160" y="94"/>
                  </a:cubicBezTo>
                  <a:cubicBezTo>
                    <a:pt x="159" y="93"/>
                    <a:pt x="158" y="92"/>
                    <a:pt x="157" y="91"/>
                  </a:cubicBezTo>
                  <a:cubicBezTo>
                    <a:pt x="151" y="87"/>
                    <a:pt x="145" y="82"/>
                    <a:pt x="138" y="77"/>
                  </a:cubicBezTo>
                  <a:cubicBezTo>
                    <a:pt x="132" y="72"/>
                    <a:pt x="125" y="67"/>
                    <a:pt x="119" y="63"/>
                  </a:cubicBezTo>
                  <a:cubicBezTo>
                    <a:pt x="113" y="59"/>
                    <a:pt x="108" y="55"/>
                    <a:pt x="102" y="52"/>
                  </a:cubicBezTo>
                  <a:cubicBezTo>
                    <a:pt x="101" y="51"/>
                    <a:pt x="100" y="50"/>
                    <a:pt x="99" y="50"/>
                  </a:cubicBezTo>
                  <a:cubicBezTo>
                    <a:pt x="92" y="45"/>
                    <a:pt x="86" y="41"/>
                    <a:pt x="79" y="37"/>
                  </a:cubicBezTo>
                  <a:cubicBezTo>
                    <a:pt x="73" y="33"/>
                    <a:pt x="66" y="29"/>
                    <a:pt x="60" y="25"/>
                  </a:cubicBezTo>
                  <a:cubicBezTo>
                    <a:pt x="53" y="21"/>
                    <a:pt x="47" y="18"/>
                    <a:pt x="41" y="15"/>
                  </a:cubicBezTo>
                  <a:cubicBezTo>
                    <a:pt x="41" y="15"/>
                    <a:pt x="40" y="14"/>
                    <a:pt x="40" y="14"/>
                  </a:cubicBezTo>
                  <a:cubicBezTo>
                    <a:pt x="32" y="10"/>
                    <a:pt x="25" y="6"/>
                    <a:pt x="21" y="4"/>
                  </a:cubicBezTo>
                  <a:cubicBezTo>
                    <a:pt x="20" y="4"/>
                    <a:pt x="20" y="3"/>
                    <a:pt x="20" y="3"/>
                  </a:cubicBezTo>
                  <a:cubicBezTo>
                    <a:pt x="15" y="1"/>
                    <a:pt x="13" y="0"/>
                    <a:pt x="13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3" y="26"/>
                    <a:pt x="8" y="29"/>
                  </a:cubicBezTo>
                  <a:cubicBezTo>
                    <a:pt x="9" y="29"/>
                    <a:pt x="11" y="30"/>
                    <a:pt x="13" y="31"/>
                  </a:cubicBezTo>
                  <a:cubicBezTo>
                    <a:pt x="17" y="34"/>
                    <a:pt x="22" y="36"/>
                    <a:pt x="28" y="40"/>
                  </a:cubicBezTo>
                  <a:cubicBezTo>
                    <a:pt x="29" y="41"/>
                    <a:pt x="31" y="42"/>
                    <a:pt x="33" y="43"/>
                  </a:cubicBezTo>
                  <a:cubicBezTo>
                    <a:pt x="39" y="46"/>
                    <a:pt x="46" y="50"/>
                    <a:pt x="53" y="54"/>
                  </a:cubicBezTo>
                  <a:cubicBezTo>
                    <a:pt x="59" y="58"/>
                    <a:pt x="66" y="62"/>
                    <a:pt x="72" y="66"/>
                  </a:cubicBezTo>
                  <a:cubicBezTo>
                    <a:pt x="77" y="69"/>
                    <a:pt x="82" y="72"/>
                    <a:pt x="87" y="76"/>
                  </a:cubicBezTo>
                  <a:cubicBezTo>
                    <a:pt x="88" y="77"/>
                    <a:pt x="90" y="78"/>
                    <a:pt x="92" y="79"/>
                  </a:cubicBezTo>
                  <a:cubicBezTo>
                    <a:pt x="99" y="84"/>
                    <a:pt x="105" y="88"/>
                    <a:pt x="112" y="93"/>
                  </a:cubicBezTo>
                  <a:cubicBezTo>
                    <a:pt x="118" y="98"/>
                    <a:pt x="125" y="103"/>
                    <a:pt x="131" y="107"/>
                  </a:cubicBezTo>
                  <a:cubicBezTo>
                    <a:pt x="135" y="110"/>
                    <a:pt x="139" y="113"/>
                    <a:pt x="142" y="116"/>
                  </a:cubicBezTo>
                  <a:cubicBezTo>
                    <a:pt x="145" y="118"/>
                    <a:pt x="147" y="120"/>
                    <a:pt x="150" y="122"/>
                  </a:cubicBezTo>
                  <a:cubicBezTo>
                    <a:pt x="154" y="126"/>
                    <a:pt x="157" y="128"/>
                    <a:pt x="160" y="131"/>
                  </a:cubicBezTo>
                  <a:cubicBezTo>
                    <a:pt x="164" y="134"/>
                    <a:pt x="166" y="136"/>
                    <a:pt x="166" y="136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85" y="114"/>
                    <a:pt x="185" y="114"/>
                    <a:pt x="185" y="114"/>
                  </a:cubicBezTo>
                  <a:cubicBezTo>
                    <a:pt x="185" y="114"/>
                    <a:pt x="183" y="112"/>
                    <a:pt x="178" y="109"/>
                  </a:cubicBezTo>
                  <a:cubicBezTo>
                    <a:pt x="178" y="108"/>
                    <a:pt x="177" y="107"/>
                    <a:pt x="176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5" name="Google Shape;3125;p16"/>
            <p:cNvSpPr/>
            <p:nvPr/>
          </p:nvSpPr>
          <p:spPr>
            <a:xfrm>
              <a:off x="5167313" y="4927600"/>
              <a:ext cx="515938" cy="220663"/>
            </a:xfrm>
            <a:custGeom>
              <a:avLst/>
              <a:gdLst/>
              <a:ahLst/>
              <a:cxnLst/>
              <a:rect l="l" t="t" r="r" b="b"/>
              <a:pathLst>
                <a:path w="203" h="87" extrusionOk="0">
                  <a:moveTo>
                    <a:pt x="173" y="51"/>
                  </a:moveTo>
                  <a:cubicBezTo>
                    <a:pt x="172" y="51"/>
                    <a:pt x="172" y="51"/>
                    <a:pt x="172" y="51"/>
                  </a:cubicBezTo>
                  <a:cubicBezTo>
                    <a:pt x="166" y="48"/>
                    <a:pt x="158" y="46"/>
                    <a:pt x="151" y="44"/>
                  </a:cubicBezTo>
                  <a:cubicBezTo>
                    <a:pt x="144" y="41"/>
                    <a:pt x="137" y="39"/>
                    <a:pt x="130" y="37"/>
                  </a:cubicBezTo>
                  <a:cubicBezTo>
                    <a:pt x="123" y="35"/>
                    <a:pt x="116" y="32"/>
                    <a:pt x="109" y="30"/>
                  </a:cubicBezTo>
                  <a:cubicBezTo>
                    <a:pt x="108" y="30"/>
                    <a:pt x="107" y="29"/>
                    <a:pt x="106" y="29"/>
                  </a:cubicBezTo>
                  <a:cubicBezTo>
                    <a:pt x="100" y="27"/>
                    <a:pt x="94" y="25"/>
                    <a:pt x="88" y="24"/>
                  </a:cubicBezTo>
                  <a:cubicBezTo>
                    <a:pt x="82" y="22"/>
                    <a:pt x="76" y="20"/>
                    <a:pt x="70" y="18"/>
                  </a:cubicBezTo>
                  <a:cubicBezTo>
                    <a:pt x="69" y="18"/>
                    <a:pt x="68" y="17"/>
                    <a:pt x="67" y="17"/>
                  </a:cubicBezTo>
                  <a:cubicBezTo>
                    <a:pt x="62" y="16"/>
                    <a:pt x="57" y="14"/>
                    <a:pt x="53" y="13"/>
                  </a:cubicBezTo>
                  <a:cubicBezTo>
                    <a:pt x="50" y="12"/>
                    <a:pt x="48" y="12"/>
                    <a:pt x="45" y="11"/>
                  </a:cubicBezTo>
                  <a:cubicBezTo>
                    <a:pt x="43" y="10"/>
                    <a:pt x="40" y="9"/>
                    <a:pt x="38" y="9"/>
                  </a:cubicBezTo>
                  <a:cubicBezTo>
                    <a:pt x="33" y="7"/>
                    <a:pt x="28" y="6"/>
                    <a:pt x="24" y="5"/>
                  </a:cubicBezTo>
                  <a:cubicBezTo>
                    <a:pt x="14" y="2"/>
                    <a:pt x="8" y="0"/>
                    <a:pt x="8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7" y="27"/>
                    <a:pt x="18" y="30"/>
                  </a:cubicBezTo>
                  <a:cubicBezTo>
                    <a:pt x="22" y="32"/>
                    <a:pt x="26" y="33"/>
                    <a:pt x="31" y="34"/>
                  </a:cubicBezTo>
                  <a:cubicBezTo>
                    <a:pt x="34" y="35"/>
                    <a:pt x="36" y="36"/>
                    <a:pt x="39" y="37"/>
                  </a:cubicBezTo>
                  <a:cubicBezTo>
                    <a:pt x="41" y="37"/>
                    <a:pt x="44" y="38"/>
                    <a:pt x="46" y="38"/>
                  </a:cubicBezTo>
                  <a:cubicBezTo>
                    <a:pt x="50" y="40"/>
                    <a:pt x="55" y="41"/>
                    <a:pt x="60" y="43"/>
                  </a:cubicBezTo>
                  <a:cubicBezTo>
                    <a:pt x="61" y="43"/>
                    <a:pt x="61" y="43"/>
                    <a:pt x="62" y="43"/>
                  </a:cubicBezTo>
                  <a:cubicBezTo>
                    <a:pt x="68" y="45"/>
                    <a:pt x="75" y="47"/>
                    <a:pt x="82" y="50"/>
                  </a:cubicBezTo>
                  <a:cubicBezTo>
                    <a:pt x="87" y="51"/>
                    <a:pt x="92" y="53"/>
                    <a:pt x="98" y="55"/>
                  </a:cubicBezTo>
                  <a:cubicBezTo>
                    <a:pt x="99" y="55"/>
                    <a:pt x="101" y="56"/>
                    <a:pt x="103" y="56"/>
                  </a:cubicBezTo>
                  <a:cubicBezTo>
                    <a:pt x="110" y="58"/>
                    <a:pt x="117" y="61"/>
                    <a:pt x="124" y="63"/>
                  </a:cubicBezTo>
                  <a:cubicBezTo>
                    <a:pt x="131" y="65"/>
                    <a:pt x="138" y="68"/>
                    <a:pt x="145" y="70"/>
                  </a:cubicBezTo>
                  <a:cubicBezTo>
                    <a:pt x="152" y="72"/>
                    <a:pt x="158" y="74"/>
                    <a:pt x="164" y="76"/>
                  </a:cubicBezTo>
                  <a:cubicBezTo>
                    <a:pt x="164" y="77"/>
                    <a:pt x="165" y="77"/>
                    <a:pt x="166" y="77"/>
                  </a:cubicBezTo>
                  <a:cubicBezTo>
                    <a:pt x="174" y="80"/>
                    <a:pt x="182" y="83"/>
                    <a:pt x="187" y="84"/>
                  </a:cubicBezTo>
                  <a:cubicBezTo>
                    <a:pt x="191" y="86"/>
                    <a:pt x="194" y="87"/>
                    <a:pt x="194" y="87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203" y="61"/>
                    <a:pt x="199" y="60"/>
                    <a:pt x="193" y="58"/>
                  </a:cubicBezTo>
                  <a:cubicBezTo>
                    <a:pt x="188" y="56"/>
                    <a:pt x="181" y="54"/>
                    <a:pt x="173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6" name="Google Shape;3126;p16"/>
            <p:cNvSpPr/>
            <p:nvPr/>
          </p:nvSpPr>
          <p:spPr>
            <a:xfrm>
              <a:off x="4157663" y="4740275"/>
              <a:ext cx="520700" cy="136525"/>
            </a:xfrm>
            <a:custGeom>
              <a:avLst/>
              <a:gdLst/>
              <a:ahLst/>
              <a:cxnLst/>
              <a:rect l="l" t="t" r="r" b="b"/>
              <a:pathLst>
                <a:path w="205" h="54" extrusionOk="0">
                  <a:moveTo>
                    <a:pt x="174" y="24"/>
                  </a:moveTo>
                  <a:cubicBezTo>
                    <a:pt x="171" y="23"/>
                    <a:pt x="167" y="23"/>
                    <a:pt x="164" y="22"/>
                  </a:cubicBezTo>
                  <a:cubicBezTo>
                    <a:pt x="157" y="21"/>
                    <a:pt x="150" y="20"/>
                    <a:pt x="142" y="19"/>
                  </a:cubicBezTo>
                  <a:cubicBezTo>
                    <a:pt x="135" y="18"/>
                    <a:pt x="128" y="17"/>
                    <a:pt x="120" y="16"/>
                  </a:cubicBezTo>
                  <a:cubicBezTo>
                    <a:pt x="115" y="15"/>
                    <a:pt x="110" y="14"/>
                    <a:pt x="104" y="13"/>
                  </a:cubicBezTo>
                  <a:cubicBezTo>
                    <a:pt x="102" y="13"/>
                    <a:pt x="100" y="13"/>
                    <a:pt x="98" y="12"/>
                  </a:cubicBezTo>
                  <a:cubicBezTo>
                    <a:pt x="91" y="11"/>
                    <a:pt x="84" y="10"/>
                    <a:pt x="76" y="9"/>
                  </a:cubicBezTo>
                  <a:cubicBezTo>
                    <a:pt x="69" y="8"/>
                    <a:pt x="61" y="7"/>
                    <a:pt x="54" y="6"/>
                  </a:cubicBezTo>
                  <a:cubicBezTo>
                    <a:pt x="47" y="6"/>
                    <a:pt x="41" y="5"/>
                    <a:pt x="35" y="4"/>
                  </a:cubicBezTo>
                  <a:cubicBezTo>
                    <a:pt x="34" y="4"/>
                    <a:pt x="33" y="4"/>
                    <a:pt x="33" y="4"/>
                  </a:cubicBezTo>
                  <a:cubicBezTo>
                    <a:pt x="23" y="3"/>
                    <a:pt x="16" y="2"/>
                    <a:pt x="10" y="1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2" y="25"/>
                    <a:pt x="5" y="25"/>
                  </a:cubicBezTo>
                  <a:cubicBezTo>
                    <a:pt x="9" y="25"/>
                    <a:pt x="17" y="26"/>
                    <a:pt x="27" y="28"/>
                  </a:cubicBezTo>
                  <a:cubicBezTo>
                    <a:pt x="28" y="28"/>
                    <a:pt x="30" y="28"/>
                    <a:pt x="32" y="28"/>
                  </a:cubicBezTo>
                  <a:cubicBezTo>
                    <a:pt x="37" y="29"/>
                    <a:pt x="43" y="30"/>
                    <a:pt x="49" y="30"/>
                  </a:cubicBezTo>
                  <a:cubicBezTo>
                    <a:pt x="56" y="31"/>
                    <a:pt x="63" y="32"/>
                    <a:pt x="71" y="33"/>
                  </a:cubicBezTo>
                  <a:cubicBezTo>
                    <a:pt x="78" y="34"/>
                    <a:pt x="85" y="35"/>
                    <a:pt x="93" y="37"/>
                  </a:cubicBezTo>
                  <a:cubicBezTo>
                    <a:pt x="95" y="37"/>
                    <a:pt x="98" y="37"/>
                    <a:pt x="101" y="38"/>
                  </a:cubicBezTo>
                  <a:cubicBezTo>
                    <a:pt x="105" y="38"/>
                    <a:pt x="110" y="39"/>
                    <a:pt x="115" y="40"/>
                  </a:cubicBezTo>
                  <a:cubicBezTo>
                    <a:pt x="122" y="41"/>
                    <a:pt x="129" y="42"/>
                    <a:pt x="136" y="43"/>
                  </a:cubicBezTo>
                  <a:cubicBezTo>
                    <a:pt x="144" y="44"/>
                    <a:pt x="151" y="46"/>
                    <a:pt x="158" y="47"/>
                  </a:cubicBezTo>
                  <a:cubicBezTo>
                    <a:pt x="162" y="47"/>
                    <a:pt x="166" y="48"/>
                    <a:pt x="170" y="49"/>
                  </a:cubicBezTo>
                  <a:cubicBezTo>
                    <a:pt x="173" y="49"/>
                    <a:pt x="177" y="50"/>
                    <a:pt x="180" y="51"/>
                  </a:cubicBezTo>
                  <a:cubicBezTo>
                    <a:pt x="193" y="53"/>
                    <a:pt x="201" y="54"/>
                    <a:pt x="201" y="54"/>
                  </a:cubicBezTo>
                  <a:cubicBezTo>
                    <a:pt x="205" y="29"/>
                    <a:pt x="205" y="29"/>
                    <a:pt x="205" y="29"/>
                  </a:cubicBezTo>
                  <a:cubicBezTo>
                    <a:pt x="205" y="29"/>
                    <a:pt x="198" y="28"/>
                    <a:pt x="186" y="26"/>
                  </a:cubicBezTo>
                  <a:cubicBezTo>
                    <a:pt x="182" y="25"/>
                    <a:pt x="178" y="25"/>
                    <a:pt x="174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7" name="Google Shape;3127;p16"/>
            <p:cNvSpPr/>
            <p:nvPr/>
          </p:nvSpPr>
          <p:spPr>
            <a:xfrm>
              <a:off x="3127375" y="4656138"/>
              <a:ext cx="520700" cy="93663"/>
            </a:xfrm>
            <a:custGeom>
              <a:avLst/>
              <a:gdLst/>
              <a:ahLst/>
              <a:cxnLst/>
              <a:rect l="l" t="t" r="r" b="b"/>
              <a:pathLst>
                <a:path w="328" h="59" extrusionOk="0">
                  <a:moveTo>
                    <a:pt x="277" y="19"/>
                  </a:moveTo>
                  <a:lnTo>
                    <a:pt x="240" y="16"/>
                  </a:lnTo>
                  <a:lnTo>
                    <a:pt x="205" y="14"/>
                  </a:lnTo>
                  <a:lnTo>
                    <a:pt x="170" y="11"/>
                  </a:lnTo>
                  <a:lnTo>
                    <a:pt x="135" y="9"/>
                  </a:lnTo>
                  <a:lnTo>
                    <a:pt x="98" y="6"/>
                  </a:lnTo>
                  <a:lnTo>
                    <a:pt x="63" y="5"/>
                  </a:lnTo>
                  <a:lnTo>
                    <a:pt x="28" y="1"/>
                  </a:lnTo>
                  <a:lnTo>
                    <a:pt x="4" y="0"/>
                  </a:lnTo>
                  <a:lnTo>
                    <a:pt x="0" y="37"/>
                  </a:lnTo>
                  <a:lnTo>
                    <a:pt x="20" y="38"/>
                  </a:lnTo>
                  <a:lnTo>
                    <a:pt x="55" y="40"/>
                  </a:lnTo>
                  <a:lnTo>
                    <a:pt x="90" y="43"/>
                  </a:lnTo>
                  <a:lnTo>
                    <a:pt x="125" y="45"/>
                  </a:lnTo>
                  <a:lnTo>
                    <a:pt x="162" y="48"/>
                  </a:lnTo>
                  <a:lnTo>
                    <a:pt x="197" y="51"/>
                  </a:lnTo>
                  <a:lnTo>
                    <a:pt x="232" y="53"/>
                  </a:lnTo>
                  <a:lnTo>
                    <a:pt x="267" y="56"/>
                  </a:lnTo>
                  <a:lnTo>
                    <a:pt x="304" y="57"/>
                  </a:lnTo>
                  <a:lnTo>
                    <a:pt x="326" y="59"/>
                  </a:lnTo>
                  <a:lnTo>
                    <a:pt x="328" y="22"/>
                  </a:lnTo>
                  <a:lnTo>
                    <a:pt x="312" y="21"/>
                  </a:lnTo>
                  <a:lnTo>
                    <a:pt x="27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8" name="Google Shape;3128;p16"/>
            <p:cNvSpPr/>
            <p:nvPr/>
          </p:nvSpPr>
          <p:spPr>
            <a:xfrm>
              <a:off x="2098675" y="4594225"/>
              <a:ext cx="519113" cy="82550"/>
            </a:xfrm>
            <a:custGeom>
              <a:avLst/>
              <a:gdLst/>
              <a:ahLst/>
              <a:cxnLst/>
              <a:rect l="l" t="t" r="r" b="b"/>
              <a:pathLst>
                <a:path w="205" h="32" extrusionOk="0">
                  <a:moveTo>
                    <a:pt x="200" y="11"/>
                  </a:moveTo>
                  <a:cubicBezTo>
                    <a:pt x="199" y="11"/>
                    <a:pt x="197" y="10"/>
                    <a:pt x="196" y="10"/>
                  </a:cubicBezTo>
                  <a:cubicBezTo>
                    <a:pt x="196" y="10"/>
                    <a:pt x="196" y="10"/>
                    <a:pt x="196" y="10"/>
                  </a:cubicBezTo>
                  <a:cubicBezTo>
                    <a:pt x="193" y="10"/>
                    <a:pt x="190" y="10"/>
                    <a:pt x="187" y="10"/>
                  </a:cubicBezTo>
                  <a:cubicBezTo>
                    <a:pt x="184" y="10"/>
                    <a:pt x="181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6" y="9"/>
                    <a:pt x="174" y="9"/>
                    <a:pt x="173" y="9"/>
                  </a:cubicBezTo>
                  <a:cubicBezTo>
                    <a:pt x="172" y="9"/>
                    <a:pt x="170" y="9"/>
                    <a:pt x="169" y="9"/>
                  </a:cubicBezTo>
                  <a:cubicBezTo>
                    <a:pt x="166" y="8"/>
                    <a:pt x="163" y="8"/>
                    <a:pt x="160" y="8"/>
                  </a:cubicBezTo>
                  <a:cubicBezTo>
                    <a:pt x="159" y="8"/>
                    <a:pt x="157" y="8"/>
                    <a:pt x="155" y="8"/>
                  </a:cubicBezTo>
                  <a:cubicBezTo>
                    <a:pt x="154" y="8"/>
                    <a:pt x="153" y="8"/>
                    <a:pt x="151" y="8"/>
                  </a:cubicBezTo>
                  <a:cubicBezTo>
                    <a:pt x="148" y="7"/>
                    <a:pt x="145" y="7"/>
                    <a:pt x="142" y="7"/>
                  </a:cubicBezTo>
                  <a:cubicBezTo>
                    <a:pt x="139" y="7"/>
                    <a:pt x="136" y="7"/>
                    <a:pt x="133" y="7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0" y="7"/>
                    <a:pt x="127" y="6"/>
                    <a:pt x="124" y="6"/>
                  </a:cubicBezTo>
                  <a:cubicBezTo>
                    <a:pt x="121" y="6"/>
                    <a:pt x="118" y="6"/>
                    <a:pt x="115" y="6"/>
                  </a:cubicBezTo>
                  <a:cubicBezTo>
                    <a:pt x="114" y="6"/>
                    <a:pt x="112" y="6"/>
                    <a:pt x="111" y="6"/>
                  </a:cubicBezTo>
                  <a:cubicBezTo>
                    <a:pt x="109" y="6"/>
                    <a:pt x="108" y="6"/>
                    <a:pt x="106" y="5"/>
                  </a:cubicBezTo>
                  <a:cubicBezTo>
                    <a:pt x="105" y="5"/>
                    <a:pt x="104" y="5"/>
                    <a:pt x="103" y="5"/>
                  </a:cubicBezTo>
                  <a:cubicBezTo>
                    <a:pt x="101" y="5"/>
                    <a:pt x="99" y="5"/>
                    <a:pt x="98" y="5"/>
                  </a:cubicBezTo>
                  <a:cubicBezTo>
                    <a:pt x="95" y="5"/>
                    <a:pt x="92" y="5"/>
                    <a:pt x="89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5" y="5"/>
                    <a:pt x="82" y="4"/>
                    <a:pt x="80" y="4"/>
                  </a:cubicBezTo>
                  <a:cubicBezTo>
                    <a:pt x="77" y="4"/>
                    <a:pt x="74" y="4"/>
                    <a:pt x="71" y="4"/>
                  </a:cubicBezTo>
                  <a:cubicBezTo>
                    <a:pt x="69" y="4"/>
                    <a:pt x="67" y="4"/>
                    <a:pt x="66" y="4"/>
                  </a:cubicBezTo>
                  <a:cubicBezTo>
                    <a:pt x="64" y="4"/>
                    <a:pt x="63" y="4"/>
                    <a:pt x="62" y="4"/>
                  </a:cubicBezTo>
                  <a:cubicBezTo>
                    <a:pt x="59" y="3"/>
                    <a:pt x="56" y="3"/>
                    <a:pt x="53" y="3"/>
                  </a:cubicBezTo>
                  <a:cubicBezTo>
                    <a:pt x="50" y="3"/>
                    <a:pt x="47" y="3"/>
                    <a:pt x="44" y="3"/>
                  </a:cubicBezTo>
                  <a:cubicBezTo>
                    <a:pt x="44" y="3"/>
                    <a:pt x="43" y="3"/>
                    <a:pt x="43" y="3"/>
                  </a:cubicBezTo>
                  <a:cubicBezTo>
                    <a:pt x="40" y="3"/>
                    <a:pt x="38" y="2"/>
                    <a:pt x="35" y="2"/>
                  </a:cubicBezTo>
                  <a:cubicBezTo>
                    <a:pt x="34" y="2"/>
                    <a:pt x="33" y="2"/>
                    <a:pt x="33" y="2"/>
                  </a:cubicBezTo>
                  <a:cubicBezTo>
                    <a:pt x="30" y="2"/>
                    <a:pt x="28" y="2"/>
                    <a:pt x="26" y="2"/>
                  </a:cubicBezTo>
                  <a:cubicBezTo>
                    <a:pt x="24" y="2"/>
                    <a:pt x="23" y="2"/>
                    <a:pt x="21" y="2"/>
                  </a:cubicBezTo>
                  <a:cubicBezTo>
                    <a:pt x="20" y="1"/>
                    <a:pt x="18" y="1"/>
                    <a:pt x="17" y="1"/>
                  </a:cubicBezTo>
                  <a:cubicBezTo>
                    <a:pt x="14" y="1"/>
                    <a:pt x="11" y="1"/>
                    <a:pt x="8" y="1"/>
                  </a:cubicBezTo>
                  <a:cubicBezTo>
                    <a:pt x="4" y="1"/>
                    <a:pt x="1" y="0"/>
                    <a:pt x="1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1" y="21"/>
                    <a:pt x="3" y="21"/>
                  </a:cubicBezTo>
                  <a:cubicBezTo>
                    <a:pt x="6" y="21"/>
                    <a:pt x="9" y="22"/>
                    <a:pt x="12" y="22"/>
                  </a:cubicBezTo>
                  <a:cubicBezTo>
                    <a:pt x="13" y="22"/>
                    <a:pt x="15" y="22"/>
                    <a:pt x="16" y="22"/>
                  </a:cubicBezTo>
                  <a:cubicBezTo>
                    <a:pt x="18" y="22"/>
                    <a:pt x="19" y="22"/>
                    <a:pt x="21" y="22"/>
                  </a:cubicBezTo>
                  <a:cubicBezTo>
                    <a:pt x="24" y="22"/>
                    <a:pt x="27" y="23"/>
                    <a:pt x="30" y="23"/>
                  </a:cubicBezTo>
                  <a:cubicBezTo>
                    <a:pt x="31" y="23"/>
                    <a:pt x="31" y="23"/>
                    <a:pt x="32" y="23"/>
                  </a:cubicBezTo>
                  <a:cubicBezTo>
                    <a:pt x="34" y="23"/>
                    <a:pt x="36" y="23"/>
                    <a:pt x="38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2" y="23"/>
                    <a:pt x="45" y="24"/>
                    <a:pt x="48" y="24"/>
                  </a:cubicBezTo>
                  <a:cubicBezTo>
                    <a:pt x="51" y="24"/>
                    <a:pt x="54" y="24"/>
                    <a:pt x="57" y="24"/>
                  </a:cubicBezTo>
                  <a:cubicBezTo>
                    <a:pt x="58" y="24"/>
                    <a:pt x="60" y="24"/>
                    <a:pt x="61" y="24"/>
                  </a:cubicBezTo>
                  <a:cubicBezTo>
                    <a:pt x="62" y="25"/>
                    <a:pt x="64" y="25"/>
                    <a:pt x="66" y="25"/>
                  </a:cubicBezTo>
                  <a:cubicBezTo>
                    <a:pt x="69" y="25"/>
                    <a:pt x="72" y="25"/>
                    <a:pt x="75" y="25"/>
                  </a:cubicBezTo>
                  <a:cubicBezTo>
                    <a:pt x="78" y="25"/>
                    <a:pt x="80" y="25"/>
                    <a:pt x="83" y="26"/>
                  </a:cubicBezTo>
                  <a:cubicBezTo>
                    <a:pt x="83" y="26"/>
                    <a:pt x="84" y="26"/>
                    <a:pt x="84" y="26"/>
                  </a:cubicBezTo>
                  <a:cubicBezTo>
                    <a:pt x="87" y="26"/>
                    <a:pt x="90" y="26"/>
                    <a:pt x="93" y="26"/>
                  </a:cubicBezTo>
                  <a:cubicBezTo>
                    <a:pt x="96" y="26"/>
                    <a:pt x="99" y="26"/>
                    <a:pt x="102" y="26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3" y="26"/>
                    <a:pt x="104" y="26"/>
                    <a:pt x="106" y="27"/>
                  </a:cubicBezTo>
                  <a:cubicBezTo>
                    <a:pt x="107" y="27"/>
                    <a:pt x="109" y="27"/>
                    <a:pt x="111" y="27"/>
                  </a:cubicBezTo>
                  <a:cubicBezTo>
                    <a:pt x="113" y="27"/>
                    <a:pt x="116" y="27"/>
                    <a:pt x="119" y="27"/>
                  </a:cubicBezTo>
                  <a:cubicBezTo>
                    <a:pt x="122" y="27"/>
                    <a:pt x="125" y="27"/>
                    <a:pt x="128" y="28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31" y="28"/>
                    <a:pt x="134" y="28"/>
                    <a:pt x="137" y="28"/>
                  </a:cubicBezTo>
                  <a:cubicBezTo>
                    <a:pt x="140" y="28"/>
                    <a:pt x="143" y="28"/>
                    <a:pt x="146" y="29"/>
                  </a:cubicBezTo>
                  <a:cubicBezTo>
                    <a:pt x="148" y="29"/>
                    <a:pt x="149" y="29"/>
                    <a:pt x="150" y="29"/>
                  </a:cubicBezTo>
                  <a:cubicBezTo>
                    <a:pt x="152" y="29"/>
                    <a:pt x="154" y="29"/>
                    <a:pt x="155" y="29"/>
                  </a:cubicBezTo>
                  <a:cubicBezTo>
                    <a:pt x="158" y="29"/>
                    <a:pt x="161" y="29"/>
                    <a:pt x="164" y="30"/>
                  </a:cubicBezTo>
                  <a:cubicBezTo>
                    <a:pt x="167" y="30"/>
                    <a:pt x="169" y="30"/>
                    <a:pt x="171" y="30"/>
                  </a:cubicBezTo>
                  <a:cubicBezTo>
                    <a:pt x="172" y="30"/>
                    <a:pt x="172" y="30"/>
                    <a:pt x="173" y="30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6" y="30"/>
                    <a:pt x="179" y="31"/>
                    <a:pt x="182" y="31"/>
                  </a:cubicBezTo>
                  <a:cubicBezTo>
                    <a:pt x="185" y="31"/>
                    <a:pt x="188" y="31"/>
                    <a:pt x="191" y="31"/>
                  </a:cubicBezTo>
                  <a:cubicBezTo>
                    <a:pt x="192" y="32"/>
                    <a:pt x="193" y="32"/>
                    <a:pt x="194" y="32"/>
                  </a:cubicBezTo>
                  <a:cubicBezTo>
                    <a:pt x="194" y="32"/>
                    <a:pt x="195" y="32"/>
                    <a:pt x="195" y="32"/>
                  </a:cubicBezTo>
                  <a:cubicBezTo>
                    <a:pt x="197" y="32"/>
                    <a:pt x="198" y="32"/>
                    <a:pt x="200" y="32"/>
                  </a:cubicBezTo>
                  <a:cubicBezTo>
                    <a:pt x="202" y="32"/>
                    <a:pt x="203" y="32"/>
                    <a:pt x="203" y="32"/>
                  </a:cubicBezTo>
                  <a:cubicBezTo>
                    <a:pt x="205" y="11"/>
                    <a:pt x="205" y="11"/>
                    <a:pt x="205" y="11"/>
                  </a:cubicBezTo>
                  <a:cubicBezTo>
                    <a:pt x="205" y="11"/>
                    <a:pt x="205" y="11"/>
                    <a:pt x="205" y="11"/>
                  </a:cubicBezTo>
                  <a:cubicBezTo>
                    <a:pt x="205" y="11"/>
                    <a:pt x="203" y="11"/>
                    <a:pt x="20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9" name="Google Shape;3129;p16"/>
            <p:cNvSpPr/>
            <p:nvPr/>
          </p:nvSpPr>
          <p:spPr>
            <a:xfrm>
              <a:off x="84138" y="1643063"/>
              <a:ext cx="165100" cy="34925"/>
            </a:xfrm>
            <a:custGeom>
              <a:avLst/>
              <a:gdLst/>
              <a:ahLst/>
              <a:cxnLst/>
              <a:rect l="l" t="t" r="r" b="b"/>
              <a:pathLst>
                <a:path w="65" h="14" extrusionOk="0">
                  <a:moveTo>
                    <a:pt x="65" y="2"/>
                  </a:moveTo>
                  <a:cubicBezTo>
                    <a:pt x="62" y="2"/>
                    <a:pt x="59" y="2"/>
                    <a:pt x="56" y="2"/>
                  </a:cubicBezTo>
                  <a:cubicBezTo>
                    <a:pt x="53" y="2"/>
                    <a:pt x="51" y="2"/>
                    <a:pt x="48" y="2"/>
                  </a:cubicBezTo>
                  <a:cubicBezTo>
                    <a:pt x="48" y="1"/>
                    <a:pt x="47" y="1"/>
                    <a:pt x="47" y="1"/>
                  </a:cubicBezTo>
                  <a:cubicBezTo>
                    <a:pt x="44" y="1"/>
                    <a:pt x="41" y="1"/>
                    <a:pt x="38" y="1"/>
                  </a:cubicBezTo>
                  <a:cubicBezTo>
                    <a:pt x="35" y="1"/>
                    <a:pt x="32" y="1"/>
                    <a:pt x="29" y="1"/>
                  </a:cubicBezTo>
                  <a:cubicBezTo>
                    <a:pt x="28" y="1"/>
                    <a:pt x="27" y="1"/>
                    <a:pt x="26" y="1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7" y="1"/>
                    <a:pt x="14" y="1"/>
                    <a:pt x="11" y="1"/>
                  </a:cubicBezTo>
                  <a:cubicBezTo>
                    <a:pt x="8" y="1"/>
                    <a:pt x="6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2"/>
                    <a:pt x="1" y="3"/>
                    <a:pt x="1" y="4"/>
                  </a:cubicBezTo>
                  <a:cubicBezTo>
                    <a:pt x="1" y="6"/>
                    <a:pt x="1" y="7"/>
                    <a:pt x="1" y="9"/>
                  </a:cubicBezTo>
                  <a:cubicBezTo>
                    <a:pt x="1" y="10"/>
                    <a:pt x="1" y="11"/>
                    <a:pt x="2" y="12"/>
                  </a:cubicBezTo>
                  <a:cubicBezTo>
                    <a:pt x="4" y="12"/>
                    <a:pt x="6" y="12"/>
                    <a:pt x="8" y="12"/>
                  </a:cubicBezTo>
                  <a:cubicBezTo>
                    <a:pt x="11" y="12"/>
                    <a:pt x="14" y="12"/>
                    <a:pt x="17" y="13"/>
                  </a:cubicBezTo>
                  <a:cubicBezTo>
                    <a:pt x="19" y="13"/>
                    <a:pt x="21" y="13"/>
                    <a:pt x="23" y="13"/>
                  </a:cubicBezTo>
                  <a:cubicBezTo>
                    <a:pt x="24" y="13"/>
                    <a:pt x="25" y="13"/>
                    <a:pt x="26" y="13"/>
                  </a:cubicBezTo>
                  <a:cubicBezTo>
                    <a:pt x="29" y="13"/>
                    <a:pt x="32" y="13"/>
                    <a:pt x="35" y="13"/>
                  </a:cubicBezTo>
                  <a:cubicBezTo>
                    <a:pt x="38" y="13"/>
                    <a:pt x="41" y="13"/>
                    <a:pt x="44" y="13"/>
                  </a:cubicBezTo>
                  <a:cubicBezTo>
                    <a:pt x="44" y="13"/>
                    <a:pt x="45" y="13"/>
                    <a:pt x="46" y="13"/>
                  </a:cubicBezTo>
                  <a:cubicBezTo>
                    <a:pt x="48" y="13"/>
                    <a:pt x="50" y="13"/>
                    <a:pt x="53" y="13"/>
                  </a:cubicBezTo>
                  <a:cubicBezTo>
                    <a:pt x="56" y="14"/>
                    <a:pt x="59" y="14"/>
                    <a:pt x="62" y="14"/>
                  </a:cubicBezTo>
                  <a:cubicBezTo>
                    <a:pt x="63" y="14"/>
                    <a:pt x="64" y="14"/>
                    <a:pt x="65" y="14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5" y="2"/>
                    <a:pt x="65" y="2"/>
                    <a:pt x="6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0" name="Google Shape;3130;p16"/>
            <p:cNvSpPr/>
            <p:nvPr/>
          </p:nvSpPr>
          <p:spPr>
            <a:xfrm>
              <a:off x="3673475" y="2201863"/>
              <a:ext cx="109538" cy="204788"/>
            </a:xfrm>
            <a:custGeom>
              <a:avLst/>
              <a:gdLst/>
              <a:ahLst/>
              <a:cxnLst/>
              <a:rect l="l" t="t" r="r" b="b"/>
              <a:pathLst>
                <a:path w="43" h="81" extrusionOk="0">
                  <a:moveTo>
                    <a:pt x="43" y="81"/>
                  </a:moveTo>
                  <a:cubicBezTo>
                    <a:pt x="39" y="63"/>
                    <a:pt x="32" y="47"/>
                    <a:pt x="24" y="31"/>
                  </a:cubicBezTo>
                  <a:cubicBezTo>
                    <a:pt x="18" y="20"/>
                    <a:pt x="8" y="1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31" name="Google Shape;3131;p16"/>
          <p:cNvGrpSpPr/>
          <p:nvPr/>
        </p:nvGrpSpPr>
        <p:grpSpPr>
          <a:xfrm>
            <a:off x="2072913" y="55088"/>
            <a:ext cx="928372" cy="1331111"/>
            <a:chOff x="6285507" y="4056652"/>
            <a:chExt cx="1361612" cy="1952296"/>
          </a:xfrm>
        </p:grpSpPr>
        <p:grpSp>
          <p:nvGrpSpPr>
            <p:cNvPr id="3132" name="Google Shape;3132;p16"/>
            <p:cNvGrpSpPr/>
            <p:nvPr/>
          </p:nvGrpSpPr>
          <p:grpSpPr>
            <a:xfrm>
              <a:off x="6285507" y="4056652"/>
              <a:ext cx="1361612" cy="1952296"/>
              <a:chOff x="5808789" y="2272281"/>
              <a:chExt cx="1993536" cy="2858355"/>
            </a:xfrm>
          </p:grpSpPr>
          <p:sp>
            <p:nvSpPr>
              <p:cNvPr id="3133" name="Google Shape;3133;p16"/>
              <p:cNvSpPr/>
              <p:nvPr/>
            </p:nvSpPr>
            <p:spPr>
              <a:xfrm>
                <a:off x="6718887" y="4188899"/>
                <a:ext cx="191914" cy="941737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FFFFFF"/>
                  </a:gs>
                  <a:gs pos="100000">
                    <a:srgbClr val="000000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 b="1" i="0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3134" name="Google Shape;3134;p16"/>
              <p:cNvGrpSpPr/>
              <p:nvPr/>
            </p:nvGrpSpPr>
            <p:grpSpPr>
              <a:xfrm>
                <a:off x="5808789" y="2272281"/>
                <a:ext cx="1993536" cy="1989348"/>
                <a:chOff x="8140701" y="1890712"/>
                <a:chExt cx="1511300" cy="1508125"/>
              </a:xfrm>
            </p:grpSpPr>
            <p:sp>
              <p:nvSpPr>
                <p:cNvPr id="3135" name="Google Shape;3135;p16"/>
                <p:cNvSpPr/>
                <p:nvPr/>
              </p:nvSpPr>
              <p:spPr>
                <a:xfrm>
                  <a:off x="8140701" y="1890712"/>
                  <a:ext cx="1511300" cy="150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" h="401" extrusionOk="0">
                      <a:moveTo>
                        <a:pt x="385" y="171"/>
                      </a:moveTo>
                      <a:cubicBezTo>
                        <a:pt x="402" y="187"/>
                        <a:pt x="402" y="214"/>
                        <a:pt x="385" y="231"/>
                      </a:cubicBezTo>
                      <a:cubicBezTo>
                        <a:pt x="231" y="385"/>
                        <a:pt x="231" y="385"/>
                        <a:pt x="231" y="385"/>
                      </a:cubicBezTo>
                      <a:cubicBezTo>
                        <a:pt x="214" y="401"/>
                        <a:pt x="187" y="401"/>
                        <a:pt x="171" y="385"/>
                      </a:cubicBezTo>
                      <a:cubicBezTo>
                        <a:pt x="17" y="231"/>
                        <a:pt x="17" y="231"/>
                        <a:pt x="17" y="231"/>
                      </a:cubicBezTo>
                      <a:cubicBezTo>
                        <a:pt x="0" y="214"/>
                        <a:pt x="0" y="187"/>
                        <a:pt x="17" y="171"/>
                      </a:cubicBezTo>
                      <a:cubicBezTo>
                        <a:pt x="171" y="17"/>
                        <a:pt x="171" y="17"/>
                        <a:pt x="171" y="17"/>
                      </a:cubicBezTo>
                      <a:cubicBezTo>
                        <a:pt x="187" y="0"/>
                        <a:pt x="214" y="0"/>
                        <a:pt x="231" y="17"/>
                      </a:cubicBezTo>
                      <a:lnTo>
                        <a:pt x="385" y="171"/>
                      </a:lnTo>
                      <a:close/>
                    </a:path>
                  </a:pathLst>
                </a:custGeom>
                <a:solidFill>
                  <a:srgbClr val="E9AB1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200" b="1" i="0" u="none" strike="noStrike" cap="none">
                    <a:solidFill>
                      <a:srgbClr val="0070C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3136" name="Google Shape;3136;p16"/>
                <p:cNvSpPr/>
                <p:nvPr/>
              </p:nvSpPr>
              <p:spPr>
                <a:xfrm>
                  <a:off x="8283576" y="2033588"/>
                  <a:ext cx="1225550" cy="12271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" h="326" extrusionOk="0">
                      <a:moveTo>
                        <a:pt x="323" y="157"/>
                      </a:moveTo>
                      <a:cubicBezTo>
                        <a:pt x="169" y="2"/>
                        <a:pt x="169" y="2"/>
                        <a:pt x="169" y="2"/>
                      </a:cubicBezTo>
                      <a:cubicBezTo>
                        <a:pt x="167" y="0"/>
                        <a:pt x="164" y="0"/>
                        <a:pt x="163" y="0"/>
                      </a:cubicBezTo>
                      <a:cubicBezTo>
                        <a:pt x="162" y="0"/>
                        <a:pt x="159" y="0"/>
                        <a:pt x="157" y="2"/>
                      </a:cubicBezTo>
                      <a:cubicBezTo>
                        <a:pt x="3" y="157"/>
                        <a:pt x="3" y="157"/>
                        <a:pt x="3" y="157"/>
                      </a:cubicBezTo>
                      <a:cubicBezTo>
                        <a:pt x="1" y="158"/>
                        <a:pt x="0" y="160"/>
                        <a:pt x="0" y="163"/>
                      </a:cubicBezTo>
                      <a:cubicBezTo>
                        <a:pt x="0" y="165"/>
                        <a:pt x="1" y="167"/>
                        <a:pt x="3" y="169"/>
                      </a:cubicBezTo>
                      <a:cubicBezTo>
                        <a:pt x="157" y="323"/>
                        <a:pt x="157" y="323"/>
                        <a:pt x="157" y="323"/>
                      </a:cubicBezTo>
                      <a:cubicBezTo>
                        <a:pt x="159" y="325"/>
                        <a:pt x="162" y="326"/>
                        <a:pt x="163" y="326"/>
                      </a:cubicBezTo>
                      <a:cubicBezTo>
                        <a:pt x="164" y="326"/>
                        <a:pt x="167" y="325"/>
                        <a:pt x="169" y="323"/>
                      </a:cubicBezTo>
                      <a:cubicBezTo>
                        <a:pt x="323" y="169"/>
                        <a:pt x="323" y="169"/>
                        <a:pt x="323" y="169"/>
                      </a:cubicBezTo>
                      <a:cubicBezTo>
                        <a:pt x="325" y="167"/>
                        <a:pt x="326" y="164"/>
                        <a:pt x="326" y="163"/>
                      </a:cubicBezTo>
                      <a:cubicBezTo>
                        <a:pt x="326" y="161"/>
                        <a:pt x="325" y="159"/>
                        <a:pt x="323" y="157"/>
                      </a:cubicBezTo>
                      <a:close/>
                      <a:moveTo>
                        <a:pt x="306" y="168"/>
                      </a:moveTo>
                      <a:cubicBezTo>
                        <a:pt x="168" y="306"/>
                        <a:pt x="168" y="306"/>
                        <a:pt x="168" y="306"/>
                      </a:cubicBezTo>
                      <a:cubicBezTo>
                        <a:pt x="167" y="308"/>
                        <a:pt x="164" y="308"/>
                        <a:pt x="163" y="308"/>
                      </a:cubicBezTo>
                      <a:cubicBezTo>
                        <a:pt x="162" y="308"/>
                        <a:pt x="159" y="308"/>
                        <a:pt x="157" y="306"/>
                      </a:cubicBezTo>
                      <a:cubicBezTo>
                        <a:pt x="20" y="168"/>
                        <a:pt x="20" y="168"/>
                        <a:pt x="20" y="168"/>
                      </a:cubicBezTo>
                      <a:cubicBezTo>
                        <a:pt x="18" y="167"/>
                        <a:pt x="17" y="165"/>
                        <a:pt x="17" y="163"/>
                      </a:cubicBezTo>
                      <a:cubicBezTo>
                        <a:pt x="17" y="161"/>
                        <a:pt x="18" y="159"/>
                        <a:pt x="20" y="157"/>
                      </a:cubicBezTo>
                      <a:cubicBezTo>
                        <a:pt x="157" y="19"/>
                        <a:pt x="157" y="19"/>
                        <a:pt x="157" y="19"/>
                      </a:cubicBezTo>
                      <a:cubicBezTo>
                        <a:pt x="159" y="17"/>
                        <a:pt x="162" y="17"/>
                        <a:pt x="163" y="17"/>
                      </a:cubicBezTo>
                      <a:cubicBezTo>
                        <a:pt x="164" y="17"/>
                        <a:pt x="167" y="17"/>
                        <a:pt x="168" y="19"/>
                      </a:cubicBezTo>
                      <a:cubicBezTo>
                        <a:pt x="306" y="157"/>
                        <a:pt x="306" y="157"/>
                        <a:pt x="306" y="157"/>
                      </a:cubicBezTo>
                      <a:cubicBezTo>
                        <a:pt x="308" y="159"/>
                        <a:pt x="309" y="161"/>
                        <a:pt x="309" y="163"/>
                      </a:cubicBezTo>
                      <a:cubicBezTo>
                        <a:pt x="309" y="164"/>
                        <a:pt x="308" y="166"/>
                        <a:pt x="306" y="16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200" b="1" i="0" u="none" strike="noStrike" cap="none">
                    <a:solidFill>
                      <a:srgbClr val="0070C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</p:grpSp>
        <p:sp>
          <p:nvSpPr>
            <p:cNvPr id="3137" name="Google Shape;3137;p16"/>
            <p:cNvSpPr txBox="1"/>
            <p:nvPr/>
          </p:nvSpPr>
          <p:spPr>
            <a:xfrm>
              <a:off x="6371735" y="4341157"/>
              <a:ext cx="1189156" cy="857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 i="0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32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3138" name="Google Shape;3138;p16"/>
          <p:cNvGrpSpPr/>
          <p:nvPr/>
        </p:nvGrpSpPr>
        <p:grpSpPr>
          <a:xfrm>
            <a:off x="5757801" y="3200634"/>
            <a:ext cx="1359229" cy="1948881"/>
            <a:chOff x="6285507" y="4056652"/>
            <a:chExt cx="1361612" cy="1952296"/>
          </a:xfrm>
        </p:grpSpPr>
        <p:grpSp>
          <p:nvGrpSpPr>
            <p:cNvPr id="3139" name="Google Shape;3139;p16"/>
            <p:cNvGrpSpPr/>
            <p:nvPr/>
          </p:nvGrpSpPr>
          <p:grpSpPr>
            <a:xfrm>
              <a:off x="6285507" y="4056652"/>
              <a:ext cx="1361612" cy="1952296"/>
              <a:chOff x="5808789" y="2272281"/>
              <a:chExt cx="1993536" cy="2858355"/>
            </a:xfrm>
          </p:grpSpPr>
          <p:sp>
            <p:nvSpPr>
              <p:cNvPr id="3140" name="Google Shape;3140;p16"/>
              <p:cNvSpPr/>
              <p:nvPr/>
            </p:nvSpPr>
            <p:spPr>
              <a:xfrm>
                <a:off x="6718887" y="4188899"/>
                <a:ext cx="191914" cy="941737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FFFFFF"/>
                  </a:gs>
                  <a:gs pos="100000">
                    <a:srgbClr val="000000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 b="1" i="0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3141" name="Google Shape;3141;p16"/>
              <p:cNvGrpSpPr/>
              <p:nvPr/>
            </p:nvGrpSpPr>
            <p:grpSpPr>
              <a:xfrm>
                <a:off x="5808789" y="2272281"/>
                <a:ext cx="1993536" cy="1989348"/>
                <a:chOff x="8140701" y="1890712"/>
                <a:chExt cx="1511300" cy="1508125"/>
              </a:xfrm>
            </p:grpSpPr>
            <p:sp>
              <p:nvSpPr>
                <p:cNvPr id="3142" name="Google Shape;3142;p16"/>
                <p:cNvSpPr/>
                <p:nvPr/>
              </p:nvSpPr>
              <p:spPr>
                <a:xfrm>
                  <a:off x="8140701" y="1890712"/>
                  <a:ext cx="1511300" cy="150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" h="401" extrusionOk="0">
                      <a:moveTo>
                        <a:pt x="385" y="171"/>
                      </a:moveTo>
                      <a:cubicBezTo>
                        <a:pt x="402" y="187"/>
                        <a:pt x="402" y="214"/>
                        <a:pt x="385" y="231"/>
                      </a:cubicBezTo>
                      <a:cubicBezTo>
                        <a:pt x="231" y="385"/>
                        <a:pt x="231" y="385"/>
                        <a:pt x="231" y="385"/>
                      </a:cubicBezTo>
                      <a:cubicBezTo>
                        <a:pt x="214" y="401"/>
                        <a:pt x="187" y="401"/>
                        <a:pt x="171" y="385"/>
                      </a:cubicBezTo>
                      <a:cubicBezTo>
                        <a:pt x="17" y="231"/>
                        <a:pt x="17" y="231"/>
                        <a:pt x="17" y="231"/>
                      </a:cubicBezTo>
                      <a:cubicBezTo>
                        <a:pt x="0" y="214"/>
                        <a:pt x="0" y="187"/>
                        <a:pt x="17" y="171"/>
                      </a:cubicBezTo>
                      <a:cubicBezTo>
                        <a:pt x="171" y="17"/>
                        <a:pt x="171" y="17"/>
                        <a:pt x="171" y="17"/>
                      </a:cubicBezTo>
                      <a:cubicBezTo>
                        <a:pt x="187" y="0"/>
                        <a:pt x="214" y="0"/>
                        <a:pt x="231" y="17"/>
                      </a:cubicBezTo>
                      <a:lnTo>
                        <a:pt x="385" y="171"/>
                      </a:lnTo>
                      <a:close/>
                    </a:path>
                  </a:pathLst>
                </a:custGeom>
                <a:solidFill>
                  <a:srgbClr val="E9AB1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200" b="1" i="0" u="none" strike="noStrike" cap="none">
                    <a:solidFill>
                      <a:srgbClr val="0070C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3143" name="Google Shape;3143;p16"/>
                <p:cNvSpPr/>
                <p:nvPr/>
              </p:nvSpPr>
              <p:spPr>
                <a:xfrm>
                  <a:off x="8283576" y="2033588"/>
                  <a:ext cx="1225550" cy="12271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" h="326" extrusionOk="0">
                      <a:moveTo>
                        <a:pt x="323" y="157"/>
                      </a:moveTo>
                      <a:cubicBezTo>
                        <a:pt x="169" y="2"/>
                        <a:pt x="169" y="2"/>
                        <a:pt x="169" y="2"/>
                      </a:cubicBezTo>
                      <a:cubicBezTo>
                        <a:pt x="167" y="0"/>
                        <a:pt x="164" y="0"/>
                        <a:pt x="163" y="0"/>
                      </a:cubicBezTo>
                      <a:cubicBezTo>
                        <a:pt x="162" y="0"/>
                        <a:pt x="159" y="0"/>
                        <a:pt x="157" y="2"/>
                      </a:cubicBezTo>
                      <a:cubicBezTo>
                        <a:pt x="3" y="157"/>
                        <a:pt x="3" y="157"/>
                        <a:pt x="3" y="157"/>
                      </a:cubicBezTo>
                      <a:cubicBezTo>
                        <a:pt x="1" y="158"/>
                        <a:pt x="0" y="160"/>
                        <a:pt x="0" y="163"/>
                      </a:cubicBezTo>
                      <a:cubicBezTo>
                        <a:pt x="0" y="165"/>
                        <a:pt x="1" y="167"/>
                        <a:pt x="3" y="169"/>
                      </a:cubicBezTo>
                      <a:cubicBezTo>
                        <a:pt x="157" y="323"/>
                        <a:pt x="157" y="323"/>
                        <a:pt x="157" y="323"/>
                      </a:cubicBezTo>
                      <a:cubicBezTo>
                        <a:pt x="159" y="325"/>
                        <a:pt x="162" y="326"/>
                        <a:pt x="163" y="326"/>
                      </a:cubicBezTo>
                      <a:cubicBezTo>
                        <a:pt x="164" y="326"/>
                        <a:pt x="167" y="325"/>
                        <a:pt x="169" y="323"/>
                      </a:cubicBezTo>
                      <a:cubicBezTo>
                        <a:pt x="323" y="169"/>
                        <a:pt x="323" y="169"/>
                        <a:pt x="323" y="169"/>
                      </a:cubicBezTo>
                      <a:cubicBezTo>
                        <a:pt x="325" y="167"/>
                        <a:pt x="326" y="164"/>
                        <a:pt x="326" y="163"/>
                      </a:cubicBezTo>
                      <a:cubicBezTo>
                        <a:pt x="326" y="161"/>
                        <a:pt x="325" y="159"/>
                        <a:pt x="323" y="157"/>
                      </a:cubicBezTo>
                      <a:close/>
                      <a:moveTo>
                        <a:pt x="306" y="168"/>
                      </a:moveTo>
                      <a:cubicBezTo>
                        <a:pt x="168" y="306"/>
                        <a:pt x="168" y="306"/>
                        <a:pt x="168" y="306"/>
                      </a:cubicBezTo>
                      <a:cubicBezTo>
                        <a:pt x="167" y="308"/>
                        <a:pt x="164" y="308"/>
                        <a:pt x="163" y="308"/>
                      </a:cubicBezTo>
                      <a:cubicBezTo>
                        <a:pt x="162" y="308"/>
                        <a:pt x="159" y="308"/>
                        <a:pt x="157" y="306"/>
                      </a:cubicBezTo>
                      <a:cubicBezTo>
                        <a:pt x="20" y="168"/>
                        <a:pt x="20" y="168"/>
                        <a:pt x="20" y="168"/>
                      </a:cubicBezTo>
                      <a:cubicBezTo>
                        <a:pt x="18" y="167"/>
                        <a:pt x="17" y="165"/>
                        <a:pt x="17" y="163"/>
                      </a:cubicBezTo>
                      <a:cubicBezTo>
                        <a:pt x="17" y="161"/>
                        <a:pt x="18" y="159"/>
                        <a:pt x="20" y="157"/>
                      </a:cubicBezTo>
                      <a:cubicBezTo>
                        <a:pt x="157" y="19"/>
                        <a:pt x="157" y="19"/>
                        <a:pt x="157" y="19"/>
                      </a:cubicBezTo>
                      <a:cubicBezTo>
                        <a:pt x="159" y="17"/>
                        <a:pt x="162" y="17"/>
                        <a:pt x="163" y="17"/>
                      </a:cubicBezTo>
                      <a:cubicBezTo>
                        <a:pt x="164" y="17"/>
                        <a:pt x="167" y="17"/>
                        <a:pt x="168" y="19"/>
                      </a:cubicBezTo>
                      <a:cubicBezTo>
                        <a:pt x="306" y="157"/>
                        <a:pt x="306" y="157"/>
                        <a:pt x="306" y="157"/>
                      </a:cubicBezTo>
                      <a:cubicBezTo>
                        <a:pt x="308" y="159"/>
                        <a:pt x="309" y="161"/>
                        <a:pt x="309" y="163"/>
                      </a:cubicBezTo>
                      <a:cubicBezTo>
                        <a:pt x="309" y="164"/>
                        <a:pt x="308" y="166"/>
                        <a:pt x="306" y="16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200" b="1" i="0" u="none" strike="noStrike" cap="none">
                    <a:solidFill>
                      <a:srgbClr val="0070C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</p:grpSp>
        <p:sp>
          <p:nvSpPr>
            <p:cNvPr id="3144" name="Google Shape;3144;p16"/>
            <p:cNvSpPr txBox="1"/>
            <p:nvPr/>
          </p:nvSpPr>
          <p:spPr>
            <a:xfrm>
              <a:off x="6398444" y="4443127"/>
              <a:ext cx="1189156" cy="58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 i="0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</a:t>
              </a:r>
              <a:endParaRPr sz="32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3145" name="Google Shape;3145;p16"/>
          <p:cNvGrpSpPr/>
          <p:nvPr/>
        </p:nvGrpSpPr>
        <p:grpSpPr>
          <a:xfrm>
            <a:off x="3741331" y="1792128"/>
            <a:ext cx="1021209" cy="1464223"/>
            <a:chOff x="6285507" y="4056652"/>
            <a:chExt cx="1361612" cy="1952296"/>
          </a:xfrm>
        </p:grpSpPr>
        <p:grpSp>
          <p:nvGrpSpPr>
            <p:cNvPr id="3146" name="Google Shape;3146;p16"/>
            <p:cNvGrpSpPr/>
            <p:nvPr/>
          </p:nvGrpSpPr>
          <p:grpSpPr>
            <a:xfrm>
              <a:off x="6285507" y="4056652"/>
              <a:ext cx="1361612" cy="1952296"/>
              <a:chOff x="5808789" y="2272281"/>
              <a:chExt cx="1993536" cy="2858355"/>
            </a:xfrm>
          </p:grpSpPr>
          <p:sp>
            <p:nvSpPr>
              <p:cNvPr id="3147" name="Google Shape;3147;p16"/>
              <p:cNvSpPr/>
              <p:nvPr/>
            </p:nvSpPr>
            <p:spPr>
              <a:xfrm>
                <a:off x="6718887" y="4188899"/>
                <a:ext cx="191914" cy="941737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FFFFFF"/>
                  </a:gs>
                  <a:gs pos="100000">
                    <a:srgbClr val="000000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 b="1" i="0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3148" name="Google Shape;3148;p16"/>
              <p:cNvGrpSpPr/>
              <p:nvPr/>
            </p:nvGrpSpPr>
            <p:grpSpPr>
              <a:xfrm>
                <a:off x="5808789" y="2272281"/>
                <a:ext cx="1993536" cy="1989348"/>
                <a:chOff x="8140701" y="1890712"/>
                <a:chExt cx="1511300" cy="1508125"/>
              </a:xfrm>
            </p:grpSpPr>
            <p:sp>
              <p:nvSpPr>
                <p:cNvPr id="3149" name="Google Shape;3149;p16"/>
                <p:cNvSpPr/>
                <p:nvPr/>
              </p:nvSpPr>
              <p:spPr>
                <a:xfrm>
                  <a:off x="8140701" y="1890712"/>
                  <a:ext cx="1511300" cy="150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" h="401" extrusionOk="0">
                      <a:moveTo>
                        <a:pt x="385" y="171"/>
                      </a:moveTo>
                      <a:cubicBezTo>
                        <a:pt x="402" y="187"/>
                        <a:pt x="402" y="214"/>
                        <a:pt x="385" y="231"/>
                      </a:cubicBezTo>
                      <a:cubicBezTo>
                        <a:pt x="231" y="385"/>
                        <a:pt x="231" y="385"/>
                        <a:pt x="231" y="385"/>
                      </a:cubicBezTo>
                      <a:cubicBezTo>
                        <a:pt x="214" y="401"/>
                        <a:pt x="187" y="401"/>
                        <a:pt x="171" y="385"/>
                      </a:cubicBezTo>
                      <a:cubicBezTo>
                        <a:pt x="17" y="231"/>
                        <a:pt x="17" y="231"/>
                        <a:pt x="17" y="231"/>
                      </a:cubicBezTo>
                      <a:cubicBezTo>
                        <a:pt x="0" y="214"/>
                        <a:pt x="0" y="187"/>
                        <a:pt x="17" y="171"/>
                      </a:cubicBezTo>
                      <a:cubicBezTo>
                        <a:pt x="171" y="17"/>
                        <a:pt x="171" y="17"/>
                        <a:pt x="171" y="17"/>
                      </a:cubicBezTo>
                      <a:cubicBezTo>
                        <a:pt x="187" y="0"/>
                        <a:pt x="214" y="0"/>
                        <a:pt x="231" y="17"/>
                      </a:cubicBezTo>
                      <a:lnTo>
                        <a:pt x="385" y="171"/>
                      </a:lnTo>
                      <a:close/>
                    </a:path>
                  </a:pathLst>
                </a:custGeom>
                <a:solidFill>
                  <a:srgbClr val="E9AB1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200" b="1" i="0" u="none" strike="noStrike" cap="none">
                    <a:solidFill>
                      <a:srgbClr val="0070C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3150" name="Google Shape;3150;p16"/>
                <p:cNvSpPr/>
                <p:nvPr/>
              </p:nvSpPr>
              <p:spPr>
                <a:xfrm>
                  <a:off x="8283576" y="2033588"/>
                  <a:ext cx="1225550" cy="12271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" h="326" extrusionOk="0">
                      <a:moveTo>
                        <a:pt x="323" y="157"/>
                      </a:moveTo>
                      <a:cubicBezTo>
                        <a:pt x="169" y="2"/>
                        <a:pt x="169" y="2"/>
                        <a:pt x="169" y="2"/>
                      </a:cubicBezTo>
                      <a:cubicBezTo>
                        <a:pt x="167" y="0"/>
                        <a:pt x="164" y="0"/>
                        <a:pt x="163" y="0"/>
                      </a:cubicBezTo>
                      <a:cubicBezTo>
                        <a:pt x="162" y="0"/>
                        <a:pt x="159" y="0"/>
                        <a:pt x="157" y="2"/>
                      </a:cubicBezTo>
                      <a:cubicBezTo>
                        <a:pt x="3" y="157"/>
                        <a:pt x="3" y="157"/>
                        <a:pt x="3" y="157"/>
                      </a:cubicBezTo>
                      <a:cubicBezTo>
                        <a:pt x="1" y="158"/>
                        <a:pt x="0" y="160"/>
                        <a:pt x="0" y="163"/>
                      </a:cubicBezTo>
                      <a:cubicBezTo>
                        <a:pt x="0" y="165"/>
                        <a:pt x="1" y="167"/>
                        <a:pt x="3" y="169"/>
                      </a:cubicBezTo>
                      <a:cubicBezTo>
                        <a:pt x="157" y="323"/>
                        <a:pt x="157" y="323"/>
                        <a:pt x="157" y="323"/>
                      </a:cubicBezTo>
                      <a:cubicBezTo>
                        <a:pt x="159" y="325"/>
                        <a:pt x="162" y="326"/>
                        <a:pt x="163" y="326"/>
                      </a:cubicBezTo>
                      <a:cubicBezTo>
                        <a:pt x="164" y="326"/>
                        <a:pt x="167" y="325"/>
                        <a:pt x="169" y="323"/>
                      </a:cubicBezTo>
                      <a:cubicBezTo>
                        <a:pt x="323" y="169"/>
                        <a:pt x="323" y="169"/>
                        <a:pt x="323" y="169"/>
                      </a:cubicBezTo>
                      <a:cubicBezTo>
                        <a:pt x="325" y="167"/>
                        <a:pt x="326" y="164"/>
                        <a:pt x="326" y="163"/>
                      </a:cubicBezTo>
                      <a:cubicBezTo>
                        <a:pt x="326" y="161"/>
                        <a:pt x="325" y="159"/>
                        <a:pt x="323" y="157"/>
                      </a:cubicBezTo>
                      <a:close/>
                      <a:moveTo>
                        <a:pt x="306" y="168"/>
                      </a:moveTo>
                      <a:cubicBezTo>
                        <a:pt x="168" y="306"/>
                        <a:pt x="168" y="306"/>
                        <a:pt x="168" y="306"/>
                      </a:cubicBezTo>
                      <a:cubicBezTo>
                        <a:pt x="167" y="308"/>
                        <a:pt x="164" y="308"/>
                        <a:pt x="163" y="308"/>
                      </a:cubicBezTo>
                      <a:cubicBezTo>
                        <a:pt x="162" y="308"/>
                        <a:pt x="159" y="308"/>
                        <a:pt x="157" y="306"/>
                      </a:cubicBezTo>
                      <a:cubicBezTo>
                        <a:pt x="20" y="168"/>
                        <a:pt x="20" y="168"/>
                        <a:pt x="20" y="168"/>
                      </a:cubicBezTo>
                      <a:cubicBezTo>
                        <a:pt x="18" y="167"/>
                        <a:pt x="17" y="165"/>
                        <a:pt x="17" y="163"/>
                      </a:cubicBezTo>
                      <a:cubicBezTo>
                        <a:pt x="17" y="161"/>
                        <a:pt x="18" y="159"/>
                        <a:pt x="20" y="157"/>
                      </a:cubicBezTo>
                      <a:cubicBezTo>
                        <a:pt x="157" y="19"/>
                        <a:pt x="157" y="19"/>
                        <a:pt x="157" y="19"/>
                      </a:cubicBezTo>
                      <a:cubicBezTo>
                        <a:pt x="159" y="17"/>
                        <a:pt x="162" y="17"/>
                        <a:pt x="163" y="17"/>
                      </a:cubicBezTo>
                      <a:cubicBezTo>
                        <a:pt x="164" y="17"/>
                        <a:pt x="167" y="17"/>
                        <a:pt x="168" y="19"/>
                      </a:cubicBezTo>
                      <a:cubicBezTo>
                        <a:pt x="306" y="157"/>
                        <a:pt x="306" y="157"/>
                        <a:pt x="306" y="157"/>
                      </a:cubicBezTo>
                      <a:cubicBezTo>
                        <a:pt x="308" y="159"/>
                        <a:pt x="309" y="161"/>
                        <a:pt x="309" y="163"/>
                      </a:cubicBezTo>
                      <a:cubicBezTo>
                        <a:pt x="309" y="164"/>
                        <a:pt x="308" y="166"/>
                        <a:pt x="306" y="16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200" b="1" i="0" u="none" strike="noStrike" cap="none">
                    <a:solidFill>
                      <a:srgbClr val="0070C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</p:grpSp>
        <p:sp>
          <p:nvSpPr>
            <p:cNvPr id="3151" name="Google Shape;3151;p16"/>
            <p:cNvSpPr txBox="1"/>
            <p:nvPr/>
          </p:nvSpPr>
          <p:spPr>
            <a:xfrm>
              <a:off x="6389428" y="4283233"/>
              <a:ext cx="1189156" cy="7796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 i="0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endParaRPr sz="32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3152" name="Google Shape;3152;p16"/>
          <p:cNvGrpSpPr/>
          <p:nvPr/>
        </p:nvGrpSpPr>
        <p:grpSpPr>
          <a:xfrm>
            <a:off x="939149" y="2058924"/>
            <a:ext cx="1235663" cy="1771710"/>
            <a:chOff x="6285507" y="4056652"/>
            <a:chExt cx="1361612" cy="1952296"/>
          </a:xfrm>
        </p:grpSpPr>
        <p:grpSp>
          <p:nvGrpSpPr>
            <p:cNvPr id="3153" name="Google Shape;3153;p16"/>
            <p:cNvGrpSpPr/>
            <p:nvPr/>
          </p:nvGrpSpPr>
          <p:grpSpPr>
            <a:xfrm>
              <a:off x="6285507" y="4056652"/>
              <a:ext cx="1361612" cy="1952296"/>
              <a:chOff x="5808789" y="2272281"/>
              <a:chExt cx="1993536" cy="2858355"/>
            </a:xfrm>
          </p:grpSpPr>
          <p:sp>
            <p:nvSpPr>
              <p:cNvPr id="3154" name="Google Shape;3154;p16"/>
              <p:cNvSpPr/>
              <p:nvPr/>
            </p:nvSpPr>
            <p:spPr>
              <a:xfrm>
                <a:off x="6718887" y="4188899"/>
                <a:ext cx="191914" cy="941737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FFFFFF"/>
                  </a:gs>
                  <a:gs pos="100000">
                    <a:srgbClr val="000000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 b="1" i="0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3155" name="Google Shape;3155;p16"/>
              <p:cNvGrpSpPr/>
              <p:nvPr/>
            </p:nvGrpSpPr>
            <p:grpSpPr>
              <a:xfrm>
                <a:off x="5808789" y="2272281"/>
                <a:ext cx="1993536" cy="1989348"/>
                <a:chOff x="8140701" y="1890712"/>
                <a:chExt cx="1511300" cy="1508125"/>
              </a:xfrm>
            </p:grpSpPr>
            <p:sp>
              <p:nvSpPr>
                <p:cNvPr id="3156" name="Google Shape;3156;p16"/>
                <p:cNvSpPr/>
                <p:nvPr/>
              </p:nvSpPr>
              <p:spPr>
                <a:xfrm>
                  <a:off x="8140701" y="1890712"/>
                  <a:ext cx="1511300" cy="150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" h="401" extrusionOk="0">
                      <a:moveTo>
                        <a:pt x="385" y="171"/>
                      </a:moveTo>
                      <a:cubicBezTo>
                        <a:pt x="402" y="187"/>
                        <a:pt x="402" y="214"/>
                        <a:pt x="385" y="231"/>
                      </a:cubicBezTo>
                      <a:cubicBezTo>
                        <a:pt x="231" y="385"/>
                        <a:pt x="231" y="385"/>
                        <a:pt x="231" y="385"/>
                      </a:cubicBezTo>
                      <a:cubicBezTo>
                        <a:pt x="214" y="401"/>
                        <a:pt x="187" y="401"/>
                        <a:pt x="171" y="385"/>
                      </a:cubicBezTo>
                      <a:cubicBezTo>
                        <a:pt x="17" y="231"/>
                        <a:pt x="17" y="231"/>
                        <a:pt x="17" y="231"/>
                      </a:cubicBezTo>
                      <a:cubicBezTo>
                        <a:pt x="0" y="214"/>
                        <a:pt x="0" y="187"/>
                        <a:pt x="17" y="171"/>
                      </a:cubicBezTo>
                      <a:cubicBezTo>
                        <a:pt x="171" y="17"/>
                        <a:pt x="171" y="17"/>
                        <a:pt x="171" y="17"/>
                      </a:cubicBezTo>
                      <a:cubicBezTo>
                        <a:pt x="187" y="0"/>
                        <a:pt x="214" y="0"/>
                        <a:pt x="231" y="17"/>
                      </a:cubicBezTo>
                      <a:lnTo>
                        <a:pt x="385" y="171"/>
                      </a:lnTo>
                      <a:close/>
                    </a:path>
                  </a:pathLst>
                </a:custGeom>
                <a:solidFill>
                  <a:srgbClr val="E9AB1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200" b="1" i="0" u="none" strike="noStrike" cap="none">
                    <a:solidFill>
                      <a:srgbClr val="0070C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3157" name="Google Shape;3157;p16"/>
                <p:cNvSpPr/>
                <p:nvPr/>
              </p:nvSpPr>
              <p:spPr>
                <a:xfrm>
                  <a:off x="8283576" y="2033588"/>
                  <a:ext cx="1225550" cy="12271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" h="326" extrusionOk="0">
                      <a:moveTo>
                        <a:pt x="323" y="157"/>
                      </a:moveTo>
                      <a:cubicBezTo>
                        <a:pt x="169" y="2"/>
                        <a:pt x="169" y="2"/>
                        <a:pt x="169" y="2"/>
                      </a:cubicBezTo>
                      <a:cubicBezTo>
                        <a:pt x="167" y="0"/>
                        <a:pt x="164" y="0"/>
                        <a:pt x="163" y="0"/>
                      </a:cubicBezTo>
                      <a:cubicBezTo>
                        <a:pt x="162" y="0"/>
                        <a:pt x="159" y="0"/>
                        <a:pt x="157" y="2"/>
                      </a:cubicBezTo>
                      <a:cubicBezTo>
                        <a:pt x="3" y="157"/>
                        <a:pt x="3" y="157"/>
                        <a:pt x="3" y="157"/>
                      </a:cubicBezTo>
                      <a:cubicBezTo>
                        <a:pt x="1" y="158"/>
                        <a:pt x="0" y="160"/>
                        <a:pt x="0" y="163"/>
                      </a:cubicBezTo>
                      <a:cubicBezTo>
                        <a:pt x="0" y="165"/>
                        <a:pt x="1" y="167"/>
                        <a:pt x="3" y="169"/>
                      </a:cubicBezTo>
                      <a:cubicBezTo>
                        <a:pt x="157" y="323"/>
                        <a:pt x="157" y="323"/>
                        <a:pt x="157" y="323"/>
                      </a:cubicBezTo>
                      <a:cubicBezTo>
                        <a:pt x="159" y="325"/>
                        <a:pt x="162" y="326"/>
                        <a:pt x="163" y="326"/>
                      </a:cubicBezTo>
                      <a:cubicBezTo>
                        <a:pt x="164" y="326"/>
                        <a:pt x="167" y="325"/>
                        <a:pt x="169" y="323"/>
                      </a:cubicBezTo>
                      <a:cubicBezTo>
                        <a:pt x="323" y="169"/>
                        <a:pt x="323" y="169"/>
                        <a:pt x="323" y="169"/>
                      </a:cubicBezTo>
                      <a:cubicBezTo>
                        <a:pt x="325" y="167"/>
                        <a:pt x="326" y="164"/>
                        <a:pt x="326" y="163"/>
                      </a:cubicBezTo>
                      <a:cubicBezTo>
                        <a:pt x="326" y="161"/>
                        <a:pt x="325" y="159"/>
                        <a:pt x="323" y="157"/>
                      </a:cubicBezTo>
                      <a:close/>
                      <a:moveTo>
                        <a:pt x="306" y="168"/>
                      </a:moveTo>
                      <a:cubicBezTo>
                        <a:pt x="168" y="306"/>
                        <a:pt x="168" y="306"/>
                        <a:pt x="168" y="306"/>
                      </a:cubicBezTo>
                      <a:cubicBezTo>
                        <a:pt x="167" y="308"/>
                        <a:pt x="164" y="308"/>
                        <a:pt x="163" y="308"/>
                      </a:cubicBezTo>
                      <a:cubicBezTo>
                        <a:pt x="162" y="308"/>
                        <a:pt x="159" y="308"/>
                        <a:pt x="157" y="306"/>
                      </a:cubicBezTo>
                      <a:cubicBezTo>
                        <a:pt x="20" y="168"/>
                        <a:pt x="20" y="168"/>
                        <a:pt x="20" y="168"/>
                      </a:cubicBezTo>
                      <a:cubicBezTo>
                        <a:pt x="18" y="167"/>
                        <a:pt x="17" y="165"/>
                        <a:pt x="17" y="163"/>
                      </a:cubicBezTo>
                      <a:cubicBezTo>
                        <a:pt x="17" y="161"/>
                        <a:pt x="18" y="159"/>
                        <a:pt x="20" y="157"/>
                      </a:cubicBezTo>
                      <a:cubicBezTo>
                        <a:pt x="157" y="19"/>
                        <a:pt x="157" y="19"/>
                        <a:pt x="157" y="19"/>
                      </a:cubicBezTo>
                      <a:cubicBezTo>
                        <a:pt x="159" y="17"/>
                        <a:pt x="162" y="17"/>
                        <a:pt x="163" y="17"/>
                      </a:cubicBezTo>
                      <a:cubicBezTo>
                        <a:pt x="164" y="17"/>
                        <a:pt x="167" y="17"/>
                        <a:pt x="168" y="19"/>
                      </a:cubicBezTo>
                      <a:cubicBezTo>
                        <a:pt x="306" y="157"/>
                        <a:pt x="306" y="157"/>
                        <a:pt x="306" y="157"/>
                      </a:cubicBezTo>
                      <a:cubicBezTo>
                        <a:pt x="308" y="159"/>
                        <a:pt x="309" y="161"/>
                        <a:pt x="309" y="163"/>
                      </a:cubicBezTo>
                      <a:cubicBezTo>
                        <a:pt x="309" y="164"/>
                        <a:pt x="308" y="166"/>
                        <a:pt x="306" y="16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200" b="1" i="0" u="none" strike="noStrike" cap="none">
                    <a:solidFill>
                      <a:srgbClr val="0070C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</p:grpSp>
        <p:sp>
          <p:nvSpPr>
            <p:cNvPr id="3158" name="Google Shape;3158;p16"/>
            <p:cNvSpPr txBox="1"/>
            <p:nvPr/>
          </p:nvSpPr>
          <p:spPr>
            <a:xfrm>
              <a:off x="6372813" y="4344159"/>
              <a:ext cx="1189156" cy="6443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 i="0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4</a:t>
              </a:r>
              <a:endParaRPr sz="32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3159" name="Google Shape;3159;p16"/>
          <p:cNvGrpSpPr/>
          <p:nvPr/>
        </p:nvGrpSpPr>
        <p:grpSpPr>
          <a:xfrm>
            <a:off x="190234" y="3921374"/>
            <a:ext cx="2863960" cy="1237604"/>
            <a:chOff x="4056577" y="705994"/>
            <a:chExt cx="1191818" cy="2571225"/>
          </a:xfrm>
        </p:grpSpPr>
        <p:sp>
          <p:nvSpPr>
            <p:cNvPr id="3160" name="Google Shape;3160;p16"/>
            <p:cNvSpPr txBox="1"/>
            <p:nvPr/>
          </p:nvSpPr>
          <p:spPr>
            <a:xfrm>
              <a:off x="4056577" y="1550754"/>
              <a:ext cx="1191818" cy="172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Nhiệm vụ của Sử học</a:t>
              </a:r>
              <a:endParaRPr/>
            </a:p>
          </p:txBody>
        </p:sp>
        <p:sp>
          <p:nvSpPr>
            <p:cNvPr id="3161" name="Google Shape;3161;p16"/>
            <p:cNvSpPr txBox="1"/>
            <p:nvPr/>
          </p:nvSpPr>
          <p:spPr>
            <a:xfrm>
              <a:off x="4350819" y="705994"/>
              <a:ext cx="634336" cy="9591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3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Nhóm 4</a:t>
              </a:r>
              <a:endParaRPr/>
            </a:p>
          </p:txBody>
        </p:sp>
      </p:grpSp>
      <p:grpSp>
        <p:nvGrpSpPr>
          <p:cNvPr id="3162" name="Google Shape;3162;p16"/>
          <p:cNvGrpSpPr/>
          <p:nvPr/>
        </p:nvGrpSpPr>
        <p:grpSpPr>
          <a:xfrm>
            <a:off x="4890748" y="1752387"/>
            <a:ext cx="3133930" cy="1257722"/>
            <a:chOff x="4203072" y="1505552"/>
            <a:chExt cx="1793457" cy="1676963"/>
          </a:xfrm>
        </p:grpSpPr>
        <p:sp>
          <p:nvSpPr>
            <p:cNvPr id="3163" name="Google Shape;3163;p16"/>
            <p:cNvSpPr txBox="1"/>
            <p:nvPr/>
          </p:nvSpPr>
          <p:spPr>
            <a:xfrm>
              <a:off x="4203072" y="2074519"/>
              <a:ext cx="1793457" cy="1107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C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Đối tượng nghiên cứu của Sử học</a:t>
              </a:r>
              <a:endParaRPr sz="2400" b="1" i="0" u="none" strike="noStrike" cap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164" name="Google Shape;3164;p16"/>
            <p:cNvSpPr txBox="1"/>
            <p:nvPr/>
          </p:nvSpPr>
          <p:spPr>
            <a:xfrm>
              <a:off x="4595420" y="1505552"/>
              <a:ext cx="783239" cy="615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3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Nhóm 2</a:t>
              </a:r>
              <a:endParaRPr/>
            </a:p>
          </p:txBody>
        </p:sp>
      </p:grpSp>
      <p:grpSp>
        <p:nvGrpSpPr>
          <p:cNvPr id="3165" name="Google Shape;3165;p16"/>
          <p:cNvGrpSpPr/>
          <p:nvPr/>
        </p:nvGrpSpPr>
        <p:grpSpPr>
          <a:xfrm>
            <a:off x="6844609" y="3844157"/>
            <a:ext cx="2465578" cy="1216305"/>
            <a:chOff x="4189822" y="1544919"/>
            <a:chExt cx="1722603" cy="1621737"/>
          </a:xfrm>
        </p:grpSpPr>
        <p:sp>
          <p:nvSpPr>
            <p:cNvPr id="3166" name="Google Shape;3166;p16"/>
            <p:cNvSpPr txBox="1"/>
            <p:nvPr/>
          </p:nvSpPr>
          <p:spPr>
            <a:xfrm>
              <a:off x="4415478" y="2058661"/>
              <a:ext cx="1271292" cy="1107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Chức năng của Sử học</a:t>
              </a:r>
              <a:endParaRPr/>
            </a:p>
          </p:txBody>
        </p:sp>
        <p:sp>
          <p:nvSpPr>
            <p:cNvPr id="3167" name="Google Shape;3167;p16"/>
            <p:cNvSpPr txBox="1"/>
            <p:nvPr/>
          </p:nvSpPr>
          <p:spPr>
            <a:xfrm>
              <a:off x="4189822" y="1544919"/>
              <a:ext cx="1722603" cy="615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3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Nhóm 3</a:t>
              </a:r>
              <a:endParaRPr/>
            </a:p>
          </p:txBody>
        </p:sp>
      </p:grpSp>
      <p:grpSp>
        <p:nvGrpSpPr>
          <p:cNvPr id="3168" name="Google Shape;3168;p16"/>
          <p:cNvGrpSpPr/>
          <p:nvPr/>
        </p:nvGrpSpPr>
        <p:grpSpPr>
          <a:xfrm>
            <a:off x="2821381" y="301497"/>
            <a:ext cx="3321336" cy="885665"/>
            <a:chOff x="4035345" y="1599780"/>
            <a:chExt cx="1708668" cy="1180886"/>
          </a:xfrm>
        </p:grpSpPr>
        <p:sp>
          <p:nvSpPr>
            <p:cNvPr id="3169" name="Google Shape;3169;p16"/>
            <p:cNvSpPr txBox="1"/>
            <p:nvPr/>
          </p:nvSpPr>
          <p:spPr>
            <a:xfrm>
              <a:off x="4035345" y="2165113"/>
              <a:ext cx="1708668" cy="6155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Khái niệm</a:t>
              </a:r>
              <a:endParaRPr sz="24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170" name="Google Shape;3170;p16"/>
            <p:cNvSpPr txBox="1"/>
            <p:nvPr/>
          </p:nvSpPr>
          <p:spPr>
            <a:xfrm>
              <a:off x="4484092" y="1599780"/>
              <a:ext cx="825208" cy="6155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3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Nhóm 1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5" name="Google Shape;317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95534" y="463810"/>
            <a:ext cx="9396564" cy="492705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76" name="Google Shape;3176;p17"/>
          <p:cNvGrpSpPr/>
          <p:nvPr/>
        </p:nvGrpSpPr>
        <p:grpSpPr>
          <a:xfrm>
            <a:off x="-95534" y="1"/>
            <a:ext cx="2615997" cy="679938"/>
            <a:chOff x="-182094" y="40944"/>
            <a:chExt cx="8725593" cy="604992"/>
          </a:xfrm>
        </p:grpSpPr>
        <p:sp>
          <p:nvSpPr>
            <p:cNvPr id="3177" name="Google Shape;3177;p17"/>
            <p:cNvSpPr/>
            <p:nvPr/>
          </p:nvSpPr>
          <p:spPr>
            <a:xfrm>
              <a:off x="0" y="40944"/>
              <a:ext cx="8543499" cy="604992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8" name="Google Shape;3178;p17"/>
            <p:cNvSpPr txBox="1"/>
            <p:nvPr/>
          </p:nvSpPr>
          <p:spPr>
            <a:xfrm>
              <a:off x="-182094" y="96929"/>
              <a:ext cx="8543499" cy="4655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i="0" u="none" strike="noStrike" cap="none">
                  <a:solidFill>
                    <a:srgbClr val="C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b. Sử học</a:t>
              </a:r>
              <a:endParaRPr sz="2800" b="1" i="0" u="none" strike="noStrike" cap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3179" name="Google Shape;3179;p17"/>
          <p:cNvSpPr txBox="1"/>
          <p:nvPr/>
        </p:nvSpPr>
        <p:spPr>
          <a:xfrm>
            <a:off x="0" y="907206"/>
            <a:ext cx="382172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✔"/>
            </a:pPr>
            <a:r>
              <a:rPr lang="en-US" sz="28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Khái niệm Sử học</a:t>
            </a:r>
            <a:endParaRPr sz="2800" b="1" i="0" u="none" strike="noStrike" cap="none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80" name="Google Shape;3180;p17"/>
          <p:cNvSpPr txBox="1"/>
          <p:nvPr/>
        </p:nvSpPr>
        <p:spPr>
          <a:xfrm>
            <a:off x="180697" y="3410646"/>
            <a:ext cx="8836925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Là quá trình phát sinh, phát triển của xã hội loài người trong quá khứ. Như vậy, đối tượng của Sử học mang tính toàn diện và đa dạng.</a:t>
            </a:r>
            <a:endParaRPr sz="2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81" name="Google Shape;3181;p17"/>
          <p:cNvSpPr txBox="1"/>
          <p:nvPr/>
        </p:nvSpPr>
        <p:spPr>
          <a:xfrm>
            <a:off x="180697" y="2820861"/>
            <a:ext cx="648268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✔"/>
            </a:pPr>
            <a:r>
              <a:rPr lang="en-US" sz="28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Đối tượng nghiên cứu của Sử học</a:t>
            </a:r>
            <a:endParaRPr sz="2800" b="1" i="0" u="none" strike="noStrike" cap="none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82" name="Google Shape;3182;p17"/>
          <p:cNvSpPr txBox="1"/>
          <p:nvPr/>
        </p:nvSpPr>
        <p:spPr>
          <a:xfrm>
            <a:off x="180697" y="1430426"/>
            <a:ext cx="8836925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Sử học là khoa học nghiên cứu lịch sử của xã hội loài người nói chung hoặc của một quốc gia, dân tộc, địa phương, con người nói riêng.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7" name="Google Shape;3187;p18"/>
          <p:cNvPicPr preferRelativeResize="0"/>
          <p:nvPr/>
        </p:nvPicPr>
        <p:blipFill rotWithShape="1">
          <a:blip r:embed="rId3">
            <a:alphaModFix/>
          </a:blip>
          <a:srcRect l="10954" t="3633" r="12746" b="3589"/>
          <a:stretch/>
        </p:blipFill>
        <p:spPr>
          <a:xfrm>
            <a:off x="0" y="0"/>
            <a:ext cx="317988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8" name="Google Shape;3188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79886" y="0"/>
            <a:ext cx="302944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9" name="Google Shape;3189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09332" y="0"/>
            <a:ext cx="293466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4" name="Google Shape;3194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95534" y="463810"/>
            <a:ext cx="9396564" cy="492705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95" name="Google Shape;3195;p19"/>
          <p:cNvGrpSpPr/>
          <p:nvPr/>
        </p:nvGrpSpPr>
        <p:grpSpPr>
          <a:xfrm>
            <a:off x="-95534" y="0"/>
            <a:ext cx="2111903" cy="703385"/>
            <a:chOff x="-54592" y="40944"/>
            <a:chExt cx="8598091" cy="604992"/>
          </a:xfrm>
        </p:grpSpPr>
        <p:sp>
          <p:nvSpPr>
            <p:cNvPr id="3196" name="Google Shape;3196;p19"/>
            <p:cNvSpPr/>
            <p:nvPr/>
          </p:nvSpPr>
          <p:spPr>
            <a:xfrm>
              <a:off x="0" y="40944"/>
              <a:ext cx="8543499" cy="604992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7" name="Google Shape;3197;p19"/>
            <p:cNvSpPr txBox="1"/>
            <p:nvPr/>
          </p:nvSpPr>
          <p:spPr>
            <a:xfrm>
              <a:off x="-54592" y="83173"/>
              <a:ext cx="8543500" cy="4500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i="0" u="none" strike="noStrike" cap="none">
                  <a:solidFill>
                    <a:srgbClr val="C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b. Sử học</a:t>
              </a:r>
              <a:endParaRPr sz="2800" b="1" i="0" u="none" strike="noStrike" cap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3198" name="Google Shape;3198;p19"/>
          <p:cNvSpPr txBox="1"/>
          <p:nvPr/>
        </p:nvSpPr>
        <p:spPr>
          <a:xfrm>
            <a:off x="153536" y="651284"/>
            <a:ext cx="700130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✔"/>
            </a:pPr>
            <a:r>
              <a:rPr lang="en-US" sz="32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Chức năng, nhiệm vụ của Sử học</a:t>
            </a:r>
            <a:endParaRPr sz="3200" b="1" i="0" u="none" strike="noStrike" cap="none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99" name="Google Shape;3199;p19"/>
          <p:cNvSpPr txBox="1"/>
          <p:nvPr/>
        </p:nvSpPr>
        <p:spPr>
          <a:xfrm>
            <a:off x="153537" y="1693578"/>
            <a:ext cx="8836925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+ </a:t>
            </a:r>
            <a:r>
              <a:rPr lang="en-US" sz="2800" b="0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Chức năng khoa học: </a:t>
            </a:r>
            <a:r>
              <a:rPr lang="en-US" sz="2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Khôi phục các sự kiện, hiện tượng lịch sử diễn ra trong quá khứ.</a:t>
            </a:r>
            <a:endParaRPr sz="2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00" name="Google Shape;3200;p19"/>
          <p:cNvSpPr txBox="1"/>
          <p:nvPr/>
        </p:nvSpPr>
        <p:spPr>
          <a:xfrm>
            <a:off x="275795" y="1114080"/>
            <a:ext cx="259307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Chức năng</a:t>
            </a:r>
            <a:endParaRPr sz="3200" b="1" i="0" u="none" strike="noStrike" cap="none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01" name="Google Shape;3201;p19"/>
          <p:cNvSpPr txBox="1"/>
          <p:nvPr/>
        </p:nvSpPr>
        <p:spPr>
          <a:xfrm>
            <a:off x="153537" y="2647685"/>
            <a:ext cx="8836925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+ </a:t>
            </a:r>
            <a:r>
              <a:rPr lang="en-US" sz="2800" b="0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Chức năng xã hội</a:t>
            </a:r>
            <a:r>
              <a:rPr lang="en-US" sz="2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Giúp con người tìm hiểu các quy luật phát triển của xã hội loài người trong quá khứ, từ đó nhận thức hiện tại và dự đoán được tương lai</a:t>
            </a:r>
            <a:endParaRPr sz="2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02" name="Google Shape;3202;p19"/>
          <p:cNvSpPr txBox="1"/>
          <p:nvPr/>
        </p:nvSpPr>
        <p:spPr>
          <a:xfrm>
            <a:off x="184285" y="4015162"/>
            <a:ext cx="8836925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+ </a:t>
            </a:r>
            <a:r>
              <a:rPr lang="en-US" sz="2800" b="0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Chức năng giáo dục</a:t>
            </a:r>
            <a:r>
              <a:rPr lang="en-US" sz="2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Giáo dục tư tưởng, tình cảm, đạo đức; rút ra bài học kinh nghiệm cho cuộc sống hiện tại.</a:t>
            </a:r>
            <a:endParaRPr sz="2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0" name="Google Shape;3220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95534" y="463810"/>
            <a:ext cx="9396564" cy="492705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21" name="Google Shape;3221;p22"/>
          <p:cNvGrpSpPr/>
          <p:nvPr/>
        </p:nvGrpSpPr>
        <p:grpSpPr>
          <a:xfrm>
            <a:off x="-40942" y="46893"/>
            <a:ext cx="2315219" cy="584776"/>
            <a:chOff x="0" y="40944"/>
            <a:chExt cx="8543499" cy="604992"/>
          </a:xfrm>
        </p:grpSpPr>
        <p:sp>
          <p:nvSpPr>
            <p:cNvPr id="3222" name="Google Shape;3222;p22"/>
            <p:cNvSpPr/>
            <p:nvPr/>
          </p:nvSpPr>
          <p:spPr>
            <a:xfrm>
              <a:off x="0" y="40944"/>
              <a:ext cx="8543499" cy="604992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3" name="Google Shape;3223;p22"/>
            <p:cNvSpPr txBox="1"/>
            <p:nvPr/>
          </p:nvSpPr>
          <p:spPr>
            <a:xfrm>
              <a:off x="0" y="62426"/>
              <a:ext cx="8543499" cy="5413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i="0" u="none" strike="noStrike" cap="none">
                  <a:solidFill>
                    <a:srgbClr val="C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b. Sử học</a:t>
              </a:r>
              <a:endParaRPr sz="2800" b="1" i="0" u="none" strike="noStrike" cap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3224" name="Google Shape;3224;p22"/>
          <p:cNvSpPr txBox="1"/>
          <p:nvPr/>
        </p:nvSpPr>
        <p:spPr>
          <a:xfrm>
            <a:off x="168911" y="698695"/>
            <a:ext cx="700130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✔"/>
            </a:pPr>
            <a:r>
              <a:rPr lang="en-US" sz="28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Chức năng, nhiệm vụ của Sử học</a:t>
            </a:r>
            <a:endParaRPr sz="2800" b="1" i="0" u="none" strike="noStrike" cap="none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25" name="Google Shape;3225;p22"/>
          <p:cNvSpPr txBox="1"/>
          <p:nvPr/>
        </p:nvSpPr>
        <p:spPr>
          <a:xfrm>
            <a:off x="168911" y="1539635"/>
            <a:ext cx="8867673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+ Cung cấp tri thức khoa học, giúp con người tìm hiểu, khám phá hiện thực lịch sử một cách khách quan, khoa học và chân thực.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26" name="Google Shape;3226;p22"/>
          <p:cNvSpPr txBox="1"/>
          <p:nvPr/>
        </p:nvSpPr>
        <p:spPr>
          <a:xfrm>
            <a:off x="168911" y="1110779"/>
            <a:ext cx="259307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Nhiệm vụ</a:t>
            </a:r>
            <a:endParaRPr sz="2800" b="1" i="0" u="none" strike="noStrike" cap="none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27" name="Google Shape;3227;p22"/>
          <p:cNvSpPr txBox="1"/>
          <p:nvPr/>
        </p:nvSpPr>
        <p:spPr>
          <a:xfrm>
            <a:off x="113675" y="2906223"/>
            <a:ext cx="8867673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+ Góp phần bồi dưỡng nhân sinh quan và thế giới quan khoa học, nâng cao trình độ nhận thức của con người. </a:t>
            </a:r>
            <a:endParaRPr sz="2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28" name="Google Shape;3228;p22"/>
          <p:cNvSpPr txBox="1"/>
          <p:nvPr/>
        </p:nvSpPr>
        <p:spPr>
          <a:xfrm>
            <a:off x="113674" y="3967751"/>
            <a:ext cx="8867673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+ Góp phần giáo dục tư tưởng, tình cảm, đạo đức, tình yêu quê hương đất nước, long khoan dung, nhân ái.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3" name="Google Shape;3233;p23"/>
          <p:cNvSpPr/>
          <p:nvPr/>
        </p:nvSpPr>
        <p:spPr>
          <a:xfrm>
            <a:off x="1865400" y="87715"/>
            <a:ext cx="5413200" cy="560887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4" name="Google Shape;3234;p23"/>
          <p:cNvSpPr txBox="1">
            <a:spLocks noGrp="1"/>
          </p:cNvSpPr>
          <p:nvPr>
            <p:ph type="title"/>
          </p:nvPr>
        </p:nvSpPr>
        <p:spPr>
          <a:xfrm>
            <a:off x="2111079" y="138150"/>
            <a:ext cx="4914000" cy="405600"/>
          </a:xfrm>
          <a:prstGeom prst="rect">
            <a:avLst/>
          </a:prstGeom>
          <a:noFill/>
          <a:ln>
            <a:noFill/>
          </a:ln>
          <a:effectLst>
            <a:outerShdw dist="28575" dir="192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 sz="3600">
                <a:solidFill>
                  <a:schemeClr val="accent3"/>
                </a:solidFill>
              </a:rPr>
              <a:t>Nhiệm vụ của sử học</a:t>
            </a:r>
            <a:endParaRPr sz="3600"/>
          </a:p>
        </p:txBody>
      </p:sp>
      <p:grpSp>
        <p:nvGrpSpPr>
          <p:cNvPr id="3235" name="Google Shape;3235;p23"/>
          <p:cNvGrpSpPr/>
          <p:nvPr/>
        </p:nvGrpSpPr>
        <p:grpSpPr>
          <a:xfrm>
            <a:off x="72309" y="692228"/>
            <a:ext cx="8901462" cy="4413597"/>
            <a:chOff x="807626" y="1311856"/>
            <a:chExt cx="7533637" cy="2511937"/>
          </a:xfrm>
        </p:grpSpPr>
        <p:sp>
          <p:nvSpPr>
            <p:cNvPr id="3236" name="Google Shape;3236;p23"/>
            <p:cNvSpPr/>
            <p:nvPr/>
          </p:nvSpPr>
          <p:spPr>
            <a:xfrm>
              <a:off x="883863" y="1388093"/>
              <a:ext cx="7457400" cy="2435700"/>
            </a:xfrm>
            <a:prstGeom prst="roundRect">
              <a:avLst>
                <a:gd name="adj" fmla="val 11422"/>
              </a:avLst>
            </a:pr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7" name="Google Shape;3237;p23"/>
            <p:cNvSpPr/>
            <p:nvPr/>
          </p:nvSpPr>
          <p:spPr>
            <a:xfrm>
              <a:off x="807626" y="1311856"/>
              <a:ext cx="7457400" cy="2435700"/>
            </a:xfrm>
            <a:prstGeom prst="roundRect">
              <a:avLst>
                <a:gd name="adj" fmla="val 11422"/>
              </a:avLst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38" name="Google Shape;3238;p23"/>
          <p:cNvSpPr/>
          <p:nvPr/>
        </p:nvSpPr>
        <p:spPr>
          <a:xfrm>
            <a:off x="468304" y="1360743"/>
            <a:ext cx="2291726" cy="479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b="1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Nhận thức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9" name="Google Shape;3239;p23"/>
          <p:cNvSpPr/>
          <p:nvPr/>
        </p:nvSpPr>
        <p:spPr>
          <a:xfrm>
            <a:off x="3411771" y="1345770"/>
            <a:ext cx="2291726" cy="479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b="1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Giáo dục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0" name="Google Shape;3240;p23"/>
          <p:cNvSpPr/>
          <p:nvPr/>
        </p:nvSpPr>
        <p:spPr>
          <a:xfrm>
            <a:off x="6355239" y="1323004"/>
            <a:ext cx="2291726" cy="479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b="1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Dự báo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41" name="Google Shape;3241;p23"/>
          <p:cNvGrpSpPr/>
          <p:nvPr/>
        </p:nvGrpSpPr>
        <p:grpSpPr>
          <a:xfrm rot="-3600002" flipH="1">
            <a:off x="-1060926" y="3901434"/>
            <a:ext cx="2524907" cy="2484150"/>
            <a:chOff x="7235136" y="-718586"/>
            <a:chExt cx="3031098" cy="2982169"/>
          </a:xfrm>
        </p:grpSpPr>
        <p:grpSp>
          <p:nvGrpSpPr>
            <p:cNvPr id="3242" name="Google Shape;3242;p23"/>
            <p:cNvGrpSpPr/>
            <p:nvPr/>
          </p:nvGrpSpPr>
          <p:grpSpPr>
            <a:xfrm rot="-4962260" flipH="1">
              <a:off x="7958573" y="-653239"/>
              <a:ext cx="596905" cy="1865484"/>
              <a:chOff x="-1858600" y="2385325"/>
              <a:chExt cx="523125" cy="1635025"/>
            </a:xfrm>
          </p:grpSpPr>
          <p:sp>
            <p:nvSpPr>
              <p:cNvPr id="3243" name="Google Shape;3243;p23"/>
              <p:cNvSpPr/>
              <p:nvPr/>
            </p:nvSpPr>
            <p:spPr>
              <a:xfrm>
                <a:off x="-1804750" y="2385325"/>
                <a:ext cx="469275" cy="16350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401" extrusionOk="0">
                    <a:moveTo>
                      <a:pt x="12062" y="1"/>
                    </a:moveTo>
                    <a:cubicBezTo>
                      <a:pt x="9693" y="1"/>
                      <a:pt x="7259" y="1264"/>
                      <a:pt x="5667" y="3115"/>
                    </a:cubicBezTo>
                    <a:cubicBezTo>
                      <a:pt x="3462" y="5679"/>
                      <a:pt x="2513" y="9064"/>
                      <a:pt x="1872" y="12397"/>
                    </a:cubicBezTo>
                    <a:lnTo>
                      <a:pt x="1872" y="12372"/>
                    </a:lnTo>
                    <a:cubicBezTo>
                      <a:pt x="129" y="21270"/>
                      <a:pt x="0" y="30373"/>
                      <a:pt x="975" y="39373"/>
                    </a:cubicBezTo>
                    <a:cubicBezTo>
                      <a:pt x="1308" y="42476"/>
                      <a:pt x="1308" y="44861"/>
                      <a:pt x="1462" y="47989"/>
                    </a:cubicBezTo>
                    <a:cubicBezTo>
                      <a:pt x="1795" y="54796"/>
                      <a:pt x="6238" y="62496"/>
                      <a:pt x="6079" y="65382"/>
                    </a:cubicBezTo>
                    <a:lnTo>
                      <a:pt x="6079" y="65382"/>
                    </a:lnTo>
                    <a:cubicBezTo>
                      <a:pt x="6979" y="50077"/>
                      <a:pt x="11644" y="31239"/>
                      <a:pt x="16694" y="16756"/>
                    </a:cubicBezTo>
                    <a:cubicBezTo>
                      <a:pt x="17694" y="13936"/>
                      <a:pt x="18771" y="11064"/>
                      <a:pt x="18745" y="8089"/>
                    </a:cubicBezTo>
                    <a:cubicBezTo>
                      <a:pt x="18745" y="5089"/>
                      <a:pt x="17412" y="1909"/>
                      <a:pt x="14719" y="602"/>
                    </a:cubicBezTo>
                    <a:cubicBezTo>
                      <a:pt x="13878" y="188"/>
                      <a:pt x="12974" y="1"/>
                      <a:pt x="12062" y="1"/>
                    </a:cubicBezTo>
                    <a:close/>
                    <a:moveTo>
                      <a:pt x="6079" y="65382"/>
                    </a:moveTo>
                    <a:lnTo>
                      <a:pt x="6079" y="65382"/>
                    </a:lnTo>
                    <a:cubicBezTo>
                      <a:pt x="6078" y="65388"/>
                      <a:pt x="6078" y="65394"/>
                      <a:pt x="6078" y="65400"/>
                    </a:cubicBezTo>
                    <a:cubicBezTo>
                      <a:pt x="6078" y="65394"/>
                      <a:pt x="6078" y="65388"/>
                      <a:pt x="6079" y="653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4" name="Google Shape;3244;p23"/>
              <p:cNvSpPr/>
              <p:nvPr/>
            </p:nvSpPr>
            <p:spPr>
              <a:xfrm>
                <a:off x="-1858600" y="2385425"/>
                <a:ext cx="469275" cy="16349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397" extrusionOk="0">
                    <a:moveTo>
                      <a:pt x="12088" y="1"/>
                    </a:moveTo>
                    <a:cubicBezTo>
                      <a:pt x="9704" y="1"/>
                      <a:pt x="7263" y="1274"/>
                      <a:pt x="5667" y="3111"/>
                    </a:cubicBezTo>
                    <a:cubicBezTo>
                      <a:pt x="3462" y="5649"/>
                      <a:pt x="2513" y="9060"/>
                      <a:pt x="1872" y="12393"/>
                    </a:cubicBezTo>
                    <a:lnTo>
                      <a:pt x="1872" y="12368"/>
                    </a:lnTo>
                    <a:cubicBezTo>
                      <a:pt x="129" y="21266"/>
                      <a:pt x="0" y="30369"/>
                      <a:pt x="975" y="39369"/>
                    </a:cubicBezTo>
                    <a:cubicBezTo>
                      <a:pt x="1308" y="42472"/>
                      <a:pt x="1308" y="44857"/>
                      <a:pt x="1462" y="47985"/>
                    </a:cubicBezTo>
                    <a:cubicBezTo>
                      <a:pt x="1795" y="54792"/>
                      <a:pt x="6239" y="62492"/>
                      <a:pt x="6079" y="65378"/>
                    </a:cubicBezTo>
                    <a:lnTo>
                      <a:pt x="6079" y="65378"/>
                    </a:lnTo>
                    <a:cubicBezTo>
                      <a:pt x="6979" y="50073"/>
                      <a:pt x="11670" y="31235"/>
                      <a:pt x="16694" y="16752"/>
                    </a:cubicBezTo>
                    <a:cubicBezTo>
                      <a:pt x="17694" y="13932"/>
                      <a:pt x="18771" y="11060"/>
                      <a:pt x="18771" y="8085"/>
                    </a:cubicBezTo>
                    <a:cubicBezTo>
                      <a:pt x="18745" y="5085"/>
                      <a:pt x="17412" y="1905"/>
                      <a:pt x="14745" y="598"/>
                    </a:cubicBezTo>
                    <a:cubicBezTo>
                      <a:pt x="13901" y="187"/>
                      <a:pt x="12999" y="1"/>
                      <a:pt x="12088" y="1"/>
                    </a:cubicBezTo>
                    <a:close/>
                    <a:moveTo>
                      <a:pt x="6079" y="65378"/>
                    </a:moveTo>
                    <a:cubicBezTo>
                      <a:pt x="6078" y="65384"/>
                      <a:pt x="6078" y="65390"/>
                      <a:pt x="6078" y="65396"/>
                    </a:cubicBezTo>
                    <a:cubicBezTo>
                      <a:pt x="6078" y="65390"/>
                      <a:pt x="6078" y="65384"/>
                      <a:pt x="6079" y="65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5" name="Google Shape;3245;p23"/>
              <p:cNvSpPr/>
              <p:nvPr/>
            </p:nvSpPr>
            <p:spPr>
              <a:xfrm>
                <a:off x="-1766300" y="2414375"/>
                <a:ext cx="329125" cy="283550"/>
              </a:xfrm>
              <a:custGeom>
                <a:avLst/>
                <a:gdLst/>
                <a:ahLst/>
                <a:cxnLst/>
                <a:rect l="l" t="t" r="r" b="b"/>
                <a:pathLst>
                  <a:path w="13165" h="11342" extrusionOk="0">
                    <a:moveTo>
                      <a:pt x="7214" y="1"/>
                    </a:moveTo>
                    <a:cubicBezTo>
                      <a:pt x="7203" y="1"/>
                      <a:pt x="7192" y="2"/>
                      <a:pt x="7181" y="4"/>
                    </a:cubicBezTo>
                    <a:cubicBezTo>
                      <a:pt x="7053" y="55"/>
                      <a:pt x="6976" y="260"/>
                      <a:pt x="7104" y="337"/>
                    </a:cubicBezTo>
                    <a:cubicBezTo>
                      <a:pt x="7130" y="363"/>
                      <a:pt x="7155" y="363"/>
                      <a:pt x="7181" y="363"/>
                    </a:cubicBezTo>
                    <a:cubicBezTo>
                      <a:pt x="7258" y="363"/>
                      <a:pt x="7335" y="337"/>
                      <a:pt x="7386" y="260"/>
                    </a:cubicBezTo>
                    <a:cubicBezTo>
                      <a:pt x="7433" y="120"/>
                      <a:pt x="7330" y="1"/>
                      <a:pt x="7214" y="1"/>
                    </a:cubicBezTo>
                    <a:close/>
                    <a:moveTo>
                      <a:pt x="10096" y="914"/>
                    </a:moveTo>
                    <a:cubicBezTo>
                      <a:pt x="10065" y="914"/>
                      <a:pt x="10033" y="918"/>
                      <a:pt x="10001" y="927"/>
                    </a:cubicBezTo>
                    <a:cubicBezTo>
                      <a:pt x="9719" y="1004"/>
                      <a:pt x="9591" y="1440"/>
                      <a:pt x="9848" y="1619"/>
                    </a:cubicBezTo>
                    <a:cubicBezTo>
                      <a:pt x="9899" y="1619"/>
                      <a:pt x="9950" y="1645"/>
                      <a:pt x="10001" y="1645"/>
                    </a:cubicBezTo>
                    <a:cubicBezTo>
                      <a:pt x="10024" y="1648"/>
                      <a:pt x="10046" y="1650"/>
                      <a:pt x="10069" y="1650"/>
                    </a:cubicBezTo>
                    <a:cubicBezTo>
                      <a:pt x="10224" y="1650"/>
                      <a:pt x="10370" y="1571"/>
                      <a:pt x="10437" y="1414"/>
                    </a:cubicBezTo>
                    <a:cubicBezTo>
                      <a:pt x="10528" y="1164"/>
                      <a:pt x="10337" y="914"/>
                      <a:pt x="10096" y="914"/>
                    </a:cubicBezTo>
                    <a:close/>
                    <a:moveTo>
                      <a:pt x="4839" y="1534"/>
                    </a:moveTo>
                    <a:cubicBezTo>
                      <a:pt x="4695" y="1534"/>
                      <a:pt x="4554" y="1605"/>
                      <a:pt x="4540" y="1748"/>
                    </a:cubicBezTo>
                    <a:cubicBezTo>
                      <a:pt x="4540" y="1799"/>
                      <a:pt x="4540" y="1824"/>
                      <a:pt x="4540" y="1876"/>
                    </a:cubicBezTo>
                    <a:cubicBezTo>
                      <a:pt x="4591" y="2030"/>
                      <a:pt x="4719" y="2158"/>
                      <a:pt x="4873" y="2183"/>
                    </a:cubicBezTo>
                    <a:cubicBezTo>
                      <a:pt x="5129" y="2183"/>
                      <a:pt x="5309" y="1876"/>
                      <a:pt x="5129" y="1671"/>
                    </a:cubicBezTo>
                    <a:cubicBezTo>
                      <a:pt x="5072" y="1579"/>
                      <a:pt x="4955" y="1534"/>
                      <a:pt x="4839" y="1534"/>
                    </a:cubicBezTo>
                    <a:close/>
                    <a:moveTo>
                      <a:pt x="7873" y="1434"/>
                    </a:moveTo>
                    <a:cubicBezTo>
                      <a:pt x="7815" y="1434"/>
                      <a:pt x="7755" y="1444"/>
                      <a:pt x="7694" y="1465"/>
                    </a:cubicBezTo>
                    <a:cubicBezTo>
                      <a:pt x="7309" y="1542"/>
                      <a:pt x="7104" y="2183"/>
                      <a:pt x="7488" y="2414"/>
                    </a:cubicBezTo>
                    <a:lnTo>
                      <a:pt x="7514" y="2414"/>
                    </a:lnTo>
                    <a:cubicBezTo>
                      <a:pt x="7565" y="2440"/>
                      <a:pt x="7642" y="2466"/>
                      <a:pt x="7694" y="2491"/>
                    </a:cubicBezTo>
                    <a:cubicBezTo>
                      <a:pt x="7715" y="2493"/>
                      <a:pt x="7737" y="2494"/>
                      <a:pt x="7759" y="2494"/>
                    </a:cubicBezTo>
                    <a:cubicBezTo>
                      <a:pt x="7992" y="2494"/>
                      <a:pt x="8217" y="2369"/>
                      <a:pt x="8335" y="2158"/>
                    </a:cubicBezTo>
                    <a:cubicBezTo>
                      <a:pt x="8489" y="1805"/>
                      <a:pt x="8227" y="1434"/>
                      <a:pt x="7873" y="1434"/>
                    </a:cubicBezTo>
                    <a:close/>
                    <a:moveTo>
                      <a:pt x="12521" y="1809"/>
                    </a:moveTo>
                    <a:cubicBezTo>
                      <a:pt x="12477" y="1809"/>
                      <a:pt x="12432" y="1814"/>
                      <a:pt x="12386" y="1824"/>
                    </a:cubicBezTo>
                    <a:cubicBezTo>
                      <a:pt x="12002" y="1927"/>
                      <a:pt x="11796" y="2568"/>
                      <a:pt x="12181" y="2799"/>
                    </a:cubicBezTo>
                    <a:cubicBezTo>
                      <a:pt x="12232" y="2825"/>
                      <a:pt x="12309" y="2850"/>
                      <a:pt x="12386" y="2850"/>
                    </a:cubicBezTo>
                    <a:cubicBezTo>
                      <a:pt x="12424" y="2858"/>
                      <a:pt x="12461" y="2861"/>
                      <a:pt x="12498" y="2861"/>
                    </a:cubicBezTo>
                    <a:cubicBezTo>
                      <a:pt x="12709" y="2861"/>
                      <a:pt x="12896" y="2739"/>
                      <a:pt x="13027" y="2542"/>
                    </a:cubicBezTo>
                    <a:cubicBezTo>
                      <a:pt x="13165" y="2175"/>
                      <a:pt x="12892" y="1809"/>
                      <a:pt x="12521" y="1809"/>
                    </a:cubicBezTo>
                    <a:close/>
                    <a:moveTo>
                      <a:pt x="10496" y="2693"/>
                    </a:moveTo>
                    <a:cubicBezTo>
                      <a:pt x="10485" y="2693"/>
                      <a:pt x="10474" y="2694"/>
                      <a:pt x="10463" y="2696"/>
                    </a:cubicBezTo>
                    <a:cubicBezTo>
                      <a:pt x="10335" y="2722"/>
                      <a:pt x="10258" y="2953"/>
                      <a:pt x="10386" y="3030"/>
                    </a:cubicBezTo>
                    <a:cubicBezTo>
                      <a:pt x="10412" y="3055"/>
                      <a:pt x="10412" y="3055"/>
                      <a:pt x="10437" y="3055"/>
                    </a:cubicBezTo>
                    <a:cubicBezTo>
                      <a:pt x="10540" y="3055"/>
                      <a:pt x="10617" y="3030"/>
                      <a:pt x="10668" y="2953"/>
                    </a:cubicBezTo>
                    <a:cubicBezTo>
                      <a:pt x="10715" y="2812"/>
                      <a:pt x="10612" y="2693"/>
                      <a:pt x="10496" y="2693"/>
                    </a:cubicBezTo>
                    <a:close/>
                    <a:moveTo>
                      <a:pt x="3134" y="3127"/>
                    </a:moveTo>
                    <a:cubicBezTo>
                      <a:pt x="3124" y="3127"/>
                      <a:pt x="3114" y="3129"/>
                      <a:pt x="3104" y="3132"/>
                    </a:cubicBezTo>
                    <a:cubicBezTo>
                      <a:pt x="3027" y="3158"/>
                      <a:pt x="3001" y="3260"/>
                      <a:pt x="3078" y="3312"/>
                    </a:cubicBezTo>
                    <a:lnTo>
                      <a:pt x="3078" y="3337"/>
                    </a:lnTo>
                    <a:lnTo>
                      <a:pt x="3104" y="3337"/>
                    </a:lnTo>
                    <a:cubicBezTo>
                      <a:pt x="3155" y="3337"/>
                      <a:pt x="3206" y="3312"/>
                      <a:pt x="3232" y="3260"/>
                    </a:cubicBezTo>
                    <a:cubicBezTo>
                      <a:pt x="3254" y="3194"/>
                      <a:pt x="3199" y="3127"/>
                      <a:pt x="3134" y="3127"/>
                    </a:cubicBezTo>
                    <a:close/>
                    <a:moveTo>
                      <a:pt x="6219" y="3536"/>
                    </a:moveTo>
                    <a:cubicBezTo>
                      <a:pt x="6072" y="3536"/>
                      <a:pt x="5928" y="3614"/>
                      <a:pt x="5899" y="3773"/>
                    </a:cubicBezTo>
                    <a:lnTo>
                      <a:pt x="5924" y="3773"/>
                    </a:lnTo>
                    <a:cubicBezTo>
                      <a:pt x="5924" y="3799"/>
                      <a:pt x="5924" y="3850"/>
                      <a:pt x="5924" y="3902"/>
                    </a:cubicBezTo>
                    <a:cubicBezTo>
                      <a:pt x="5950" y="4055"/>
                      <a:pt x="6078" y="4158"/>
                      <a:pt x="6232" y="4184"/>
                    </a:cubicBezTo>
                    <a:cubicBezTo>
                      <a:pt x="6243" y="4185"/>
                      <a:pt x="6254" y="4185"/>
                      <a:pt x="6265" y="4185"/>
                    </a:cubicBezTo>
                    <a:cubicBezTo>
                      <a:pt x="6526" y="4185"/>
                      <a:pt x="6662" y="3892"/>
                      <a:pt x="6514" y="3671"/>
                    </a:cubicBezTo>
                    <a:cubicBezTo>
                      <a:pt x="6447" y="3582"/>
                      <a:pt x="6332" y="3536"/>
                      <a:pt x="6219" y="3536"/>
                    </a:cubicBezTo>
                    <a:close/>
                    <a:moveTo>
                      <a:pt x="3009" y="4870"/>
                    </a:moveTo>
                    <a:cubicBezTo>
                      <a:pt x="2866" y="4870"/>
                      <a:pt x="2722" y="4947"/>
                      <a:pt x="2693" y="5107"/>
                    </a:cubicBezTo>
                    <a:lnTo>
                      <a:pt x="2719" y="5107"/>
                    </a:lnTo>
                    <a:cubicBezTo>
                      <a:pt x="2693" y="5158"/>
                      <a:pt x="2693" y="5184"/>
                      <a:pt x="2719" y="5235"/>
                    </a:cubicBezTo>
                    <a:cubicBezTo>
                      <a:pt x="2745" y="5389"/>
                      <a:pt x="2873" y="5517"/>
                      <a:pt x="3027" y="5517"/>
                    </a:cubicBezTo>
                    <a:cubicBezTo>
                      <a:pt x="3038" y="5518"/>
                      <a:pt x="3049" y="5518"/>
                      <a:pt x="3059" y="5518"/>
                    </a:cubicBezTo>
                    <a:cubicBezTo>
                      <a:pt x="3320" y="5518"/>
                      <a:pt x="3456" y="5226"/>
                      <a:pt x="3283" y="5004"/>
                    </a:cubicBezTo>
                    <a:cubicBezTo>
                      <a:pt x="3228" y="4915"/>
                      <a:pt x="3119" y="4870"/>
                      <a:pt x="3009" y="4870"/>
                    </a:cubicBezTo>
                    <a:close/>
                    <a:moveTo>
                      <a:pt x="6277" y="5340"/>
                    </a:moveTo>
                    <a:cubicBezTo>
                      <a:pt x="6229" y="5340"/>
                      <a:pt x="6179" y="5348"/>
                      <a:pt x="6129" y="5363"/>
                    </a:cubicBezTo>
                    <a:cubicBezTo>
                      <a:pt x="5745" y="5466"/>
                      <a:pt x="5540" y="6107"/>
                      <a:pt x="5924" y="6312"/>
                    </a:cubicBezTo>
                    <a:cubicBezTo>
                      <a:pt x="5976" y="6363"/>
                      <a:pt x="6053" y="6363"/>
                      <a:pt x="6129" y="6389"/>
                    </a:cubicBezTo>
                    <a:cubicBezTo>
                      <a:pt x="6151" y="6391"/>
                      <a:pt x="6173" y="6392"/>
                      <a:pt x="6194" y="6392"/>
                    </a:cubicBezTo>
                    <a:cubicBezTo>
                      <a:pt x="6424" y="6392"/>
                      <a:pt x="6630" y="6267"/>
                      <a:pt x="6771" y="6055"/>
                    </a:cubicBezTo>
                    <a:cubicBezTo>
                      <a:pt x="6906" y="5718"/>
                      <a:pt x="6625" y="5340"/>
                      <a:pt x="6277" y="5340"/>
                    </a:cubicBezTo>
                    <a:close/>
                    <a:moveTo>
                      <a:pt x="1163" y="6898"/>
                    </a:moveTo>
                    <a:cubicBezTo>
                      <a:pt x="1152" y="6898"/>
                      <a:pt x="1140" y="6899"/>
                      <a:pt x="1129" y="6902"/>
                    </a:cubicBezTo>
                    <a:cubicBezTo>
                      <a:pt x="1001" y="6927"/>
                      <a:pt x="924" y="7158"/>
                      <a:pt x="1052" y="7235"/>
                    </a:cubicBezTo>
                    <a:cubicBezTo>
                      <a:pt x="1078" y="7235"/>
                      <a:pt x="1104" y="7261"/>
                      <a:pt x="1129" y="7261"/>
                    </a:cubicBezTo>
                    <a:cubicBezTo>
                      <a:pt x="1206" y="7261"/>
                      <a:pt x="1283" y="7235"/>
                      <a:pt x="1334" y="7132"/>
                    </a:cubicBezTo>
                    <a:cubicBezTo>
                      <a:pt x="1381" y="7015"/>
                      <a:pt x="1278" y="6898"/>
                      <a:pt x="1163" y="6898"/>
                    </a:cubicBezTo>
                    <a:close/>
                    <a:moveTo>
                      <a:pt x="5001" y="7850"/>
                    </a:moveTo>
                    <a:cubicBezTo>
                      <a:pt x="4924" y="7876"/>
                      <a:pt x="4899" y="8004"/>
                      <a:pt x="4950" y="8056"/>
                    </a:cubicBezTo>
                    <a:lnTo>
                      <a:pt x="5001" y="8056"/>
                    </a:lnTo>
                    <a:cubicBezTo>
                      <a:pt x="5052" y="8056"/>
                      <a:pt x="5104" y="8030"/>
                      <a:pt x="5129" y="8004"/>
                    </a:cubicBezTo>
                    <a:cubicBezTo>
                      <a:pt x="5155" y="7927"/>
                      <a:pt x="5078" y="7850"/>
                      <a:pt x="5001" y="7850"/>
                    </a:cubicBezTo>
                    <a:close/>
                    <a:moveTo>
                      <a:pt x="2940" y="7598"/>
                    </a:moveTo>
                    <a:cubicBezTo>
                      <a:pt x="2902" y="7598"/>
                      <a:pt x="2862" y="7605"/>
                      <a:pt x="2822" y="7620"/>
                    </a:cubicBezTo>
                    <a:cubicBezTo>
                      <a:pt x="2565" y="7697"/>
                      <a:pt x="2437" y="8107"/>
                      <a:pt x="2693" y="8235"/>
                    </a:cubicBezTo>
                    <a:cubicBezTo>
                      <a:pt x="2719" y="8261"/>
                      <a:pt x="2770" y="8286"/>
                      <a:pt x="2822" y="8286"/>
                    </a:cubicBezTo>
                    <a:cubicBezTo>
                      <a:pt x="2838" y="8289"/>
                      <a:pt x="2854" y="8290"/>
                      <a:pt x="2870" y="8290"/>
                    </a:cubicBezTo>
                    <a:cubicBezTo>
                      <a:pt x="3007" y="8290"/>
                      <a:pt x="3137" y="8196"/>
                      <a:pt x="3206" y="8081"/>
                    </a:cubicBezTo>
                    <a:cubicBezTo>
                      <a:pt x="3338" y="7840"/>
                      <a:pt x="3169" y="7598"/>
                      <a:pt x="2940" y="7598"/>
                    </a:cubicBezTo>
                    <a:close/>
                    <a:moveTo>
                      <a:pt x="6698" y="7919"/>
                    </a:moveTo>
                    <a:cubicBezTo>
                      <a:pt x="6554" y="7919"/>
                      <a:pt x="6414" y="7990"/>
                      <a:pt x="6386" y="8133"/>
                    </a:cubicBezTo>
                    <a:lnTo>
                      <a:pt x="6412" y="8133"/>
                    </a:lnTo>
                    <a:cubicBezTo>
                      <a:pt x="6412" y="8184"/>
                      <a:pt x="6412" y="8235"/>
                      <a:pt x="6412" y="8261"/>
                    </a:cubicBezTo>
                    <a:cubicBezTo>
                      <a:pt x="6437" y="8415"/>
                      <a:pt x="6565" y="8543"/>
                      <a:pt x="6745" y="8568"/>
                    </a:cubicBezTo>
                    <a:cubicBezTo>
                      <a:pt x="7001" y="8568"/>
                      <a:pt x="7181" y="8261"/>
                      <a:pt x="7001" y="8056"/>
                    </a:cubicBezTo>
                    <a:cubicBezTo>
                      <a:pt x="6933" y="7964"/>
                      <a:pt x="6814" y="7919"/>
                      <a:pt x="6698" y="7919"/>
                    </a:cubicBezTo>
                    <a:close/>
                    <a:moveTo>
                      <a:pt x="4317" y="9878"/>
                    </a:moveTo>
                    <a:cubicBezTo>
                      <a:pt x="4265" y="9878"/>
                      <a:pt x="4210" y="9886"/>
                      <a:pt x="4155" y="9902"/>
                    </a:cubicBezTo>
                    <a:cubicBezTo>
                      <a:pt x="3770" y="9979"/>
                      <a:pt x="3565" y="10645"/>
                      <a:pt x="3950" y="10851"/>
                    </a:cubicBezTo>
                    <a:cubicBezTo>
                      <a:pt x="4001" y="10876"/>
                      <a:pt x="4078" y="10902"/>
                      <a:pt x="4129" y="10928"/>
                    </a:cubicBezTo>
                    <a:cubicBezTo>
                      <a:pt x="4153" y="10930"/>
                      <a:pt x="4177" y="10931"/>
                      <a:pt x="4200" y="10931"/>
                    </a:cubicBezTo>
                    <a:cubicBezTo>
                      <a:pt x="4454" y="10931"/>
                      <a:pt x="4677" y="10805"/>
                      <a:pt x="4770" y="10594"/>
                    </a:cubicBezTo>
                    <a:cubicBezTo>
                      <a:pt x="4927" y="10236"/>
                      <a:pt x="4673" y="9878"/>
                      <a:pt x="4317" y="9878"/>
                    </a:cubicBezTo>
                    <a:close/>
                    <a:moveTo>
                      <a:pt x="746" y="10289"/>
                    </a:moveTo>
                    <a:cubicBezTo>
                      <a:pt x="696" y="10289"/>
                      <a:pt x="644" y="10297"/>
                      <a:pt x="591" y="10312"/>
                    </a:cubicBezTo>
                    <a:cubicBezTo>
                      <a:pt x="206" y="10415"/>
                      <a:pt x="1" y="11056"/>
                      <a:pt x="386" y="11287"/>
                    </a:cubicBezTo>
                    <a:lnTo>
                      <a:pt x="386" y="11261"/>
                    </a:lnTo>
                    <a:cubicBezTo>
                      <a:pt x="437" y="11312"/>
                      <a:pt x="514" y="11338"/>
                      <a:pt x="565" y="11338"/>
                    </a:cubicBezTo>
                    <a:cubicBezTo>
                      <a:pt x="589" y="11340"/>
                      <a:pt x="613" y="11341"/>
                      <a:pt x="636" y="11341"/>
                    </a:cubicBezTo>
                    <a:cubicBezTo>
                      <a:pt x="889" y="11341"/>
                      <a:pt x="1112" y="11216"/>
                      <a:pt x="1206" y="11004"/>
                    </a:cubicBezTo>
                    <a:cubicBezTo>
                      <a:pt x="1364" y="10667"/>
                      <a:pt x="1106" y="10289"/>
                      <a:pt x="746" y="10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6" name="Google Shape;3246;p23"/>
              <p:cNvSpPr/>
              <p:nvPr/>
            </p:nvSpPr>
            <p:spPr>
              <a:xfrm>
                <a:off x="-1809250" y="2563500"/>
                <a:ext cx="247275" cy="1438900"/>
              </a:xfrm>
              <a:custGeom>
                <a:avLst/>
                <a:gdLst/>
                <a:ahLst/>
                <a:cxnLst/>
                <a:rect l="l" t="t" r="r" b="b"/>
                <a:pathLst>
                  <a:path w="9891" h="57556" extrusionOk="0">
                    <a:moveTo>
                      <a:pt x="9445" y="0"/>
                    </a:moveTo>
                    <a:cubicBezTo>
                      <a:pt x="9304" y="0"/>
                      <a:pt x="9164" y="81"/>
                      <a:pt x="9104" y="270"/>
                    </a:cubicBezTo>
                    <a:cubicBezTo>
                      <a:pt x="4617" y="13912"/>
                      <a:pt x="1" y="34913"/>
                      <a:pt x="3386" y="57247"/>
                    </a:cubicBezTo>
                    <a:cubicBezTo>
                      <a:pt x="3411" y="57427"/>
                      <a:pt x="3565" y="57555"/>
                      <a:pt x="3745" y="57555"/>
                    </a:cubicBezTo>
                    <a:lnTo>
                      <a:pt x="3822" y="57555"/>
                    </a:lnTo>
                    <a:cubicBezTo>
                      <a:pt x="4027" y="57530"/>
                      <a:pt x="4155" y="57324"/>
                      <a:pt x="4129" y="57119"/>
                    </a:cubicBezTo>
                    <a:cubicBezTo>
                      <a:pt x="796" y="34939"/>
                      <a:pt x="5360" y="14091"/>
                      <a:pt x="9796" y="501"/>
                    </a:cubicBezTo>
                    <a:cubicBezTo>
                      <a:pt x="9890" y="202"/>
                      <a:pt x="9667" y="0"/>
                      <a:pt x="9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247" name="Google Shape;3247;p23"/>
            <p:cNvGrpSpPr/>
            <p:nvPr/>
          </p:nvGrpSpPr>
          <p:grpSpPr>
            <a:xfrm rot="-4962260" flipH="1">
              <a:off x="7743302" y="-357136"/>
              <a:ext cx="1178407" cy="2061785"/>
              <a:chOff x="-1779100" y="2408800"/>
              <a:chExt cx="1032750" cy="1807075"/>
            </a:xfrm>
          </p:grpSpPr>
          <p:sp>
            <p:nvSpPr>
              <p:cNvPr id="3248" name="Google Shape;3248;p23"/>
              <p:cNvSpPr/>
              <p:nvPr/>
            </p:nvSpPr>
            <p:spPr>
              <a:xfrm>
                <a:off x="-1779100" y="2498825"/>
                <a:ext cx="1032750" cy="1717050"/>
              </a:xfrm>
              <a:custGeom>
                <a:avLst/>
                <a:gdLst/>
                <a:ahLst/>
                <a:cxnLst/>
                <a:rect l="l" t="t" r="r" b="b"/>
                <a:pathLst>
                  <a:path w="41310" h="68682" extrusionOk="0">
                    <a:moveTo>
                      <a:pt x="32843" y="0"/>
                    </a:moveTo>
                    <a:cubicBezTo>
                      <a:pt x="31194" y="0"/>
                      <a:pt x="29516" y="392"/>
                      <a:pt x="28053" y="1113"/>
                    </a:cubicBezTo>
                    <a:cubicBezTo>
                      <a:pt x="24489" y="2883"/>
                      <a:pt x="21924" y="6139"/>
                      <a:pt x="19719" y="9421"/>
                    </a:cubicBezTo>
                    <a:lnTo>
                      <a:pt x="19719" y="9396"/>
                    </a:lnTo>
                    <a:cubicBezTo>
                      <a:pt x="13744" y="18242"/>
                      <a:pt x="9436" y="27987"/>
                      <a:pt x="6385" y="38167"/>
                    </a:cubicBezTo>
                    <a:cubicBezTo>
                      <a:pt x="5308" y="41705"/>
                      <a:pt x="4231" y="44270"/>
                      <a:pt x="2949" y="47731"/>
                    </a:cubicBezTo>
                    <a:cubicBezTo>
                      <a:pt x="205" y="55244"/>
                      <a:pt x="1487" y="65630"/>
                      <a:pt x="0" y="68681"/>
                    </a:cubicBezTo>
                    <a:cubicBezTo>
                      <a:pt x="7975" y="52526"/>
                      <a:pt x="21642" y="34269"/>
                      <a:pt x="33745" y="20935"/>
                    </a:cubicBezTo>
                    <a:cubicBezTo>
                      <a:pt x="36105" y="18319"/>
                      <a:pt x="38566" y="15704"/>
                      <a:pt x="39951" y="12473"/>
                    </a:cubicBezTo>
                    <a:cubicBezTo>
                      <a:pt x="41310" y="9242"/>
                      <a:pt x="41310" y="5190"/>
                      <a:pt x="39002" y="2549"/>
                    </a:cubicBezTo>
                    <a:cubicBezTo>
                      <a:pt x="37468" y="790"/>
                      <a:pt x="35184" y="0"/>
                      <a:pt x="328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9" name="Google Shape;3249;p23"/>
              <p:cNvSpPr/>
              <p:nvPr/>
            </p:nvSpPr>
            <p:spPr>
              <a:xfrm>
                <a:off x="-1776550" y="2408800"/>
                <a:ext cx="973150" cy="1753225"/>
              </a:xfrm>
              <a:custGeom>
                <a:avLst/>
                <a:gdLst/>
                <a:ahLst/>
                <a:cxnLst/>
                <a:rect l="l" t="t" r="r" b="b"/>
                <a:pathLst>
                  <a:path w="38926" h="70129" extrusionOk="0">
                    <a:moveTo>
                      <a:pt x="30542" y="0"/>
                    </a:moveTo>
                    <a:cubicBezTo>
                      <a:pt x="28732" y="0"/>
                      <a:pt x="26881" y="482"/>
                      <a:pt x="25310" y="1355"/>
                    </a:cubicBezTo>
                    <a:cubicBezTo>
                      <a:pt x="21848" y="3253"/>
                      <a:pt x="19438" y="6637"/>
                      <a:pt x="17361" y="10022"/>
                    </a:cubicBezTo>
                    <a:cubicBezTo>
                      <a:pt x="11822" y="19100"/>
                      <a:pt x="7975" y="29049"/>
                      <a:pt x="5386" y="39357"/>
                    </a:cubicBezTo>
                    <a:cubicBezTo>
                      <a:pt x="4488" y="42947"/>
                      <a:pt x="3514" y="45537"/>
                      <a:pt x="2411" y="49076"/>
                    </a:cubicBezTo>
                    <a:cubicBezTo>
                      <a:pt x="1" y="56717"/>
                      <a:pt x="1770" y="67025"/>
                      <a:pt x="411" y="70128"/>
                    </a:cubicBezTo>
                    <a:cubicBezTo>
                      <a:pt x="7642" y="53640"/>
                      <a:pt x="20463" y="34767"/>
                      <a:pt x="31925" y="20869"/>
                    </a:cubicBezTo>
                    <a:cubicBezTo>
                      <a:pt x="34156" y="18177"/>
                      <a:pt x="36515" y="15433"/>
                      <a:pt x="37721" y="12151"/>
                    </a:cubicBezTo>
                    <a:cubicBezTo>
                      <a:pt x="38926" y="8843"/>
                      <a:pt x="38772" y="4791"/>
                      <a:pt x="36336" y="2253"/>
                    </a:cubicBezTo>
                    <a:cubicBezTo>
                      <a:pt x="34837" y="698"/>
                      <a:pt x="32720" y="0"/>
                      <a:pt x="30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0" name="Google Shape;3250;p23"/>
              <p:cNvSpPr/>
              <p:nvPr/>
            </p:nvSpPr>
            <p:spPr>
              <a:xfrm>
                <a:off x="-1311125" y="2430900"/>
                <a:ext cx="402150" cy="319125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2765" extrusionOk="0">
                    <a:moveTo>
                      <a:pt x="9413" y="1"/>
                    </a:moveTo>
                    <a:cubicBezTo>
                      <a:pt x="9396" y="1"/>
                      <a:pt x="9378" y="3"/>
                      <a:pt x="9359" y="10"/>
                    </a:cubicBezTo>
                    <a:cubicBezTo>
                      <a:pt x="9206" y="35"/>
                      <a:pt x="9103" y="266"/>
                      <a:pt x="9231" y="369"/>
                    </a:cubicBezTo>
                    <a:cubicBezTo>
                      <a:pt x="9257" y="394"/>
                      <a:pt x="9283" y="394"/>
                      <a:pt x="9308" y="394"/>
                    </a:cubicBezTo>
                    <a:cubicBezTo>
                      <a:pt x="9332" y="400"/>
                      <a:pt x="9357" y="403"/>
                      <a:pt x="9380" y="403"/>
                    </a:cubicBezTo>
                    <a:cubicBezTo>
                      <a:pt x="9458" y="403"/>
                      <a:pt x="9531" y="370"/>
                      <a:pt x="9590" y="292"/>
                    </a:cubicBezTo>
                    <a:cubicBezTo>
                      <a:pt x="9635" y="156"/>
                      <a:pt x="9541" y="1"/>
                      <a:pt x="9413" y="1"/>
                    </a:cubicBezTo>
                    <a:close/>
                    <a:moveTo>
                      <a:pt x="12560" y="1256"/>
                    </a:moveTo>
                    <a:cubicBezTo>
                      <a:pt x="12528" y="1256"/>
                      <a:pt x="12496" y="1259"/>
                      <a:pt x="12462" y="1266"/>
                    </a:cubicBezTo>
                    <a:cubicBezTo>
                      <a:pt x="12154" y="1317"/>
                      <a:pt x="11949" y="1856"/>
                      <a:pt x="12257" y="2061"/>
                    </a:cubicBezTo>
                    <a:cubicBezTo>
                      <a:pt x="12283" y="2087"/>
                      <a:pt x="12360" y="2112"/>
                      <a:pt x="12411" y="2112"/>
                    </a:cubicBezTo>
                    <a:cubicBezTo>
                      <a:pt x="12447" y="2121"/>
                      <a:pt x="12482" y="2125"/>
                      <a:pt x="12518" y="2125"/>
                    </a:cubicBezTo>
                    <a:cubicBezTo>
                      <a:pt x="12685" y="2125"/>
                      <a:pt x="12844" y="2030"/>
                      <a:pt x="12949" y="1881"/>
                    </a:cubicBezTo>
                    <a:cubicBezTo>
                      <a:pt x="13089" y="1579"/>
                      <a:pt x="12870" y="1256"/>
                      <a:pt x="12560" y="1256"/>
                    </a:cubicBezTo>
                    <a:close/>
                    <a:moveTo>
                      <a:pt x="6402" y="1567"/>
                    </a:moveTo>
                    <a:cubicBezTo>
                      <a:pt x="6244" y="1567"/>
                      <a:pt x="6092" y="1644"/>
                      <a:pt x="6052" y="1805"/>
                    </a:cubicBezTo>
                    <a:cubicBezTo>
                      <a:pt x="6026" y="1856"/>
                      <a:pt x="6026" y="1907"/>
                      <a:pt x="6052" y="1958"/>
                    </a:cubicBezTo>
                    <a:cubicBezTo>
                      <a:pt x="6077" y="2138"/>
                      <a:pt x="6231" y="2292"/>
                      <a:pt x="6411" y="2317"/>
                    </a:cubicBezTo>
                    <a:cubicBezTo>
                      <a:pt x="6431" y="2321"/>
                      <a:pt x="6450" y="2322"/>
                      <a:pt x="6470" y="2322"/>
                    </a:cubicBezTo>
                    <a:cubicBezTo>
                      <a:pt x="6747" y="2322"/>
                      <a:pt x="6937" y="1993"/>
                      <a:pt x="6770" y="1753"/>
                    </a:cubicBezTo>
                    <a:cubicBezTo>
                      <a:pt x="6696" y="1631"/>
                      <a:pt x="6547" y="1567"/>
                      <a:pt x="6402" y="1567"/>
                    </a:cubicBezTo>
                    <a:close/>
                    <a:moveTo>
                      <a:pt x="9895" y="1689"/>
                    </a:moveTo>
                    <a:cubicBezTo>
                      <a:pt x="9854" y="1689"/>
                      <a:pt x="9812" y="1693"/>
                      <a:pt x="9770" y="1702"/>
                    </a:cubicBezTo>
                    <a:cubicBezTo>
                      <a:pt x="9308" y="1779"/>
                      <a:pt x="9000" y="2523"/>
                      <a:pt x="9436" y="2830"/>
                    </a:cubicBezTo>
                    <a:cubicBezTo>
                      <a:pt x="9513" y="2856"/>
                      <a:pt x="9590" y="2907"/>
                      <a:pt x="9667" y="2907"/>
                    </a:cubicBezTo>
                    <a:cubicBezTo>
                      <a:pt x="9721" y="2921"/>
                      <a:pt x="9775" y="2927"/>
                      <a:pt x="9828" y="2927"/>
                    </a:cubicBezTo>
                    <a:cubicBezTo>
                      <a:pt x="10078" y="2927"/>
                      <a:pt x="10310" y="2785"/>
                      <a:pt x="10436" y="2574"/>
                    </a:cubicBezTo>
                    <a:cubicBezTo>
                      <a:pt x="10647" y="2153"/>
                      <a:pt x="10324" y="1689"/>
                      <a:pt x="9895" y="1689"/>
                    </a:cubicBezTo>
                    <a:close/>
                    <a:moveTo>
                      <a:pt x="4359" y="3369"/>
                    </a:moveTo>
                    <a:cubicBezTo>
                      <a:pt x="4257" y="3369"/>
                      <a:pt x="4205" y="3523"/>
                      <a:pt x="4282" y="3599"/>
                    </a:cubicBezTo>
                    <a:lnTo>
                      <a:pt x="4334" y="3599"/>
                    </a:lnTo>
                    <a:cubicBezTo>
                      <a:pt x="4347" y="3606"/>
                      <a:pt x="4363" y="3610"/>
                      <a:pt x="4379" y="3610"/>
                    </a:cubicBezTo>
                    <a:cubicBezTo>
                      <a:pt x="4422" y="3610"/>
                      <a:pt x="4469" y="3586"/>
                      <a:pt x="4487" y="3548"/>
                    </a:cubicBezTo>
                    <a:cubicBezTo>
                      <a:pt x="4513" y="3446"/>
                      <a:pt x="4436" y="3369"/>
                      <a:pt x="4359" y="3369"/>
                    </a:cubicBezTo>
                    <a:close/>
                    <a:moveTo>
                      <a:pt x="15337" y="2484"/>
                    </a:moveTo>
                    <a:cubicBezTo>
                      <a:pt x="15295" y="2484"/>
                      <a:pt x="15251" y="2488"/>
                      <a:pt x="15206" y="2497"/>
                    </a:cubicBezTo>
                    <a:cubicBezTo>
                      <a:pt x="14744" y="2574"/>
                      <a:pt x="14462" y="3317"/>
                      <a:pt x="14898" y="3599"/>
                    </a:cubicBezTo>
                    <a:cubicBezTo>
                      <a:pt x="14950" y="3651"/>
                      <a:pt x="15026" y="3676"/>
                      <a:pt x="15129" y="3702"/>
                    </a:cubicBezTo>
                    <a:cubicBezTo>
                      <a:pt x="15170" y="3710"/>
                      <a:pt x="15212" y="3713"/>
                      <a:pt x="15254" y="3713"/>
                    </a:cubicBezTo>
                    <a:cubicBezTo>
                      <a:pt x="15498" y="3713"/>
                      <a:pt x="15745" y="3588"/>
                      <a:pt x="15898" y="3369"/>
                    </a:cubicBezTo>
                    <a:cubicBezTo>
                      <a:pt x="16085" y="2948"/>
                      <a:pt x="15782" y="2484"/>
                      <a:pt x="15337" y="2484"/>
                    </a:cubicBezTo>
                    <a:close/>
                    <a:moveTo>
                      <a:pt x="13055" y="3385"/>
                    </a:moveTo>
                    <a:cubicBezTo>
                      <a:pt x="13037" y="3385"/>
                      <a:pt x="13019" y="3388"/>
                      <a:pt x="13001" y="3394"/>
                    </a:cubicBezTo>
                    <a:cubicBezTo>
                      <a:pt x="12847" y="3420"/>
                      <a:pt x="12744" y="3676"/>
                      <a:pt x="12898" y="3779"/>
                    </a:cubicBezTo>
                    <a:cubicBezTo>
                      <a:pt x="12898" y="3779"/>
                      <a:pt x="12924" y="3779"/>
                      <a:pt x="12975" y="3805"/>
                    </a:cubicBezTo>
                    <a:cubicBezTo>
                      <a:pt x="12993" y="3809"/>
                      <a:pt x="13010" y="3811"/>
                      <a:pt x="13028" y="3811"/>
                    </a:cubicBezTo>
                    <a:cubicBezTo>
                      <a:pt x="13111" y="3811"/>
                      <a:pt x="13189" y="3761"/>
                      <a:pt x="13231" y="3676"/>
                    </a:cubicBezTo>
                    <a:cubicBezTo>
                      <a:pt x="13299" y="3541"/>
                      <a:pt x="13188" y="3385"/>
                      <a:pt x="13055" y="3385"/>
                    </a:cubicBezTo>
                    <a:close/>
                    <a:moveTo>
                      <a:pt x="7890" y="4029"/>
                    </a:moveTo>
                    <a:cubicBezTo>
                      <a:pt x="7731" y="4029"/>
                      <a:pt x="7579" y="4105"/>
                      <a:pt x="7539" y="4266"/>
                    </a:cubicBezTo>
                    <a:cubicBezTo>
                      <a:pt x="7513" y="4317"/>
                      <a:pt x="7513" y="4369"/>
                      <a:pt x="7539" y="4420"/>
                    </a:cubicBezTo>
                    <a:cubicBezTo>
                      <a:pt x="7565" y="4625"/>
                      <a:pt x="7718" y="4779"/>
                      <a:pt x="7898" y="4805"/>
                    </a:cubicBezTo>
                    <a:cubicBezTo>
                      <a:pt x="7908" y="4806"/>
                      <a:pt x="7919" y="4806"/>
                      <a:pt x="7929" y="4806"/>
                    </a:cubicBezTo>
                    <a:cubicBezTo>
                      <a:pt x="8221" y="4806"/>
                      <a:pt x="8430" y="4463"/>
                      <a:pt x="8257" y="4215"/>
                    </a:cubicBezTo>
                    <a:cubicBezTo>
                      <a:pt x="8183" y="4093"/>
                      <a:pt x="8034" y="4029"/>
                      <a:pt x="7890" y="4029"/>
                    </a:cubicBezTo>
                    <a:close/>
                    <a:moveTo>
                      <a:pt x="4081" y="5358"/>
                    </a:moveTo>
                    <a:cubicBezTo>
                      <a:pt x="3918" y="5358"/>
                      <a:pt x="3759" y="5435"/>
                      <a:pt x="3718" y="5600"/>
                    </a:cubicBezTo>
                    <a:cubicBezTo>
                      <a:pt x="3693" y="5651"/>
                      <a:pt x="3693" y="5702"/>
                      <a:pt x="3718" y="5753"/>
                    </a:cubicBezTo>
                    <a:cubicBezTo>
                      <a:pt x="3744" y="5933"/>
                      <a:pt x="3898" y="6087"/>
                      <a:pt x="4077" y="6112"/>
                    </a:cubicBezTo>
                    <a:cubicBezTo>
                      <a:pt x="4088" y="6113"/>
                      <a:pt x="4099" y="6114"/>
                      <a:pt x="4110" y="6114"/>
                    </a:cubicBezTo>
                    <a:cubicBezTo>
                      <a:pt x="4401" y="6114"/>
                      <a:pt x="4609" y="5794"/>
                      <a:pt x="4436" y="5523"/>
                    </a:cubicBezTo>
                    <a:cubicBezTo>
                      <a:pt x="4365" y="5416"/>
                      <a:pt x="4222" y="5358"/>
                      <a:pt x="4081" y="5358"/>
                    </a:cubicBezTo>
                    <a:close/>
                    <a:moveTo>
                      <a:pt x="7747" y="6125"/>
                    </a:moveTo>
                    <a:cubicBezTo>
                      <a:pt x="7705" y="6125"/>
                      <a:pt x="7661" y="6129"/>
                      <a:pt x="7616" y="6138"/>
                    </a:cubicBezTo>
                    <a:cubicBezTo>
                      <a:pt x="7154" y="6215"/>
                      <a:pt x="6872" y="6959"/>
                      <a:pt x="7308" y="7266"/>
                    </a:cubicBezTo>
                    <a:cubicBezTo>
                      <a:pt x="7359" y="7292"/>
                      <a:pt x="7436" y="7343"/>
                      <a:pt x="7539" y="7343"/>
                    </a:cubicBezTo>
                    <a:cubicBezTo>
                      <a:pt x="7588" y="7357"/>
                      <a:pt x="7639" y="7363"/>
                      <a:pt x="7691" y="7363"/>
                    </a:cubicBezTo>
                    <a:cubicBezTo>
                      <a:pt x="7932" y="7363"/>
                      <a:pt x="8181" y="7221"/>
                      <a:pt x="8308" y="7010"/>
                    </a:cubicBezTo>
                    <a:cubicBezTo>
                      <a:pt x="8495" y="6589"/>
                      <a:pt x="8191" y="6125"/>
                      <a:pt x="7747" y="6125"/>
                    </a:cubicBezTo>
                    <a:close/>
                    <a:moveTo>
                      <a:pt x="1797" y="7616"/>
                    </a:moveTo>
                    <a:cubicBezTo>
                      <a:pt x="1780" y="7616"/>
                      <a:pt x="1762" y="7619"/>
                      <a:pt x="1744" y="7625"/>
                    </a:cubicBezTo>
                    <a:cubicBezTo>
                      <a:pt x="1590" y="7651"/>
                      <a:pt x="1487" y="7882"/>
                      <a:pt x="1615" y="7984"/>
                    </a:cubicBezTo>
                    <a:lnTo>
                      <a:pt x="1615" y="8010"/>
                    </a:lnTo>
                    <a:cubicBezTo>
                      <a:pt x="1641" y="8010"/>
                      <a:pt x="1667" y="8010"/>
                      <a:pt x="1692" y="8036"/>
                    </a:cubicBezTo>
                    <a:cubicBezTo>
                      <a:pt x="1795" y="8036"/>
                      <a:pt x="1898" y="8010"/>
                      <a:pt x="1974" y="7907"/>
                    </a:cubicBezTo>
                    <a:cubicBezTo>
                      <a:pt x="2020" y="7772"/>
                      <a:pt x="1926" y="7616"/>
                      <a:pt x="1797" y="7616"/>
                    </a:cubicBezTo>
                    <a:close/>
                    <a:moveTo>
                      <a:pt x="6237" y="9057"/>
                    </a:moveTo>
                    <a:cubicBezTo>
                      <a:pt x="6227" y="9057"/>
                      <a:pt x="6216" y="9059"/>
                      <a:pt x="6205" y="9061"/>
                    </a:cubicBezTo>
                    <a:cubicBezTo>
                      <a:pt x="6129" y="9087"/>
                      <a:pt x="6077" y="9215"/>
                      <a:pt x="6154" y="9292"/>
                    </a:cubicBezTo>
                    <a:lnTo>
                      <a:pt x="6205" y="9292"/>
                    </a:lnTo>
                    <a:cubicBezTo>
                      <a:pt x="6219" y="9299"/>
                      <a:pt x="6233" y="9302"/>
                      <a:pt x="6246" y="9302"/>
                    </a:cubicBezTo>
                    <a:cubicBezTo>
                      <a:pt x="6282" y="9302"/>
                      <a:pt x="6315" y="9278"/>
                      <a:pt x="6334" y="9241"/>
                    </a:cubicBezTo>
                    <a:cubicBezTo>
                      <a:pt x="6380" y="9149"/>
                      <a:pt x="6323" y="9057"/>
                      <a:pt x="6237" y="9057"/>
                    </a:cubicBezTo>
                    <a:close/>
                    <a:moveTo>
                      <a:pt x="3654" y="8563"/>
                    </a:moveTo>
                    <a:cubicBezTo>
                      <a:pt x="3625" y="8563"/>
                      <a:pt x="3595" y="8566"/>
                      <a:pt x="3564" y="8574"/>
                    </a:cubicBezTo>
                    <a:cubicBezTo>
                      <a:pt x="3282" y="8625"/>
                      <a:pt x="3077" y="9087"/>
                      <a:pt x="3359" y="9292"/>
                    </a:cubicBezTo>
                    <a:cubicBezTo>
                      <a:pt x="3410" y="9318"/>
                      <a:pt x="3462" y="9318"/>
                      <a:pt x="3513" y="9343"/>
                    </a:cubicBezTo>
                    <a:cubicBezTo>
                      <a:pt x="3535" y="9347"/>
                      <a:pt x="3558" y="9348"/>
                      <a:pt x="3581" y="9348"/>
                    </a:cubicBezTo>
                    <a:cubicBezTo>
                      <a:pt x="3742" y="9348"/>
                      <a:pt x="3910" y="9270"/>
                      <a:pt x="4000" y="9113"/>
                    </a:cubicBezTo>
                    <a:cubicBezTo>
                      <a:pt x="4116" y="8859"/>
                      <a:pt x="3919" y="8563"/>
                      <a:pt x="3654" y="8563"/>
                    </a:cubicBezTo>
                    <a:close/>
                    <a:moveTo>
                      <a:pt x="8158" y="9205"/>
                    </a:moveTo>
                    <a:cubicBezTo>
                      <a:pt x="7996" y="9205"/>
                      <a:pt x="7837" y="9281"/>
                      <a:pt x="7795" y="9446"/>
                    </a:cubicBezTo>
                    <a:cubicBezTo>
                      <a:pt x="7795" y="9497"/>
                      <a:pt x="7795" y="9549"/>
                      <a:pt x="7795" y="9600"/>
                    </a:cubicBezTo>
                    <a:cubicBezTo>
                      <a:pt x="7821" y="9779"/>
                      <a:pt x="7975" y="9933"/>
                      <a:pt x="8154" y="9959"/>
                    </a:cubicBezTo>
                    <a:cubicBezTo>
                      <a:pt x="8166" y="9960"/>
                      <a:pt x="8178" y="9960"/>
                      <a:pt x="8190" y="9960"/>
                    </a:cubicBezTo>
                    <a:cubicBezTo>
                      <a:pt x="8502" y="9960"/>
                      <a:pt x="8686" y="9641"/>
                      <a:pt x="8513" y="9369"/>
                    </a:cubicBezTo>
                    <a:cubicBezTo>
                      <a:pt x="8442" y="9262"/>
                      <a:pt x="8299" y="9205"/>
                      <a:pt x="8158" y="9205"/>
                    </a:cubicBezTo>
                    <a:close/>
                    <a:moveTo>
                      <a:pt x="5080" y="11305"/>
                    </a:moveTo>
                    <a:cubicBezTo>
                      <a:pt x="5038" y="11305"/>
                      <a:pt x="4994" y="11309"/>
                      <a:pt x="4949" y="11318"/>
                    </a:cubicBezTo>
                    <a:cubicBezTo>
                      <a:pt x="4487" y="11395"/>
                      <a:pt x="4205" y="12138"/>
                      <a:pt x="4641" y="12446"/>
                    </a:cubicBezTo>
                    <a:cubicBezTo>
                      <a:pt x="4693" y="12472"/>
                      <a:pt x="4769" y="12523"/>
                      <a:pt x="4872" y="12523"/>
                    </a:cubicBezTo>
                    <a:cubicBezTo>
                      <a:pt x="4921" y="12537"/>
                      <a:pt x="4972" y="12543"/>
                      <a:pt x="5022" y="12543"/>
                    </a:cubicBezTo>
                    <a:cubicBezTo>
                      <a:pt x="5258" y="12543"/>
                      <a:pt x="5493" y="12401"/>
                      <a:pt x="5641" y="12190"/>
                    </a:cubicBezTo>
                    <a:cubicBezTo>
                      <a:pt x="5829" y="11769"/>
                      <a:pt x="5525" y="11305"/>
                      <a:pt x="5080" y="11305"/>
                    </a:cubicBezTo>
                    <a:close/>
                    <a:moveTo>
                      <a:pt x="897" y="11529"/>
                    </a:moveTo>
                    <a:cubicBezTo>
                      <a:pt x="847" y="11529"/>
                      <a:pt x="796" y="11536"/>
                      <a:pt x="744" y="11549"/>
                    </a:cubicBezTo>
                    <a:cubicBezTo>
                      <a:pt x="282" y="11626"/>
                      <a:pt x="0" y="12369"/>
                      <a:pt x="436" y="12651"/>
                    </a:cubicBezTo>
                    <a:cubicBezTo>
                      <a:pt x="513" y="12703"/>
                      <a:pt x="590" y="12728"/>
                      <a:pt x="667" y="12754"/>
                    </a:cubicBezTo>
                    <a:cubicBezTo>
                      <a:pt x="712" y="12761"/>
                      <a:pt x="756" y="12765"/>
                      <a:pt x="801" y="12765"/>
                    </a:cubicBezTo>
                    <a:cubicBezTo>
                      <a:pt x="1061" y="12765"/>
                      <a:pt x="1305" y="12640"/>
                      <a:pt x="1436" y="12420"/>
                    </a:cubicBezTo>
                    <a:cubicBezTo>
                      <a:pt x="1643" y="12006"/>
                      <a:pt x="1333" y="11529"/>
                      <a:pt x="897" y="115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1" name="Google Shape;3251;p23"/>
              <p:cNvSpPr/>
              <p:nvPr/>
            </p:nvSpPr>
            <p:spPr>
              <a:xfrm>
                <a:off x="-1775275" y="2546100"/>
                <a:ext cx="795475" cy="1591550"/>
              </a:xfrm>
              <a:custGeom>
                <a:avLst/>
                <a:gdLst/>
                <a:ahLst/>
                <a:cxnLst/>
                <a:rect l="l" t="t" r="r" b="b"/>
                <a:pathLst>
                  <a:path w="31819" h="63662" extrusionOk="0">
                    <a:moveTo>
                      <a:pt x="31286" y="1"/>
                    </a:moveTo>
                    <a:cubicBezTo>
                      <a:pt x="31186" y="1"/>
                      <a:pt x="31084" y="43"/>
                      <a:pt x="31003" y="145"/>
                    </a:cubicBezTo>
                    <a:cubicBezTo>
                      <a:pt x="15822" y="19300"/>
                      <a:pt x="4258" y="42891"/>
                      <a:pt x="52" y="63200"/>
                    </a:cubicBezTo>
                    <a:cubicBezTo>
                      <a:pt x="1" y="63405"/>
                      <a:pt x="129" y="63610"/>
                      <a:pt x="334" y="63662"/>
                    </a:cubicBezTo>
                    <a:lnTo>
                      <a:pt x="411" y="63662"/>
                    </a:lnTo>
                    <a:cubicBezTo>
                      <a:pt x="591" y="63662"/>
                      <a:pt x="745" y="63534"/>
                      <a:pt x="796" y="63354"/>
                    </a:cubicBezTo>
                    <a:cubicBezTo>
                      <a:pt x="4976" y="43148"/>
                      <a:pt x="16489" y="19685"/>
                      <a:pt x="31592" y="607"/>
                    </a:cubicBezTo>
                    <a:cubicBezTo>
                      <a:pt x="31818" y="325"/>
                      <a:pt x="31560" y="1"/>
                      <a:pt x="312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252" name="Google Shape;3252;p23"/>
            <p:cNvGrpSpPr/>
            <p:nvPr/>
          </p:nvGrpSpPr>
          <p:grpSpPr>
            <a:xfrm rot="-3828478" flipH="1">
              <a:off x="7664521" y="-324334"/>
              <a:ext cx="2244381" cy="2193664"/>
              <a:chOff x="-623748" y="407947"/>
              <a:chExt cx="2317256" cy="2264579"/>
            </a:xfrm>
          </p:grpSpPr>
          <p:grpSp>
            <p:nvGrpSpPr>
              <p:cNvPr id="3253" name="Google Shape;3253;p23"/>
              <p:cNvGrpSpPr/>
              <p:nvPr/>
            </p:nvGrpSpPr>
            <p:grpSpPr>
              <a:xfrm rot="1413719">
                <a:off x="-360763" y="695549"/>
                <a:ext cx="1791287" cy="1689375"/>
                <a:chOff x="-2055400" y="3174000"/>
                <a:chExt cx="1520600" cy="1434200"/>
              </a:xfrm>
            </p:grpSpPr>
            <p:sp>
              <p:nvSpPr>
                <p:cNvPr id="3254" name="Google Shape;3254;p23"/>
                <p:cNvSpPr/>
                <p:nvPr/>
              </p:nvSpPr>
              <p:spPr>
                <a:xfrm>
                  <a:off x="-2007975" y="3215025"/>
                  <a:ext cx="147317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7" h="55727" extrusionOk="0">
                      <a:moveTo>
                        <a:pt x="49062" y="0"/>
                      </a:moveTo>
                      <a:cubicBezTo>
                        <a:pt x="48551" y="0"/>
                        <a:pt x="48041" y="36"/>
                        <a:pt x="47542" y="108"/>
                      </a:cubicBezTo>
                      <a:cubicBezTo>
                        <a:pt x="43618" y="698"/>
                        <a:pt x="40182" y="3005"/>
                        <a:pt x="37054" y="5441"/>
                      </a:cubicBezTo>
                      <a:cubicBezTo>
                        <a:pt x="28669" y="11980"/>
                        <a:pt x="21566" y="19955"/>
                        <a:pt x="15489" y="28674"/>
                      </a:cubicBezTo>
                      <a:cubicBezTo>
                        <a:pt x="13386" y="31725"/>
                        <a:pt x="11591" y="33828"/>
                        <a:pt x="9309" y="36725"/>
                      </a:cubicBezTo>
                      <a:cubicBezTo>
                        <a:pt x="4366" y="43026"/>
                        <a:pt x="2390" y="53266"/>
                        <a:pt x="9" y="55718"/>
                      </a:cubicBezTo>
                      <a:lnTo>
                        <a:pt x="9" y="55718"/>
                      </a:lnTo>
                      <a:cubicBezTo>
                        <a:pt x="12574" y="42822"/>
                        <a:pt x="31237" y="29697"/>
                        <a:pt x="46849" y="20724"/>
                      </a:cubicBezTo>
                      <a:cubicBezTo>
                        <a:pt x="49901" y="18981"/>
                        <a:pt x="53055" y="17237"/>
                        <a:pt x="55363" y="14596"/>
                      </a:cubicBezTo>
                      <a:cubicBezTo>
                        <a:pt x="57645" y="11955"/>
                        <a:pt x="58927" y="8083"/>
                        <a:pt x="57542" y="4852"/>
                      </a:cubicBezTo>
                      <a:cubicBezTo>
                        <a:pt x="56177" y="1674"/>
                        <a:pt x="52567" y="0"/>
                        <a:pt x="49062" y="0"/>
                      </a:cubicBezTo>
                      <a:close/>
                      <a:moveTo>
                        <a:pt x="9" y="55718"/>
                      </a:moveTo>
                      <a:lnTo>
                        <a:pt x="9" y="55718"/>
                      </a:lnTo>
                      <a:cubicBezTo>
                        <a:pt x="6" y="55720"/>
                        <a:pt x="4" y="55723"/>
                        <a:pt x="1" y="55726"/>
                      </a:cubicBezTo>
                      <a:cubicBezTo>
                        <a:pt x="4" y="55723"/>
                        <a:pt x="6" y="55720"/>
                        <a:pt x="9" y="557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55" name="Google Shape;3255;p23"/>
                <p:cNvSpPr/>
                <p:nvPr/>
              </p:nvSpPr>
              <p:spPr>
                <a:xfrm>
                  <a:off x="-2055400" y="3174000"/>
                  <a:ext cx="147252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01" h="55727" extrusionOk="0">
                      <a:moveTo>
                        <a:pt x="49036" y="0"/>
                      </a:moveTo>
                      <a:cubicBezTo>
                        <a:pt x="48525" y="0"/>
                        <a:pt x="48015" y="36"/>
                        <a:pt x="47516" y="108"/>
                      </a:cubicBezTo>
                      <a:cubicBezTo>
                        <a:pt x="43592" y="697"/>
                        <a:pt x="40156" y="3005"/>
                        <a:pt x="37028" y="5441"/>
                      </a:cubicBezTo>
                      <a:lnTo>
                        <a:pt x="37053" y="5441"/>
                      </a:lnTo>
                      <a:cubicBezTo>
                        <a:pt x="28643" y="11980"/>
                        <a:pt x="21540" y="19955"/>
                        <a:pt x="15488" y="28673"/>
                      </a:cubicBezTo>
                      <a:cubicBezTo>
                        <a:pt x="13386" y="31725"/>
                        <a:pt x="11565" y="33828"/>
                        <a:pt x="9283" y="36725"/>
                      </a:cubicBezTo>
                      <a:cubicBezTo>
                        <a:pt x="4334" y="43033"/>
                        <a:pt x="2359" y="53290"/>
                        <a:pt x="0" y="55726"/>
                      </a:cubicBezTo>
                      <a:cubicBezTo>
                        <a:pt x="12565" y="42828"/>
                        <a:pt x="31207" y="29699"/>
                        <a:pt x="46823" y="20724"/>
                      </a:cubicBezTo>
                      <a:cubicBezTo>
                        <a:pt x="49875" y="18981"/>
                        <a:pt x="53029" y="17237"/>
                        <a:pt x="55336" y="14596"/>
                      </a:cubicBezTo>
                      <a:cubicBezTo>
                        <a:pt x="57619" y="11955"/>
                        <a:pt x="58901" y="8083"/>
                        <a:pt x="57516" y="4852"/>
                      </a:cubicBezTo>
                      <a:cubicBezTo>
                        <a:pt x="56151" y="1674"/>
                        <a:pt x="52541" y="0"/>
                        <a:pt x="4903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56" name="Google Shape;3256;p23"/>
                <p:cNvSpPr/>
                <p:nvPr/>
              </p:nvSpPr>
              <p:spPr>
                <a:xfrm>
                  <a:off x="-1083325" y="3219875"/>
                  <a:ext cx="461350" cy="20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54" h="8139" extrusionOk="0">
                      <a:moveTo>
                        <a:pt x="8731" y="282"/>
                      </a:moveTo>
                      <a:cubicBezTo>
                        <a:pt x="8661" y="282"/>
                        <a:pt x="8587" y="347"/>
                        <a:pt x="8607" y="427"/>
                      </a:cubicBezTo>
                      <a:cubicBezTo>
                        <a:pt x="8607" y="452"/>
                        <a:pt x="8633" y="452"/>
                        <a:pt x="8633" y="478"/>
                      </a:cubicBezTo>
                      <a:cubicBezTo>
                        <a:pt x="8669" y="496"/>
                        <a:pt x="8705" y="514"/>
                        <a:pt x="8741" y="514"/>
                      </a:cubicBezTo>
                      <a:cubicBezTo>
                        <a:pt x="8756" y="514"/>
                        <a:pt x="8771" y="511"/>
                        <a:pt x="8786" y="504"/>
                      </a:cubicBezTo>
                      <a:cubicBezTo>
                        <a:pt x="8889" y="452"/>
                        <a:pt x="8889" y="350"/>
                        <a:pt x="8786" y="298"/>
                      </a:cubicBezTo>
                      <a:cubicBezTo>
                        <a:pt x="8770" y="287"/>
                        <a:pt x="8750" y="282"/>
                        <a:pt x="8731" y="282"/>
                      </a:cubicBezTo>
                      <a:close/>
                      <a:moveTo>
                        <a:pt x="11359" y="1"/>
                      </a:moveTo>
                      <a:cubicBezTo>
                        <a:pt x="11294" y="1"/>
                        <a:pt x="11229" y="21"/>
                        <a:pt x="11171" y="68"/>
                      </a:cubicBezTo>
                      <a:cubicBezTo>
                        <a:pt x="11120" y="119"/>
                        <a:pt x="11094" y="145"/>
                        <a:pt x="11069" y="196"/>
                      </a:cubicBezTo>
                      <a:cubicBezTo>
                        <a:pt x="10992" y="375"/>
                        <a:pt x="11017" y="581"/>
                        <a:pt x="11145" y="709"/>
                      </a:cubicBezTo>
                      <a:cubicBezTo>
                        <a:pt x="11221" y="785"/>
                        <a:pt x="11314" y="819"/>
                        <a:pt x="11405" y="819"/>
                      </a:cubicBezTo>
                      <a:cubicBezTo>
                        <a:pt x="11590" y="819"/>
                        <a:pt x="11769" y="676"/>
                        <a:pt x="11787" y="452"/>
                      </a:cubicBezTo>
                      <a:cubicBezTo>
                        <a:pt x="11806" y="234"/>
                        <a:pt x="11581" y="1"/>
                        <a:pt x="11359" y="1"/>
                      </a:cubicBezTo>
                      <a:close/>
                      <a:moveTo>
                        <a:pt x="14759" y="611"/>
                      </a:moveTo>
                      <a:cubicBezTo>
                        <a:pt x="14635" y="611"/>
                        <a:pt x="14488" y="737"/>
                        <a:pt x="14530" y="863"/>
                      </a:cubicBezTo>
                      <a:cubicBezTo>
                        <a:pt x="14530" y="888"/>
                        <a:pt x="14556" y="914"/>
                        <a:pt x="14556" y="940"/>
                      </a:cubicBezTo>
                      <a:cubicBezTo>
                        <a:pt x="14606" y="989"/>
                        <a:pt x="14666" y="1017"/>
                        <a:pt x="14730" y="1017"/>
                      </a:cubicBezTo>
                      <a:cubicBezTo>
                        <a:pt x="14765" y="1017"/>
                        <a:pt x="14802" y="1009"/>
                        <a:pt x="14838" y="991"/>
                      </a:cubicBezTo>
                      <a:cubicBezTo>
                        <a:pt x="14992" y="914"/>
                        <a:pt x="14992" y="709"/>
                        <a:pt x="14838" y="632"/>
                      </a:cubicBezTo>
                      <a:cubicBezTo>
                        <a:pt x="14814" y="618"/>
                        <a:pt x="14787" y="611"/>
                        <a:pt x="14759" y="611"/>
                      </a:cubicBezTo>
                      <a:close/>
                      <a:moveTo>
                        <a:pt x="7128" y="1616"/>
                      </a:moveTo>
                      <a:cubicBezTo>
                        <a:pt x="7063" y="1616"/>
                        <a:pt x="6998" y="1637"/>
                        <a:pt x="6940" y="1683"/>
                      </a:cubicBezTo>
                      <a:cubicBezTo>
                        <a:pt x="6889" y="1709"/>
                        <a:pt x="6863" y="1760"/>
                        <a:pt x="6838" y="1811"/>
                      </a:cubicBezTo>
                      <a:cubicBezTo>
                        <a:pt x="6761" y="1965"/>
                        <a:pt x="6786" y="2170"/>
                        <a:pt x="6914" y="2324"/>
                      </a:cubicBezTo>
                      <a:cubicBezTo>
                        <a:pt x="6987" y="2389"/>
                        <a:pt x="7075" y="2418"/>
                        <a:pt x="7161" y="2418"/>
                      </a:cubicBezTo>
                      <a:cubicBezTo>
                        <a:pt x="7351" y="2418"/>
                        <a:pt x="7538" y="2279"/>
                        <a:pt x="7556" y="2068"/>
                      </a:cubicBezTo>
                      <a:cubicBezTo>
                        <a:pt x="7575" y="1850"/>
                        <a:pt x="7350" y="1616"/>
                        <a:pt x="7128" y="1616"/>
                      </a:cubicBezTo>
                      <a:close/>
                      <a:moveTo>
                        <a:pt x="4071" y="2071"/>
                      </a:moveTo>
                      <a:cubicBezTo>
                        <a:pt x="3935" y="2071"/>
                        <a:pt x="3797" y="2181"/>
                        <a:pt x="3837" y="2324"/>
                      </a:cubicBezTo>
                      <a:cubicBezTo>
                        <a:pt x="3863" y="2350"/>
                        <a:pt x="3863" y="2376"/>
                        <a:pt x="3889" y="2401"/>
                      </a:cubicBezTo>
                      <a:cubicBezTo>
                        <a:pt x="3938" y="2451"/>
                        <a:pt x="3999" y="2479"/>
                        <a:pt x="4063" y="2479"/>
                      </a:cubicBezTo>
                      <a:cubicBezTo>
                        <a:pt x="4098" y="2479"/>
                        <a:pt x="4134" y="2471"/>
                        <a:pt x="4171" y="2452"/>
                      </a:cubicBezTo>
                      <a:cubicBezTo>
                        <a:pt x="4325" y="2376"/>
                        <a:pt x="4325" y="2170"/>
                        <a:pt x="4171" y="2093"/>
                      </a:cubicBezTo>
                      <a:cubicBezTo>
                        <a:pt x="4140" y="2078"/>
                        <a:pt x="4105" y="2071"/>
                        <a:pt x="4071" y="2071"/>
                      </a:cubicBezTo>
                      <a:close/>
                      <a:moveTo>
                        <a:pt x="13880" y="2168"/>
                      </a:moveTo>
                      <a:cubicBezTo>
                        <a:pt x="13496" y="2168"/>
                        <a:pt x="13071" y="2519"/>
                        <a:pt x="13197" y="2940"/>
                      </a:cubicBezTo>
                      <a:lnTo>
                        <a:pt x="13171" y="2914"/>
                      </a:lnTo>
                      <a:lnTo>
                        <a:pt x="13171" y="2914"/>
                      </a:lnTo>
                      <a:cubicBezTo>
                        <a:pt x="13197" y="3017"/>
                        <a:pt x="13248" y="3068"/>
                        <a:pt x="13299" y="3145"/>
                      </a:cubicBezTo>
                      <a:cubicBezTo>
                        <a:pt x="13438" y="3300"/>
                        <a:pt x="13634" y="3386"/>
                        <a:pt x="13834" y="3386"/>
                      </a:cubicBezTo>
                      <a:cubicBezTo>
                        <a:pt x="13931" y="3386"/>
                        <a:pt x="14028" y="3366"/>
                        <a:pt x="14120" y="3324"/>
                      </a:cubicBezTo>
                      <a:cubicBezTo>
                        <a:pt x="14582" y="3119"/>
                        <a:pt x="14582" y="2452"/>
                        <a:pt x="14120" y="2222"/>
                      </a:cubicBezTo>
                      <a:cubicBezTo>
                        <a:pt x="14046" y="2185"/>
                        <a:pt x="13964" y="2168"/>
                        <a:pt x="13880" y="2168"/>
                      </a:cubicBezTo>
                      <a:close/>
                      <a:moveTo>
                        <a:pt x="11052" y="2873"/>
                      </a:moveTo>
                      <a:cubicBezTo>
                        <a:pt x="10986" y="2873"/>
                        <a:pt x="10922" y="2893"/>
                        <a:pt x="10863" y="2940"/>
                      </a:cubicBezTo>
                      <a:cubicBezTo>
                        <a:pt x="10812" y="2965"/>
                        <a:pt x="10786" y="3017"/>
                        <a:pt x="10761" y="3068"/>
                      </a:cubicBezTo>
                      <a:cubicBezTo>
                        <a:pt x="10658" y="3222"/>
                        <a:pt x="10710" y="3427"/>
                        <a:pt x="10838" y="3581"/>
                      </a:cubicBezTo>
                      <a:cubicBezTo>
                        <a:pt x="10910" y="3645"/>
                        <a:pt x="10998" y="3674"/>
                        <a:pt x="11085" y="3674"/>
                      </a:cubicBezTo>
                      <a:cubicBezTo>
                        <a:pt x="11275" y="3674"/>
                        <a:pt x="11461" y="3535"/>
                        <a:pt x="11479" y="3324"/>
                      </a:cubicBezTo>
                      <a:cubicBezTo>
                        <a:pt x="11499" y="3106"/>
                        <a:pt x="11273" y="2873"/>
                        <a:pt x="11052" y="2873"/>
                      </a:cubicBezTo>
                      <a:close/>
                      <a:moveTo>
                        <a:pt x="16379" y="3486"/>
                      </a:moveTo>
                      <a:cubicBezTo>
                        <a:pt x="16118" y="3486"/>
                        <a:pt x="15832" y="3726"/>
                        <a:pt x="15915" y="4017"/>
                      </a:cubicBezTo>
                      <a:cubicBezTo>
                        <a:pt x="15915" y="4068"/>
                        <a:pt x="15941" y="4119"/>
                        <a:pt x="15992" y="4170"/>
                      </a:cubicBezTo>
                      <a:cubicBezTo>
                        <a:pt x="16098" y="4277"/>
                        <a:pt x="16241" y="4334"/>
                        <a:pt x="16378" y="4334"/>
                      </a:cubicBezTo>
                      <a:cubicBezTo>
                        <a:pt x="16440" y="4334"/>
                        <a:pt x="16500" y="4323"/>
                        <a:pt x="16556" y="4299"/>
                      </a:cubicBezTo>
                      <a:cubicBezTo>
                        <a:pt x="16889" y="4145"/>
                        <a:pt x="16889" y="3683"/>
                        <a:pt x="16556" y="3529"/>
                      </a:cubicBezTo>
                      <a:cubicBezTo>
                        <a:pt x="16502" y="3500"/>
                        <a:pt x="16441" y="3486"/>
                        <a:pt x="16379" y="3486"/>
                      </a:cubicBezTo>
                      <a:close/>
                      <a:moveTo>
                        <a:pt x="4904" y="3922"/>
                      </a:moveTo>
                      <a:cubicBezTo>
                        <a:pt x="4663" y="3922"/>
                        <a:pt x="4396" y="4153"/>
                        <a:pt x="4478" y="4401"/>
                      </a:cubicBezTo>
                      <a:cubicBezTo>
                        <a:pt x="4478" y="4453"/>
                        <a:pt x="4504" y="4504"/>
                        <a:pt x="4555" y="4529"/>
                      </a:cubicBezTo>
                      <a:cubicBezTo>
                        <a:pt x="4644" y="4636"/>
                        <a:pt x="4769" y="4693"/>
                        <a:pt x="4897" y="4693"/>
                      </a:cubicBezTo>
                      <a:cubicBezTo>
                        <a:pt x="4955" y="4693"/>
                        <a:pt x="5013" y="4681"/>
                        <a:pt x="5068" y="4658"/>
                      </a:cubicBezTo>
                      <a:cubicBezTo>
                        <a:pt x="5376" y="4529"/>
                        <a:pt x="5376" y="4094"/>
                        <a:pt x="5068" y="3965"/>
                      </a:cubicBezTo>
                      <a:cubicBezTo>
                        <a:pt x="5018" y="3935"/>
                        <a:pt x="4962" y="3922"/>
                        <a:pt x="4904" y="3922"/>
                      </a:cubicBezTo>
                      <a:close/>
                      <a:moveTo>
                        <a:pt x="9543" y="4424"/>
                      </a:moveTo>
                      <a:cubicBezTo>
                        <a:pt x="9154" y="4424"/>
                        <a:pt x="8716" y="4772"/>
                        <a:pt x="8863" y="5171"/>
                      </a:cubicBezTo>
                      <a:lnTo>
                        <a:pt x="8838" y="5171"/>
                      </a:lnTo>
                      <a:cubicBezTo>
                        <a:pt x="8863" y="5247"/>
                        <a:pt x="8915" y="5324"/>
                        <a:pt x="8966" y="5376"/>
                      </a:cubicBezTo>
                      <a:cubicBezTo>
                        <a:pt x="9111" y="5539"/>
                        <a:pt x="9321" y="5625"/>
                        <a:pt x="9531" y="5625"/>
                      </a:cubicBezTo>
                      <a:cubicBezTo>
                        <a:pt x="9617" y="5625"/>
                        <a:pt x="9704" y="5611"/>
                        <a:pt x="9786" y="5581"/>
                      </a:cubicBezTo>
                      <a:cubicBezTo>
                        <a:pt x="10248" y="5350"/>
                        <a:pt x="10248" y="4709"/>
                        <a:pt x="9786" y="4478"/>
                      </a:cubicBezTo>
                      <a:cubicBezTo>
                        <a:pt x="9712" y="4441"/>
                        <a:pt x="9629" y="4424"/>
                        <a:pt x="9543" y="4424"/>
                      </a:cubicBezTo>
                      <a:close/>
                      <a:moveTo>
                        <a:pt x="803" y="4566"/>
                      </a:moveTo>
                      <a:cubicBezTo>
                        <a:pt x="420" y="4566"/>
                        <a:pt x="1" y="4912"/>
                        <a:pt x="145" y="5324"/>
                      </a:cubicBezTo>
                      <a:lnTo>
                        <a:pt x="119" y="5324"/>
                      </a:lnTo>
                      <a:cubicBezTo>
                        <a:pt x="145" y="5401"/>
                        <a:pt x="196" y="5478"/>
                        <a:pt x="247" y="5530"/>
                      </a:cubicBezTo>
                      <a:cubicBezTo>
                        <a:pt x="393" y="5693"/>
                        <a:pt x="602" y="5779"/>
                        <a:pt x="812" y="5779"/>
                      </a:cubicBezTo>
                      <a:cubicBezTo>
                        <a:pt x="899" y="5779"/>
                        <a:pt x="986" y="5765"/>
                        <a:pt x="1068" y="5735"/>
                      </a:cubicBezTo>
                      <a:cubicBezTo>
                        <a:pt x="1530" y="5504"/>
                        <a:pt x="1530" y="4837"/>
                        <a:pt x="1068" y="4632"/>
                      </a:cubicBezTo>
                      <a:cubicBezTo>
                        <a:pt x="988" y="4587"/>
                        <a:pt x="896" y="4566"/>
                        <a:pt x="803" y="4566"/>
                      </a:cubicBezTo>
                      <a:close/>
                      <a:moveTo>
                        <a:pt x="15597" y="5507"/>
                      </a:moveTo>
                      <a:cubicBezTo>
                        <a:pt x="15474" y="5507"/>
                        <a:pt x="15336" y="5617"/>
                        <a:pt x="15376" y="5760"/>
                      </a:cubicBezTo>
                      <a:cubicBezTo>
                        <a:pt x="15376" y="5786"/>
                        <a:pt x="15402" y="5812"/>
                        <a:pt x="15428" y="5837"/>
                      </a:cubicBezTo>
                      <a:cubicBezTo>
                        <a:pt x="15461" y="5887"/>
                        <a:pt x="15515" y="5915"/>
                        <a:pt x="15577" y="5915"/>
                      </a:cubicBezTo>
                      <a:cubicBezTo>
                        <a:pt x="15612" y="5915"/>
                        <a:pt x="15648" y="5907"/>
                        <a:pt x="15684" y="5889"/>
                      </a:cubicBezTo>
                      <a:cubicBezTo>
                        <a:pt x="15838" y="5812"/>
                        <a:pt x="15838" y="5606"/>
                        <a:pt x="15684" y="5530"/>
                      </a:cubicBezTo>
                      <a:cubicBezTo>
                        <a:pt x="15658" y="5514"/>
                        <a:pt x="15628" y="5507"/>
                        <a:pt x="15597" y="5507"/>
                      </a:cubicBezTo>
                      <a:close/>
                      <a:moveTo>
                        <a:pt x="6804" y="5935"/>
                      </a:moveTo>
                      <a:cubicBezTo>
                        <a:pt x="6729" y="5935"/>
                        <a:pt x="6636" y="6001"/>
                        <a:pt x="6658" y="6068"/>
                      </a:cubicBezTo>
                      <a:cubicBezTo>
                        <a:pt x="6658" y="6094"/>
                        <a:pt x="6684" y="6094"/>
                        <a:pt x="6684" y="6119"/>
                      </a:cubicBezTo>
                      <a:cubicBezTo>
                        <a:pt x="6702" y="6137"/>
                        <a:pt x="6746" y="6156"/>
                        <a:pt x="6788" y="6156"/>
                      </a:cubicBezTo>
                      <a:cubicBezTo>
                        <a:pt x="6805" y="6156"/>
                        <a:pt x="6823" y="6152"/>
                        <a:pt x="6838" y="6145"/>
                      </a:cubicBezTo>
                      <a:cubicBezTo>
                        <a:pt x="6914" y="6119"/>
                        <a:pt x="6914" y="5991"/>
                        <a:pt x="6838" y="5940"/>
                      </a:cubicBezTo>
                      <a:cubicBezTo>
                        <a:pt x="6827" y="5936"/>
                        <a:pt x="6816" y="5935"/>
                        <a:pt x="6804" y="5935"/>
                      </a:cubicBezTo>
                      <a:close/>
                      <a:moveTo>
                        <a:pt x="17748" y="6091"/>
                      </a:moveTo>
                      <a:cubicBezTo>
                        <a:pt x="17360" y="6091"/>
                        <a:pt x="16922" y="6438"/>
                        <a:pt x="17069" y="6837"/>
                      </a:cubicBezTo>
                      <a:lnTo>
                        <a:pt x="17043" y="6837"/>
                      </a:lnTo>
                      <a:cubicBezTo>
                        <a:pt x="17069" y="6914"/>
                        <a:pt x="17120" y="6991"/>
                        <a:pt x="17171" y="7068"/>
                      </a:cubicBezTo>
                      <a:cubicBezTo>
                        <a:pt x="17310" y="7224"/>
                        <a:pt x="17506" y="7309"/>
                        <a:pt x="17706" y="7309"/>
                      </a:cubicBezTo>
                      <a:cubicBezTo>
                        <a:pt x="17803" y="7309"/>
                        <a:pt x="17900" y="7289"/>
                        <a:pt x="17992" y="7248"/>
                      </a:cubicBezTo>
                      <a:cubicBezTo>
                        <a:pt x="18454" y="7042"/>
                        <a:pt x="18454" y="6376"/>
                        <a:pt x="17992" y="6145"/>
                      </a:cubicBezTo>
                      <a:cubicBezTo>
                        <a:pt x="17918" y="6108"/>
                        <a:pt x="17834" y="6091"/>
                        <a:pt x="17748" y="6091"/>
                      </a:cubicBezTo>
                      <a:close/>
                      <a:moveTo>
                        <a:pt x="8075" y="7152"/>
                      </a:moveTo>
                      <a:cubicBezTo>
                        <a:pt x="8008" y="7152"/>
                        <a:pt x="7944" y="7173"/>
                        <a:pt x="7889" y="7222"/>
                      </a:cubicBezTo>
                      <a:lnTo>
                        <a:pt x="7863" y="7222"/>
                      </a:lnTo>
                      <a:cubicBezTo>
                        <a:pt x="7838" y="7248"/>
                        <a:pt x="7812" y="7273"/>
                        <a:pt x="7786" y="7324"/>
                      </a:cubicBezTo>
                      <a:cubicBezTo>
                        <a:pt x="7684" y="7504"/>
                        <a:pt x="7709" y="7709"/>
                        <a:pt x="7838" y="7837"/>
                      </a:cubicBezTo>
                      <a:cubicBezTo>
                        <a:pt x="7923" y="7914"/>
                        <a:pt x="8023" y="7948"/>
                        <a:pt x="8118" y="7948"/>
                      </a:cubicBezTo>
                      <a:cubicBezTo>
                        <a:pt x="8308" y="7948"/>
                        <a:pt x="8479" y="7812"/>
                        <a:pt x="8479" y="7607"/>
                      </a:cubicBezTo>
                      <a:cubicBezTo>
                        <a:pt x="8518" y="7372"/>
                        <a:pt x="8288" y="7152"/>
                        <a:pt x="8075" y="7152"/>
                      </a:cubicBezTo>
                      <a:close/>
                      <a:moveTo>
                        <a:pt x="4203" y="6925"/>
                      </a:moveTo>
                      <a:cubicBezTo>
                        <a:pt x="3813" y="6925"/>
                        <a:pt x="3406" y="7271"/>
                        <a:pt x="3530" y="7683"/>
                      </a:cubicBezTo>
                      <a:cubicBezTo>
                        <a:pt x="3555" y="7760"/>
                        <a:pt x="3607" y="7837"/>
                        <a:pt x="3658" y="7889"/>
                      </a:cubicBezTo>
                      <a:cubicBezTo>
                        <a:pt x="3803" y="8052"/>
                        <a:pt x="4013" y="8138"/>
                        <a:pt x="4223" y="8138"/>
                      </a:cubicBezTo>
                      <a:cubicBezTo>
                        <a:pt x="4309" y="8138"/>
                        <a:pt x="4396" y="8124"/>
                        <a:pt x="4478" y="8094"/>
                      </a:cubicBezTo>
                      <a:cubicBezTo>
                        <a:pt x="4940" y="7863"/>
                        <a:pt x="4940" y="7196"/>
                        <a:pt x="4478" y="6991"/>
                      </a:cubicBezTo>
                      <a:cubicBezTo>
                        <a:pt x="4393" y="6946"/>
                        <a:pt x="4299" y="6925"/>
                        <a:pt x="4203" y="692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257" name="Google Shape;3257;p23"/>
              <p:cNvSpPr/>
              <p:nvPr/>
            </p:nvSpPr>
            <p:spPr>
              <a:xfrm rot="1413719">
                <a:off x="-379186" y="861403"/>
                <a:ext cx="1464476" cy="1377667"/>
              </a:xfrm>
              <a:custGeom>
                <a:avLst/>
                <a:gdLst/>
                <a:ahLst/>
                <a:cxnLst/>
                <a:rect l="l" t="t" r="r" b="b"/>
                <a:pathLst>
                  <a:path w="49727" h="46783" extrusionOk="0">
                    <a:moveTo>
                      <a:pt x="49209" y="0"/>
                    </a:moveTo>
                    <a:cubicBezTo>
                      <a:pt x="49160" y="0"/>
                      <a:pt x="49108" y="11"/>
                      <a:pt x="49055" y="36"/>
                    </a:cubicBezTo>
                    <a:cubicBezTo>
                      <a:pt x="34592" y="8729"/>
                      <a:pt x="14361" y="23807"/>
                      <a:pt x="180" y="46218"/>
                    </a:cubicBezTo>
                    <a:cubicBezTo>
                      <a:pt x="1" y="46449"/>
                      <a:pt x="206" y="46782"/>
                      <a:pt x="488" y="46782"/>
                    </a:cubicBezTo>
                    <a:cubicBezTo>
                      <a:pt x="616" y="46782"/>
                      <a:pt x="744" y="46705"/>
                      <a:pt x="796" y="46603"/>
                    </a:cubicBezTo>
                    <a:cubicBezTo>
                      <a:pt x="14899" y="24320"/>
                      <a:pt x="35028" y="9319"/>
                      <a:pt x="49439" y="677"/>
                    </a:cubicBezTo>
                    <a:cubicBezTo>
                      <a:pt x="49727" y="434"/>
                      <a:pt x="49519" y="0"/>
                      <a:pt x="492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258" name="Google Shape;3258;p23"/>
          <p:cNvGrpSpPr/>
          <p:nvPr/>
        </p:nvGrpSpPr>
        <p:grpSpPr>
          <a:xfrm rot="-7200044">
            <a:off x="7558679" y="4281937"/>
            <a:ext cx="1864562" cy="1723135"/>
            <a:chOff x="-1181931" y="1435193"/>
            <a:chExt cx="1864603" cy="1723173"/>
          </a:xfrm>
        </p:grpSpPr>
        <p:sp>
          <p:nvSpPr>
            <p:cNvPr id="3259" name="Google Shape;3259;p23"/>
            <p:cNvSpPr/>
            <p:nvPr/>
          </p:nvSpPr>
          <p:spPr>
            <a:xfrm rot="7018065">
              <a:off x="-856508" y="1589854"/>
              <a:ext cx="1164422" cy="1444262"/>
            </a:xfrm>
            <a:custGeom>
              <a:avLst/>
              <a:gdLst/>
              <a:ahLst/>
              <a:cxnLst/>
              <a:rect l="l" t="t" r="r" b="b"/>
              <a:pathLst>
                <a:path w="48158" h="59737" extrusionOk="0">
                  <a:moveTo>
                    <a:pt x="39340" y="1"/>
                  </a:moveTo>
                  <a:cubicBezTo>
                    <a:pt x="38303" y="1"/>
                    <a:pt x="37263" y="153"/>
                    <a:pt x="36285" y="451"/>
                  </a:cubicBezTo>
                  <a:cubicBezTo>
                    <a:pt x="32695" y="1579"/>
                    <a:pt x="29823" y="4272"/>
                    <a:pt x="27259" y="7016"/>
                  </a:cubicBezTo>
                  <a:cubicBezTo>
                    <a:pt x="20361" y="14401"/>
                    <a:pt x="14874" y="22940"/>
                    <a:pt x="10489" y="32043"/>
                  </a:cubicBezTo>
                  <a:cubicBezTo>
                    <a:pt x="8976" y="35197"/>
                    <a:pt x="7591" y="37427"/>
                    <a:pt x="5873" y="40505"/>
                  </a:cubicBezTo>
                  <a:cubicBezTo>
                    <a:pt x="2185" y="47138"/>
                    <a:pt x="1874" y="57072"/>
                    <a:pt x="8" y="59727"/>
                  </a:cubicBezTo>
                  <a:lnTo>
                    <a:pt x="8" y="59727"/>
                  </a:lnTo>
                  <a:cubicBezTo>
                    <a:pt x="9880" y="45729"/>
                    <a:pt x="25415" y="30630"/>
                    <a:pt x="38721" y="19888"/>
                  </a:cubicBezTo>
                  <a:cubicBezTo>
                    <a:pt x="41311" y="17811"/>
                    <a:pt x="44029" y="15708"/>
                    <a:pt x="45773" y="12888"/>
                  </a:cubicBezTo>
                  <a:cubicBezTo>
                    <a:pt x="47542" y="10041"/>
                    <a:pt x="48157" y="6246"/>
                    <a:pt x="46388" y="3426"/>
                  </a:cubicBezTo>
                  <a:cubicBezTo>
                    <a:pt x="44910" y="1106"/>
                    <a:pt x="42136" y="1"/>
                    <a:pt x="39340" y="1"/>
                  </a:cubicBezTo>
                  <a:close/>
                  <a:moveTo>
                    <a:pt x="8" y="59727"/>
                  </a:moveTo>
                  <a:lnTo>
                    <a:pt x="8" y="59727"/>
                  </a:lnTo>
                  <a:cubicBezTo>
                    <a:pt x="5" y="59730"/>
                    <a:pt x="3" y="59733"/>
                    <a:pt x="1" y="59736"/>
                  </a:cubicBezTo>
                  <a:lnTo>
                    <a:pt x="1" y="59736"/>
                  </a:lnTo>
                  <a:cubicBezTo>
                    <a:pt x="3" y="59733"/>
                    <a:pt x="5" y="59730"/>
                    <a:pt x="8" y="59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0" name="Google Shape;3260;p23"/>
            <p:cNvSpPr/>
            <p:nvPr/>
          </p:nvSpPr>
          <p:spPr>
            <a:xfrm rot="7018065">
              <a:off x="-807037" y="1559505"/>
              <a:ext cx="1164398" cy="1443996"/>
            </a:xfrm>
            <a:custGeom>
              <a:avLst/>
              <a:gdLst/>
              <a:ahLst/>
              <a:cxnLst/>
              <a:rect l="l" t="t" r="r" b="b"/>
              <a:pathLst>
                <a:path w="48157" h="59726" extrusionOk="0">
                  <a:moveTo>
                    <a:pt x="39365" y="0"/>
                  </a:moveTo>
                  <a:cubicBezTo>
                    <a:pt x="38317" y="0"/>
                    <a:pt x="37267" y="157"/>
                    <a:pt x="36285" y="466"/>
                  </a:cubicBezTo>
                  <a:cubicBezTo>
                    <a:pt x="32695" y="1569"/>
                    <a:pt x="29823" y="4261"/>
                    <a:pt x="27258" y="7005"/>
                  </a:cubicBezTo>
                  <a:cubicBezTo>
                    <a:pt x="20361" y="14390"/>
                    <a:pt x="14873" y="22929"/>
                    <a:pt x="10488" y="32032"/>
                  </a:cubicBezTo>
                  <a:cubicBezTo>
                    <a:pt x="8975" y="35186"/>
                    <a:pt x="7591" y="37417"/>
                    <a:pt x="5873" y="40494"/>
                  </a:cubicBezTo>
                  <a:cubicBezTo>
                    <a:pt x="2180" y="47161"/>
                    <a:pt x="1872" y="57085"/>
                    <a:pt x="1" y="59726"/>
                  </a:cubicBezTo>
                  <a:lnTo>
                    <a:pt x="1" y="59726"/>
                  </a:lnTo>
                  <a:cubicBezTo>
                    <a:pt x="9873" y="45751"/>
                    <a:pt x="25412" y="30622"/>
                    <a:pt x="38721" y="19878"/>
                  </a:cubicBezTo>
                  <a:cubicBezTo>
                    <a:pt x="41310" y="17801"/>
                    <a:pt x="44029" y="15698"/>
                    <a:pt x="45772" y="12877"/>
                  </a:cubicBezTo>
                  <a:cubicBezTo>
                    <a:pt x="47542" y="10031"/>
                    <a:pt x="48157" y="6236"/>
                    <a:pt x="46362" y="3415"/>
                  </a:cubicBezTo>
                  <a:cubicBezTo>
                    <a:pt x="44909" y="1106"/>
                    <a:pt x="42145" y="0"/>
                    <a:pt x="393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1" name="Google Shape;3261;p23"/>
            <p:cNvSpPr/>
            <p:nvPr/>
          </p:nvSpPr>
          <p:spPr>
            <a:xfrm rot="7018065">
              <a:off x="-77650" y="2737347"/>
              <a:ext cx="428383" cy="209953"/>
            </a:xfrm>
            <a:custGeom>
              <a:avLst/>
              <a:gdLst/>
              <a:ahLst/>
              <a:cxnLst/>
              <a:rect l="l" t="t" r="r" b="b"/>
              <a:pathLst>
                <a:path w="17717" h="8684" extrusionOk="0">
                  <a:moveTo>
                    <a:pt x="13244" y="85"/>
                  </a:moveTo>
                  <a:cubicBezTo>
                    <a:pt x="13109" y="85"/>
                    <a:pt x="12983" y="218"/>
                    <a:pt x="13050" y="351"/>
                  </a:cubicBezTo>
                  <a:cubicBezTo>
                    <a:pt x="13050" y="377"/>
                    <a:pt x="13075" y="403"/>
                    <a:pt x="13101" y="428"/>
                  </a:cubicBezTo>
                  <a:cubicBezTo>
                    <a:pt x="13139" y="454"/>
                    <a:pt x="13184" y="467"/>
                    <a:pt x="13229" y="467"/>
                  </a:cubicBezTo>
                  <a:cubicBezTo>
                    <a:pt x="13274" y="467"/>
                    <a:pt x="13319" y="454"/>
                    <a:pt x="13357" y="428"/>
                  </a:cubicBezTo>
                  <a:cubicBezTo>
                    <a:pt x="13511" y="351"/>
                    <a:pt x="13460" y="146"/>
                    <a:pt x="13306" y="95"/>
                  </a:cubicBezTo>
                  <a:cubicBezTo>
                    <a:pt x="13285" y="88"/>
                    <a:pt x="13264" y="85"/>
                    <a:pt x="13244" y="85"/>
                  </a:cubicBezTo>
                  <a:close/>
                  <a:moveTo>
                    <a:pt x="9983" y="0"/>
                  </a:moveTo>
                  <a:cubicBezTo>
                    <a:pt x="9903" y="0"/>
                    <a:pt x="9827" y="28"/>
                    <a:pt x="9767" y="95"/>
                  </a:cubicBezTo>
                  <a:cubicBezTo>
                    <a:pt x="9742" y="121"/>
                    <a:pt x="9716" y="172"/>
                    <a:pt x="9690" y="223"/>
                  </a:cubicBezTo>
                  <a:cubicBezTo>
                    <a:pt x="9639" y="403"/>
                    <a:pt x="9690" y="582"/>
                    <a:pt x="9844" y="685"/>
                  </a:cubicBezTo>
                  <a:cubicBezTo>
                    <a:pt x="9910" y="731"/>
                    <a:pt x="9982" y="752"/>
                    <a:pt x="10050" y="752"/>
                  </a:cubicBezTo>
                  <a:cubicBezTo>
                    <a:pt x="10249" y="752"/>
                    <a:pt x="10428" y="580"/>
                    <a:pt x="10408" y="351"/>
                  </a:cubicBezTo>
                  <a:cubicBezTo>
                    <a:pt x="10390" y="169"/>
                    <a:pt x="10178" y="0"/>
                    <a:pt x="9983" y="0"/>
                  </a:cubicBezTo>
                  <a:close/>
                  <a:moveTo>
                    <a:pt x="7556" y="654"/>
                  </a:moveTo>
                  <a:cubicBezTo>
                    <a:pt x="7486" y="654"/>
                    <a:pt x="7412" y="721"/>
                    <a:pt x="7434" y="787"/>
                  </a:cubicBezTo>
                  <a:lnTo>
                    <a:pt x="7434" y="813"/>
                  </a:lnTo>
                  <a:cubicBezTo>
                    <a:pt x="7460" y="839"/>
                    <a:pt x="7460" y="839"/>
                    <a:pt x="7460" y="839"/>
                  </a:cubicBezTo>
                  <a:cubicBezTo>
                    <a:pt x="7485" y="864"/>
                    <a:pt x="7517" y="877"/>
                    <a:pt x="7546" y="877"/>
                  </a:cubicBezTo>
                  <a:cubicBezTo>
                    <a:pt x="7575" y="877"/>
                    <a:pt x="7601" y="864"/>
                    <a:pt x="7613" y="839"/>
                  </a:cubicBezTo>
                  <a:cubicBezTo>
                    <a:pt x="7690" y="787"/>
                    <a:pt x="7690" y="685"/>
                    <a:pt x="7588" y="659"/>
                  </a:cubicBezTo>
                  <a:cubicBezTo>
                    <a:pt x="7578" y="656"/>
                    <a:pt x="7567" y="654"/>
                    <a:pt x="7556" y="654"/>
                  </a:cubicBezTo>
                  <a:close/>
                  <a:moveTo>
                    <a:pt x="12799" y="1638"/>
                  </a:moveTo>
                  <a:cubicBezTo>
                    <a:pt x="12396" y="1638"/>
                    <a:pt x="11973" y="2067"/>
                    <a:pt x="12178" y="2454"/>
                  </a:cubicBezTo>
                  <a:lnTo>
                    <a:pt x="12152" y="2454"/>
                  </a:lnTo>
                  <a:cubicBezTo>
                    <a:pt x="12203" y="2531"/>
                    <a:pt x="12255" y="2582"/>
                    <a:pt x="12306" y="2634"/>
                  </a:cubicBezTo>
                  <a:cubicBezTo>
                    <a:pt x="12435" y="2734"/>
                    <a:pt x="12595" y="2786"/>
                    <a:pt x="12756" y="2786"/>
                  </a:cubicBezTo>
                  <a:cubicBezTo>
                    <a:pt x="12885" y="2786"/>
                    <a:pt x="13013" y="2753"/>
                    <a:pt x="13127" y="2685"/>
                  </a:cubicBezTo>
                  <a:cubicBezTo>
                    <a:pt x="13511" y="2403"/>
                    <a:pt x="13409" y="1787"/>
                    <a:pt x="12947" y="1659"/>
                  </a:cubicBezTo>
                  <a:cubicBezTo>
                    <a:pt x="12899" y="1645"/>
                    <a:pt x="12849" y="1638"/>
                    <a:pt x="12799" y="1638"/>
                  </a:cubicBezTo>
                  <a:close/>
                  <a:moveTo>
                    <a:pt x="6278" y="2155"/>
                  </a:moveTo>
                  <a:cubicBezTo>
                    <a:pt x="6196" y="2155"/>
                    <a:pt x="6115" y="2183"/>
                    <a:pt x="6049" y="2249"/>
                  </a:cubicBezTo>
                  <a:lnTo>
                    <a:pt x="6075" y="2249"/>
                  </a:lnTo>
                  <a:cubicBezTo>
                    <a:pt x="6049" y="2275"/>
                    <a:pt x="6024" y="2326"/>
                    <a:pt x="5998" y="2377"/>
                  </a:cubicBezTo>
                  <a:cubicBezTo>
                    <a:pt x="5947" y="2557"/>
                    <a:pt x="5998" y="2736"/>
                    <a:pt x="6152" y="2839"/>
                  </a:cubicBezTo>
                  <a:cubicBezTo>
                    <a:pt x="6212" y="2886"/>
                    <a:pt x="6279" y="2906"/>
                    <a:pt x="6345" y="2906"/>
                  </a:cubicBezTo>
                  <a:cubicBezTo>
                    <a:pt x="6532" y="2906"/>
                    <a:pt x="6709" y="2740"/>
                    <a:pt x="6690" y="2531"/>
                  </a:cubicBezTo>
                  <a:cubicBezTo>
                    <a:pt x="6690" y="2330"/>
                    <a:pt x="6481" y="2155"/>
                    <a:pt x="6278" y="2155"/>
                  </a:cubicBezTo>
                  <a:close/>
                  <a:moveTo>
                    <a:pt x="15296" y="2488"/>
                  </a:moveTo>
                  <a:cubicBezTo>
                    <a:pt x="15012" y="2488"/>
                    <a:pt x="14712" y="2798"/>
                    <a:pt x="14870" y="3070"/>
                  </a:cubicBezTo>
                  <a:cubicBezTo>
                    <a:pt x="14896" y="3121"/>
                    <a:pt x="14922" y="3146"/>
                    <a:pt x="14947" y="3198"/>
                  </a:cubicBezTo>
                  <a:cubicBezTo>
                    <a:pt x="15046" y="3268"/>
                    <a:pt x="15152" y="3308"/>
                    <a:pt x="15258" y="3308"/>
                  </a:cubicBezTo>
                  <a:cubicBezTo>
                    <a:pt x="15344" y="3308"/>
                    <a:pt x="15430" y="3281"/>
                    <a:pt x="15511" y="3223"/>
                  </a:cubicBezTo>
                  <a:cubicBezTo>
                    <a:pt x="15793" y="3044"/>
                    <a:pt x="15716" y="2608"/>
                    <a:pt x="15409" y="2505"/>
                  </a:cubicBezTo>
                  <a:cubicBezTo>
                    <a:pt x="15372" y="2493"/>
                    <a:pt x="15334" y="2488"/>
                    <a:pt x="15296" y="2488"/>
                  </a:cubicBezTo>
                  <a:close/>
                  <a:moveTo>
                    <a:pt x="3455" y="3035"/>
                  </a:moveTo>
                  <a:cubicBezTo>
                    <a:pt x="3318" y="3035"/>
                    <a:pt x="3186" y="3190"/>
                    <a:pt x="3254" y="3326"/>
                  </a:cubicBezTo>
                  <a:cubicBezTo>
                    <a:pt x="3254" y="3352"/>
                    <a:pt x="3280" y="3352"/>
                    <a:pt x="3306" y="3377"/>
                  </a:cubicBezTo>
                  <a:cubicBezTo>
                    <a:pt x="3348" y="3420"/>
                    <a:pt x="3398" y="3439"/>
                    <a:pt x="3447" y="3439"/>
                  </a:cubicBezTo>
                  <a:cubicBezTo>
                    <a:pt x="3488" y="3439"/>
                    <a:pt x="3527" y="3426"/>
                    <a:pt x="3562" y="3403"/>
                  </a:cubicBezTo>
                  <a:cubicBezTo>
                    <a:pt x="3690" y="3300"/>
                    <a:pt x="3665" y="3095"/>
                    <a:pt x="3511" y="3044"/>
                  </a:cubicBezTo>
                  <a:cubicBezTo>
                    <a:pt x="3492" y="3038"/>
                    <a:pt x="3474" y="3035"/>
                    <a:pt x="3455" y="3035"/>
                  </a:cubicBezTo>
                  <a:close/>
                  <a:moveTo>
                    <a:pt x="10101" y="2744"/>
                  </a:moveTo>
                  <a:cubicBezTo>
                    <a:pt x="10028" y="2744"/>
                    <a:pt x="9956" y="2766"/>
                    <a:pt x="9894" y="2817"/>
                  </a:cubicBezTo>
                  <a:lnTo>
                    <a:pt x="9894" y="2817"/>
                  </a:lnTo>
                  <a:cubicBezTo>
                    <a:pt x="9894" y="2816"/>
                    <a:pt x="9895" y="2815"/>
                    <a:pt x="9896" y="2813"/>
                  </a:cubicBezTo>
                  <a:lnTo>
                    <a:pt x="9896" y="2813"/>
                  </a:lnTo>
                  <a:lnTo>
                    <a:pt x="9870" y="2839"/>
                  </a:lnTo>
                  <a:cubicBezTo>
                    <a:pt x="9878" y="2831"/>
                    <a:pt x="9886" y="2824"/>
                    <a:pt x="9894" y="2817"/>
                  </a:cubicBezTo>
                  <a:lnTo>
                    <a:pt x="9894" y="2817"/>
                  </a:lnTo>
                  <a:cubicBezTo>
                    <a:pt x="9869" y="2867"/>
                    <a:pt x="9844" y="2916"/>
                    <a:pt x="9819" y="2941"/>
                  </a:cubicBezTo>
                  <a:cubicBezTo>
                    <a:pt x="9767" y="3121"/>
                    <a:pt x="9819" y="3300"/>
                    <a:pt x="9973" y="3429"/>
                  </a:cubicBezTo>
                  <a:cubicBezTo>
                    <a:pt x="10030" y="3467"/>
                    <a:pt x="10094" y="3485"/>
                    <a:pt x="10158" y="3485"/>
                  </a:cubicBezTo>
                  <a:cubicBezTo>
                    <a:pt x="10348" y="3485"/>
                    <a:pt x="10530" y="3326"/>
                    <a:pt x="10511" y="3095"/>
                  </a:cubicBezTo>
                  <a:cubicBezTo>
                    <a:pt x="10511" y="2913"/>
                    <a:pt x="10304" y="2744"/>
                    <a:pt x="10101" y="2744"/>
                  </a:cubicBezTo>
                  <a:close/>
                  <a:moveTo>
                    <a:pt x="14770" y="4548"/>
                  </a:moveTo>
                  <a:cubicBezTo>
                    <a:pt x="14646" y="4548"/>
                    <a:pt x="14495" y="4700"/>
                    <a:pt x="14563" y="4813"/>
                  </a:cubicBezTo>
                  <a:cubicBezTo>
                    <a:pt x="14588" y="4839"/>
                    <a:pt x="14588" y="4865"/>
                    <a:pt x="14614" y="4890"/>
                  </a:cubicBezTo>
                  <a:cubicBezTo>
                    <a:pt x="14661" y="4922"/>
                    <a:pt x="14719" y="4944"/>
                    <a:pt x="14780" y="4944"/>
                  </a:cubicBezTo>
                  <a:cubicBezTo>
                    <a:pt x="14818" y="4944"/>
                    <a:pt x="14857" y="4935"/>
                    <a:pt x="14896" y="4916"/>
                  </a:cubicBezTo>
                  <a:cubicBezTo>
                    <a:pt x="15024" y="4813"/>
                    <a:pt x="14998" y="4608"/>
                    <a:pt x="14819" y="4557"/>
                  </a:cubicBezTo>
                  <a:cubicBezTo>
                    <a:pt x="14804" y="4551"/>
                    <a:pt x="14787" y="4548"/>
                    <a:pt x="14770" y="4548"/>
                  </a:cubicBezTo>
                  <a:close/>
                  <a:moveTo>
                    <a:pt x="4573" y="4622"/>
                  </a:moveTo>
                  <a:cubicBezTo>
                    <a:pt x="4312" y="4622"/>
                    <a:pt x="4040" y="4894"/>
                    <a:pt x="4177" y="5147"/>
                  </a:cubicBezTo>
                  <a:cubicBezTo>
                    <a:pt x="4203" y="5172"/>
                    <a:pt x="4229" y="5224"/>
                    <a:pt x="4254" y="5249"/>
                  </a:cubicBezTo>
                  <a:cubicBezTo>
                    <a:pt x="4344" y="5324"/>
                    <a:pt x="4451" y="5364"/>
                    <a:pt x="4555" y="5364"/>
                  </a:cubicBezTo>
                  <a:cubicBezTo>
                    <a:pt x="4630" y="5364"/>
                    <a:pt x="4703" y="5343"/>
                    <a:pt x="4767" y="5300"/>
                  </a:cubicBezTo>
                  <a:cubicBezTo>
                    <a:pt x="5024" y="5121"/>
                    <a:pt x="4972" y="4711"/>
                    <a:pt x="4665" y="4634"/>
                  </a:cubicBezTo>
                  <a:cubicBezTo>
                    <a:pt x="4635" y="4626"/>
                    <a:pt x="4604" y="4622"/>
                    <a:pt x="4573" y="4622"/>
                  </a:cubicBezTo>
                  <a:close/>
                  <a:moveTo>
                    <a:pt x="8987" y="4400"/>
                  </a:moveTo>
                  <a:cubicBezTo>
                    <a:pt x="8604" y="4400"/>
                    <a:pt x="8182" y="4821"/>
                    <a:pt x="8383" y="5224"/>
                  </a:cubicBezTo>
                  <a:cubicBezTo>
                    <a:pt x="8408" y="5275"/>
                    <a:pt x="8460" y="5352"/>
                    <a:pt x="8537" y="5403"/>
                  </a:cubicBezTo>
                  <a:cubicBezTo>
                    <a:pt x="8665" y="5503"/>
                    <a:pt x="8818" y="5555"/>
                    <a:pt x="8972" y="5555"/>
                  </a:cubicBezTo>
                  <a:cubicBezTo>
                    <a:pt x="9094" y="5555"/>
                    <a:pt x="9218" y="5522"/>
                    <a:pt x="9331" y="5454"/>
                  </a:cubicBezTo>
                  <a:cubicBezTo>
                    <a:pt x="9716" y="5172"/>
                    <a:pt x="9614" y="4557"/>
                    <a:pt x="9152" y="4429"/>
                  </a:cubicBezTo>
                  <a:cubicBezTo>
                    <a:pt x="9099" y="4409"/>
                    <a:pt x="9044" y="4400"/>
                    <a:pt x="8987" y="4400"/>
                  </a:cubicBezTo>
                  <a:close/>
                  <a:moveTo>
                    <a:pt x="16985" y="4741"/>
                  </a:moveTo>
                  <a:cubicBezTo>
                    <a:pt x="16596" y="4741"/>
                    <a:pt x="16152" y="5169"/>
                    <a:pt x="16358" y="5557"/>
                  </a:cubicBezTo>
                  <a:cubicBezTo>
                    <a:pt x="16409" y="5634"/>
                    <a:pt x="16460" y="5685"/>
                    <a:pt x="16511" y="5736"/>
                  </a:cubicBezTo>
                  <a:cubicBezTo>
                    <a:pt x="16640" y="5836"/>
                    <a:pt x="16793" y="5889"/>
                    <a:pt x="16947" y="5889"/>
                  </a:cubicBezTo>
                  <a:cubicBezTo>
                    <a:pt x="17069" y="5889"/>
                    <a:pt x="17193" y="5856"/>
                    <a:pt x="17306" y="5788"/>
                  </a:cubicBezTo>
                  <a:cubicBezTo>
                    <a:pt x="17717" y="5506"/>
                    <a:pt x="17614" y="4890"/>
                    <a:pt x="17127" y="4762"/>
                  </a:cubicBezTo>
                  <a:cubicBezTo>
                    <a:pt x="17081" y="4748"/>
                    <a:pt x="17034" y="4741"/>
                    <a:pt x="16985" y="4741"/>
                  </a:cubicBezTo>
                  <a:close/>
                  <a:moveTo>
                    <a:pt x="6587" y="6245"/>
                  </a:moveTo>
                  <a:cubicBezTo>
                    <a:pt x="6511" y="6245"/>
                    <a:pt x="6414" y="6334"/>
                    <a:pt x="6460" y="6403"/>
                  </a:cubicBezTo>
                  <a:cubicBezTo>
                    <a:pt x="6460" y="6429"/>
                    <a:pt x="6485" y="6429"/>
                    <a:pt x="6485" y="6454"/>
                  </a:cubicBezTo>
                  <a:cubicBezTo>
                    <a:pt x="6511" y="6467"/>
                    <a:pt x="6536" y="6474"/>
                    <a:pt x="6562" y="6474"/>
                  </a:cubicBezTo>
                  <a:cubicBezTo>
                    <a:pt x="6588" y="6474"/>
                    <a:pt x="6613" y="6467"/>
                    <a:pt x="6639" y="6454"/>
                  </a:cubicBezTo>
                  <a:cubicBezTo>
                    <a:pt x="6716" y="6403"/>
                    <a:pt x="6690" y="6275"/>
                    <a:pt x="6613" y="6249"/>
                  </a:cubicBezTo>
                  <a:cubicBezTo>
                    <a:pt x="6605" y="6246"/>
                    <a:pt x="6596" y="6245"/>
                    <a:pt x="6587" y="6245"/>
                  </a:cubicBezTo>
                  <a:close/>
                  <a:moveTo>
                    <a:pt x="813" y="5837"/>
                  </a:moveTo>
                  <a:cubicBezTo>
                    <a:pt x="428" y="5837"/>
                    <a:pt x="1" y="6278"/>
                    <a:pt x="203" y="6659"/>
                  </a:cubicBezTo>
                  <a:cubicBezTo>
                    <a:pt x="228" y="6711"/>
                    <a:pt x="280" y="6788"/>
                    <a:pt x="357" y="6839"/>
                  </a:cubicBezTo>
                  <a:cubicBezTo>
                    <a:pt x="485" y="6939"/>
                    <a:pt x="638" y="6991"/>
                    <a:pt x="792" y="6991"/>
                  </a:cubicBezTo>
                  <a:cubicBezTo>
                    <a:pt x="915" y="6991"/>
                    <a:pt x="1038" y="6958"/>
                    <a:pt x="1152" y="6890"/>
                  </a:cubicBezTo>
                  <a:cubicBezTo>
                    <a:pt x="1536" y="6608"/>
                    <a:pt x="1434" y="5993"/>
                    <a:pt x="972" y="5865"/>
                  </a:cubicBezTo>
                  <a:cubicBezTo>
                    <a:pt x="921" y="5845"/>
                    <a:pt x="868" y="5837"/>
                    <a:pt x="813" y="5837"/>
                  </a:cubicBezTo>
                  <a:close/>
                  <a:moveTo>
                    <a:pt x="8010" y="7201"/>
                  </a:moveTo>
                  <a:cubicBezTo>
                    <a:pt x="7933" y="7201"/>
                    <a:pt x="7856" y="7225"/>
                    <a:pt x="7791" y="7279"/>
                  </a:cubicBezTo>
                  <a:lnTo>
                    <a:pt x="7791" y="7279"/>
                  </a:lnTo>
                  <a:cubicBezTo>
                    <a:pt x="7792" y="7278"/>
                    <a:pt x="7792" y="7276"/>
                    <a:pt x="7793" y="7275"/>
                  </a:cubicBezTo>
                  <a:lnTo>
                    <a:pt x="7793" y="7275"/>
                  </a:lnTo>
                  <a:lnTo>
                    <a:pt x="7767" y="7301"/>
                  </a:lnTo>
                  <a:cubicBezTo>
                    <a:pt x="7775" y="7293"/>
                    <a:pt x="7783" y="7286"/>
                    <a:pt x="7791" y="7279"/>
                  </a:cubicBezTo>
                  <a:lnTo>
                    <a:pt x="7791" y="7279"/>
                  </a:lnTo>
                  <a:cubicBezTo>
                    <a:pt x="7766" y="7328"/>
                    <a:pt x="7741" y="7353"/>
                    <a:pt x="7716" y="7403"/>
                  </a:cubicBezTo>
                  <a:cubicBezTo>
                    <a:pt x="7665" y="7583"/>
                    <a:pt x="7716" y="7762"/>
                    <a:pt x="7870" y="7890"/>
                  </a:cubicBezTo>
                  <a:cubicBezTo>
                    <a:pt x="7928" y="7929"/>
                    <a:pt x="7992" y="7946"/>
                    <a:pt x="8055" y="7946"/>
                  </a:cubicBezTo>
                  <a:cubicBezTo>
                    <a:pt x="8245" y="7946"/>
                    <a:pt x="8428" y="7788"/>
                    <a:pt x="8408" y="7557"/>
                  </a:cubicBezTo>
                  <a:cubicBezTo>
                    <a:pt x="8408" y="7360"/>
                    <a:pt x="8209" y="7201"/>
                    <a:pt x="8010" y="7201"/>
                  </a:cubicBezTo>
                  <a:close/>
                  <a:moveTo>
                    <a:pt x="4446" y="7536"/>
                  </a:moveTo>
                  <a:cubicBezTo>
                    <a:pt x="4057" y="7536"/>
                    <a:pt x="3613" y="7964"/>
                    <a:pt x="3818" y="8352"/>
                  </a:cubicBezTo>
                  <a:cubicBezTo>
                    <a:pt x="3844" y="8429"/>
                    <a:pt x="3895" y="8480"/>
                    <a:pt x="3972" y="8531"/>
                  </a:cubicBezTo>
                  <a:cubicBezTo>
                    <a:pt x="4087" y="8631"/>
                    <a:pt x="4241" y="8684"/>
                    <a:pt x="4399" y="8684"/>
                  </a:cubicBezTo>
                  <a:cubicBezTo>
                    <a:pt x="4525" y="8684"/>
                    <a:pt x="4654" y="8651"/>
                    <a:pt x="4767" y="8583"/>
                  </a:cubicBezTo>
                  <a:cubicBezTo>
                    <a:pt x="5152" y="8301"/>
                    <a:pt x="5049" y="7685"/>
                    <a:pt x="4588" y="7557"/>
                  </a:cubicBezTo>
                  <a:cubicBezTo>
                    <a:pt x="4542" y="7543"/>
                    <a:pt x="4495" y="7536"/>
                    <a:pt x="4446" y="7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2" name="Google Shape;3262;p23"/>
            <p:cNvSpPr/>
            <p:nvPr/>
          </p:nvSpPr>
          <p:spPr>
            <a:xfrm rot="7018065">
              <a:off x="-731525" y="1533356"/>
              <a:ext cx="961945" cy="1237331"/>
            </a:xfrm>
            <a:custGeom>
              <a:avLst/>
              <a:gdLst/>
              <a:ahLst/>
              <a:cxnLst/>
              <a:rect l="l" t="t" r="r" b="b"/>
              <a:pathLst>
                <a:path w="39784" h="51178" extrusionOk="0">
                  <a:moveTo>
                    <a:pt x="39268" y="0"/>
                  </a:moveTo>
                  <a:cubicBezTo>
                    <a:pt x="39198" y="0"/>
                    <a:pt x="39125" y="22"/>
                    <a:pt x="39054" y="72"/>
                  </a:cubicBezTo>
                  <a:cubicBezTo>
                    <a:pt x="26772" y="10380"/>
                    <a:pt x="10053" y="27535"/>
                    <a:pt x="104" y="50665"/>
                  </a:cubicBezTo>
                  <a:cubicBezTo>
                    <a:pt x="1" y="50895"/>
                    <a:pt x="180" y="51152"/>
                    <a:pt x="437" y="51177"/>
                  </a:cubicBezTo>
                  <a:cubicBezTo>
                    <a:pt x="565" y="51177"/>
                    <a:pt x="668" y="51075"/>
                    <a:pt x="719" y="50972"/>
                  </a:cubicBezTo>
                  <a:cubicBezTo>
                    <a:pt x="10668" y="27945"/>
                    <a:pt x="27310" y="10868"/>
                    <a:pt x="39516" y="611"/>
                  </a:cubicBezTo>
                  <a:cubicBezTo>
                    <a:pt x="39784" y="363"/>
                    <a:pt x="39555" y="0"/>
                    <a:pt x="39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63" name="Google Shape;3263;p23"/>
          <p:cNvGrpSpPr/>
          <p:nvPr/>
        </p:nvGrpSpPr>
        <p:grpSpPr>
          <a:xfrm>
            <a:off x="170230" y="2078974"/>
            <a:ext cx="2746448" cy="2874697"/>
            <a:chOff x="170230" y="2078974"/>
            <a:chExt cx="2746448" cy="2874697"/>
          </a:xfrm>
        </p:grpSpPr>
        <p:sp>
          <p:nvSpPr>
            <p:cNvPr id="3264" name="Google Shape;3264;p23"/>
            <p:cNvSpPr/>
            <p:nvPr/>
          </p:nvSpPr>
          <p:spPr>
            <a:xfrm>
              <a:off x="170230" y="2078974"/>
              <a:ext cx="2746448" cy="2874697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5" name="Google Shape;3265;p23"/>
            <p:cNvSpPr txBox="1"/>
            <p:nvPr/>
          </p:nvSpPr>
          <p:spPr>
            <a:xfrm>
              <a:off x="263243" y="2313792"/>
              <a:ext cx="2479330" cy="2118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aleway"/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Cung cấp tri thức khoa học giúp con người tìm hiểu, khám phá hiện thực lịch sử một cách khách quan</a:t>
              </a:r>
              <a:endPara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3266" name="Google Shape;3266;p23"/>
          <p:cNvGrpSpPr/>
          <p:nvPr/>
        </p:nvGrpSpPr>
        <p:grpSpPr>
          <a:xfrm>
            <a:off x="3136926" y="2075918"/>
            <a:ext cx="2746448" cy="2874697"/>
            <a:chOff x="3136926" y="2075918"/>
            <a:chExt cx="2746448" cy="2874697"/>
          </a:xfrm>
        </p:grpSpPr>
        <p:sp>
          <p:nvSpPr>
            <p:cNvPr id="3267" name="Google Shape;3267;p23"/>
            <p:cNvSpPr/>
            <p:nvPr/>
          </p:nvSpPr>
          <p:spPr>
            <a:xfrm>
              <a:off x="3136926" y="2075918"/>
              <a:ext cx="2746448" cy="2874697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8" name="Google Shape;3268;p23"/>
            <p:cNvSpPr txBox="1"/>
            <p:nvPr/>
          </p:nvSpPr>
          <p:spPr>
            <a:xfrm>
              <a:off x="3326410" y="2313791"/>
              <a:ext cx="2479330" cy="2118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aleway"/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Góp phần truyền bá những giá trị và truyền thống tốt đẹp trong lịch sử cho thế hệ sau.</a:t>
              </a:r>
              <a:endParaRPr/>
            </a:p>
          </p:txBody>
        </p:sp>
      </p:grpSp>
      <p:grpSp>
        <p:nvGrpSpPr>
          <p:cNvPr id="3269" name="Google Shape;3269;p23"/>
          <p:cNvGrpSpPr/>
          <p:nvPr/>
        </p:nvGrpSpPr>
        <p:grpSpPr>
          <a:xfrm>
            <a:off x="6103622" y="2075919"/>
            <a:ext cx="2746448" cy="2874697"/>
            <a:chOff x="6103622" y="2075919"/>
            <a:chExt cx="2746448" cy="2874697"/>
          </a:xfrm>
        </p:grpSpPr>
        <p:sp>
          <p:nvSpPr>
            <p:cNvPr id="3270" name="Google Shape;3270;p23"/>
            <p:cNvSpPr/>
            <p:nvPr/>
          </p:nvSpPr>
          <p:spPr>
            <a:xfrm>
              <a:off x="6103622" y="2075919"/>
              <a:ext cx="2746448" cy="2874697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1" name="Google Shape;3271;p23"/>
            <p:cNvSpPr txBox="1"/>
            <p:nvPr/>
          </p:nvSpPr>
          <p:spPr>
            <a:xfrm>
              <a:off x="6196366" y="2140166"/>
              <a:ext cx="2479330" cy="2700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aleway"/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Thông qua việc tổng kết thực tiễn rút ra bài học kinh nghiệm…góp phần dự báo về tương lai của đất nước, nhân loại</a:t>
              </a:r>
              <a:endPara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" name="Google Shape;327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569544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7" name="Google Shape;3277;p24"/>
          <p:cNvPicPr preferRelativeResize="0"/>
          <p:nvPr/>
        </p:nvPicPr>
        <p:blipFill rotWithShape="1">
          <a:blip r:embed="rId4">
            <a:alphaModFix/>
          </a:blip>
          <a:srcRect r="55302"/>
          <a:stretch/>
        </p:blipFill>
        <p:spPr>
          <a:xfrm>
            <a:off x="5695449" y="0"/>
            <a:ext cx="344855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3" name="Google Shape;329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385888">
            <a:off x="1040242" y="-151084"/>
            <a:ext cx="7371113" cy="5654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4" name="Google Shape;3294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422626">
            <a:off x="3096949" y="3692003"/>
            <a:ext cx="798636" cy="798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5" name="Google Shape;3295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297" y="-372880"/>
            <a:ext cx="1498473" cy="1618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6" name="Google Shape;3296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31982" y="-1665"/>
            <a:ext cx="1110365" cy="1416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7" name="Google Shape;3297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151528" y="3726006"/>
            <a:ext cx="1796546" cy="150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8" name="Google Shape;3298;p2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257342" y="3737201"/>
            <a:ext cx="1967091" cy="1530801"/>
          </a:xfrm>
          <a:prstGeom prst="rect">
            <a:avLst/>
          </a:prstGeom>
          <a:noFill/>
          <a:ln>
            <a:noFill/>
          </a:ln>
        </p:spPr>
      </p:pic>
      <p:sp>
        <p:nvSpPr>
          <p:cNvPr id="3299" name="Google Shape;3299;p27"/>
          <p:cNvSpPr/>
          <p:nvPr/>
        </p:nvSpPr>
        <p:spPr>
          <a:xfrm>
            <a:off x="2245217" y="964692"/>
            <a:ext cx="4107856" cy="90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LUYỆN TẬP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367"/>
                                        <p:tgtEl>
                                          <p:spTgt spid="3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250"/>
                                        <p:tgtEl>
                                          <p:spTgt spid="3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/>
                                        <p:tgtEl>
                                          <p:spTgt spid="3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0" name="Google Shape;3450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385888">
            <a:off x="1040242" y="-151084"/>
            <a:ext cx="7371113" cy="5654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1" name="Google Shape;3451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422626">
            <a:off x="3096949" y="3692003"/>
            <a:ext cx="798636" cy="798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2" name="Google Shape;3452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297" y="-372880"/>
            <a:ext cx="1498473" cy="1618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3" name="Google Shape;3453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31982" y="-1665"/>
            <a:ext cx="1110365" cy="1416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4" name="Google Shape;3454;p3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151528" y="3726006"/>
            <a:ext cx="1796546" cy="150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5" name="Google Shape;3455;p3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257342" y="3737201"/>
            <a:ext cx="1967091" cy="1530801"/>
          </a:xfrm>
          <a:prstGeom prst="rect">
            <a:avLst/>
          </a:prstGeom>
          <a:noFill/>
          <a:ln>
            <a:noFill/>
          </a:ln>
        </p:spPr>
      </p:pic>
      <p:sp>
        <p:nvSpPr>
          <p:cNvPr id="3456" name="Google Shape;3456;p35"/>
          <p:cNvSpPr/>
          <p:nvPr/>
        </p:nvSpPr>
        <p:spPr>
          <a:xfrm>
            <a:off x="2777575" y="964692"/>
            <a:ext cx="3043141" cy="90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en-US" sz="5400" b="1" i="0" u="none" strike="noStrike" cap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Vận dụng</a:t>
            </a:r>
            <a:endParaRPr sz="5400" b="1" i="0" u="none" strike="noStrike" cap="non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367"/>
                                        <p:tgtEl>
                                          <p:spTgt spid="3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250"/>
                                        <p:tgtEl>
                                          <p:spTgt spid="3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/>
                                        <p:tgtEl>
                                          <p:spTgt spid="3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1" name="Google Shape;3461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09244"/>
            <a:ext cx="4896612" cy="4334256"/>
          </a:xfrm>
          <a:prstGeom prst="rect">
            <a:avLst/>
          </a:prstGeom>
          <a:noFill/>
          <a:ln>
            <a:noFill/>
          </a:ln>
        </p:spPr>
      </p:pic>
      <p:sp>
        <p:nvSpPr>
          <p:cNvPr id="3462" name="Google Shape;3462;p36"/>
          <p:cNvSpPr/>
          <p:nvPr/>
        </p:nvSpPr>
        <p:spPr>
          <a:xfrm>
            <a:off x="4572001" y="630936"/>
            <a:ext cx="4673423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5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VẬN DỤNG</a:t>
            </a:r>
            <a:endParaRPr/>
          </a:p>
        </p:txBody>
      </p:sp>
      <p:grpSp>
        <p:nvGrpSpPr>
          <p:cNvPr id="3463" name="Google Shape;3463;p36"/>
          <p:cNvGrpSpPr/>
          <p:nvPr/>
        </p:nvGrpSpPr>
        <p:grpSpPr>
          <a:xfrm>
            <a:off x="5172966" y="1888271"/>
            <a:ext cx="3796104" cy="2624293"/>
            <a:chOff x="5879797" y="2066170"/>
            <a:chExt cx="5061472" cy="3499058"/>
          </a:xfrm>
        </p:grpSpPr>
        <p:sp>
          <p:nvSpPr>
            <p:cNvPr id="3464" name="Google Shape;3464;p36"/>
            <p:cNvSpPr/>
            <p:nvPr/>
          </p:nvSpPr>
          <p:spPr>
            <a:xfrm>
              <a:off x="6139406" y="2599979"/>
              <a:ext cx="4542253" cy="24314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50" b="0" i="0" u="none" strike="noStrike" cap="none">
                  <a:solidFill>
                    <a:srgbClr val="0C0C0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Tìm kiếm thông tin để tái hiện và khôi phục lại sự kiện chiến thắng Điện Biên Phủ 1954 bằng 1 đoạn văn ngắn từ 7-10 dòng.</a:t>
              </a:r>
              <a:endParaRPr sz="2250" b="0" i="0" u="none" strike="noStrike" cap="none">
                <a:solidFill>
                  <a:srgbClr val="0C0C0C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465" name="Google Shape;3465;p36"/>
            <p:cNvSpPr/>
            <p:nvPr/>
          </p:nvSpPr>
          <p:spPr>
            <a:xfrm>
              <a:off x="5879797" y="2066170"/>
              <a:ext cx="5061472" cy="3499058"/>
            </a:xfrm>
            <a:prstGeom prst="flowChartTerminator">
              <a:avLst/>
            </a:prstGeom>
            <a:noFill/>
            <a:ln w="57150" cap="flat" cmpd="sng">
              <a:solidFill>
                <a:srgbClr val="31538F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nug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nguage Arts Subject for High School - 9th Grade: Grammar by Slidesgo">
  <a:themeElements>
    <a:clrScheme name="Simple Light">
      <a:dk1>
        <a:srgbClr val="000000"/>
      </a:dk1>
      <a:lt1>
        <a:srgbClr val="FFE8DE"/>
      </a:lt1>
      <a:dk2>
        <a:srgbClr val="F4DED4"/>
      </a:dk2>
      <a:lt2>
        <a:srgbClr val="119B9B"/>
      </a:lt2>
      <a:accent1>
        <a:srgbClr val="F1C232"/>
      </a:accent1>
      <a:accent2>
        <a:srgbClr val="FFEBA5"/>
      </a:accent2>
      <a:accent3>
        <a:srgbClr val="E24747"/>
      </a:accent3>
      <a:accent4>
        <a:srgbClr val="FFFFFF"/>
      </a:accent4>
      <a:accent5>
        <a:srgbClr val="FAFAFA"/>
      </a:accent5>
      <a:accent6>
        <a:srgbClr val="FAFAFA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7_Office Theme">
  <a:themeElements>
    <a:clrScheme name="ThemeBMC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779B7"/>
      </a:accent1>
      <a:accent2>
        <a:srgbClr val="019ADD"/>
      </a:accent2>
      <a:accent3>
        <a:srgbClr val="6BC2ED"/>
      </a:accent3>
      <a:accent4>
        <a:srgbClr val="A7CCDF"/>
      </a:accent4>
      <a:accent5>
        <a:srgbClr val="595959"/>
      </a:accent5>
      <a:accent6>
        <a:srgbClr val="3F3F3F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Non Canonical Gospels Thesis by Slidesgo">
  <a:themeElements>
    <a:clrScheme name="Simple Light">
      <a:dk1>
        <a:srgbClr val="DFC99B"/>
      </a:dk1>
      <a:lt1>
        <a:srgbClr val="E9DDCA"/>
      </a:lt1>
      <a:dk2>
        <a:srgbClr val="786C5D"/>
      </a:dk2>
      <a:lt2>
        <a:srgbClr val="A97352"/>
      </a:lt2>
      <a:accent1>
        <a:srgbClr val="545F41"/>
      </a:accent1>
      <a:accent2>
        <a:srgbClr val="B3A624"/>
      </a:accent2>
      <a:accent3>
        <a:srgbClr val="DCB576"/>
      </a:accent3>
      <a:accent4>
        <a:srgbClr val="953D26"/>
      </a:accent4>
      <a:accent5>
        <a:srgbClr val="6B3C13"/>
      </a:accent5>
      <a:accent6>
        <a:srgbClr val="FFF4E6"/>
      </a:accent6>
      <a:hlink>
        <a:srgbClr val="786C5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1192</Words>
  <Application>Microsoft Office PowerPoint</Application>
  <PresentationFormat>On-screen Show (16:9)</PresentationFormat>
  <Paragraphs>89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24</vt:i4>
      </vt:variant>
    </vt:vector>
  </HeadingPairs>
  <TitlesOfParts>
    <vt:vector size="45" baseType="lpstr">
      <vt:lpstr>Quintessential</vt:lpstr>
      <vt:lpstr>Microsoft Yahei</vt:lpstr>
      <vt:lpstr>Cabin Condensed</vt:lpstr>
      <vt:lpstr>Raleway</vt:lpstr>
      <vt:lpstr>Roboto Condensed Light</vt:lpstr>
      <vt:lpstr>Open Sans</vt:lpstr>
      <vt:lpstr>Calibri</vt:lpstr>
      <vt:lpstr>Arial</vt:lpstr>
      <vt:lpstr>Noto Sans Symbols</vt:lpstr>
      <vt:lpstr>PT Sans</vt:lpstr>
      <vt:lpstr>Times New Roman</vt:lpstr>
      <vt:lpstr>Cabin</vt:lpstr>
      <vt:lpstr>Josefin Sans</vt:lpstr>
      <vt:lpstr>Questrial</vt:lpstr>
      <vt:lpstr>1_Office Theme</vt:lpstr>
      <vt:lpstr>Snug</vt:lpstr>
      <vt:lpstr>Language Arts Subject for High School - 9th Grade: Grammar by Slidesgo</vt:lpstr>
      <vt:lpstr>7_Office Theme</vt:lpstr>
      <vt:lpstr>2_Office Theme</vt:lpstr>
      <vt:lpstr>4_Office Theme</vt:lpstr>
      <vt:lpstr>1_Non Canonical Gospels Thesis by Slidesgo</vt:lpstr>
      <vt:lpstr>PowerPoint Presentation</vt:lpstr>
      <vt:lpstr>Ý kiến thứ nhất: Mỹ ném bom nguyên tử xuống Nhật Bản làm cho CTTG 2 chấm dứt sớm hơn nhiều tháng, hạn chế sinh mạng cho các bên tham chiến.</vt:lpstr>
      <vt:lpstr>Bài 1: Hiện thực lịch sử và lịch sử được con người nhận thức (t1) </vt:lpstr>
      <vt:lpstr>PowerPoint Presentation</vt:lpstr>
      <vt:lpstr>PowerPoint Presentation</vt:lpstr>
      <vt:lpstr>PowerPoint Presentation</vt:lpstr>
      <vt:lpstr>Hiện thực lịch sử và nhận thức lịch sử</vt:lpstr>
      <vt:lpstr>PowerPoint Presentation</vt:lpstr>
      <vt:lpstr>BÀI TẬP XÁC ĐỊNH  Hiện thực lịch sử Nhận thức lịch sử</vt:lpstr>
      <vt:lpstr>PowerPoint Presentation</vt:lpstr>
      <vt:lpstr>PowerPoint Presentation</vt:lpstr>
      <vt:lpstr>PowerPoint Presentation</vt:lpstr>
      <vt:lpstr>b. Sử học</vt:lpstr>
      <vt:lpstr>HOẠT ĐỘNG NHÓM</vt:lpstr>
      <vt:lpstr>PowerPoint Presentation</vt:lpstr>
      <vt:lpstr>PowerPoint Presentation</vt:lpstr>
      <vt:lpstr>PowerPoint Presentation</vt:lpstr>
      <vt:lpstr>PowerPoint Presentation</vt:lpstr>
      <vt:lpstr>Nhiệm vụ của sử học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Nguyen Thi Ngoc Lan</cp:lastModifiedBy>
  <cp:revision>1</cp:revision>
  <dcterms:modified xsi:type="dcterms:W3CDTF">2023-12-25T07:21:05Z</dcterms:modified>
</cp:coreProperties>
</file>