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72" r:id="rId2"/>
    <p:sldId id="273" r:id="rId3"/>
    <p:sldId id="307" r:id="rId4"/>
    <p:sldId id="279" r:id="rId5"/>
    <p:sldId id="308" r:id="rId6"/>
    <p:sldId id="296" r:id="rId7"/>
    <p:sldId id="280" r:id="rId8"/>
    <p:sldId id="309" r:id="rId9"/>
    <p:sldId id="299" r:id="rId10"/>
    <p:sldId id="297" r:id="rId11"/>
    <p:sldId id="300" r:id="rId12"/>
    <p:sldId id="301" r:id="rId13"/>
    <p:sldId id="311" r:id="rId14"/>
    <p:sldId id="310" r:id="rId15"/>
    <p:sldId id="312" r:id="rId16"/>
    <p:sldId id="313" r:id="rId17"/>
    <p:sldId id="303" r:id="rId18"/>
    <p:sldId id="306" r:id="rId19"/>
    <p:sldId id="282" r:id="rId20"/>
    <p:sldId id="283" r:id="rId21"/>
    <p:sldId id="304" r:id="rId22"/>
    <p:sldId id="314" r:id="rId23"/>
    <p:sldId id="305" r:id="rId24"/>
  </p:sldIdLst>
  <p:sldSz cx="12192000" cy="6858000"/>
  <p:notesSz cx="6858000" cy="9144000"/>
  <p:defaultTextStyle>
    <a:defPPr>
      <a:defRPr lang="vi-VN"/>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808" autoAdjust="0"/>
    <p:restoredTop sz="94660"/>
  </p:normalViewPr>
  <p:slideViewPr>
    <p:cSldViewPr snapToGrid="0">
      <p:cViewPr varScale="1">
        <p:scale>
          <a:sx n="88" d="100"/>
          <a:sy n="88" d="100"/>
        </p:scale>
        <p:origin x="-461" y="-6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presProps" Target="presProps.xml" /><Relationship Id="rId3" Type="http://schemas.openxmlformats.org/officeDocument/2006/relationships/slide" Target="slides/slide2.xml" /><Relationship Id="rId21" Type="http://schemas.openxmlformats.org/officeDocument/2006/relationships/slide" Target="slides/slide20.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notesMaster" Target="notesMasters/notesMaster1.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tableStyles" Target="tableStyle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theme" Target="theme/theme1.xml" /><Relationship Id="rId10" Type="http://schemas.openxmlformats.org/officeDocument/2006/relationships/slide" Target="slides/slide9.xml" /><Relationship Id="rId19" Type="http://schemas.openxmlformats.org/officeDocument/2006/relationships/slide" Target="slides/slide18.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viewProps" Target="viewProp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3AE5B50-4186-2CFF-BBBE-7DA0143D5E0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vi-VN"/>
          </a:p>
        </p:txBody>
      </p:sp>
      <p:sp>
        <p:nvSpPr>
          <p:cNvPr id="3" name="Date Placeholder 2">
            <a:extLst>
              <a:ext uri="{FF2B5EF4-FFF2-40B4-BE49-F238E27FC236}">
                <a16:creationId xmlns:a16="http://schemas.microsoft.com/office/drawing/2014/main" id="{E63029C6-157D-FED2-494A-95AD81C99C4D}"/>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8B1824D8-A823-4378-AF98-B7048C841572}" type="datetimeFigureOut">
              <a:rPr lang="vi-VN"/>
              <a:pPr>
                <a:defRPr/>
              </a:pPr>
              <a:t>27/07/2023</a:t>
            </a:fld>
            <a:endParaRPr lang="vi-VN"/>
          </a:p>
        </p:txBody>
      </p:sp>
      <p:sp>
        <p:nvSpPr>
          <p:cNvPr id="4" name="Slide Image Placeholder 3">
            <a:extLst>
              <a:ext uri="{FF2B5EF4-FFF2-40B4-BE49-F238E27FC236}">
                <a16:creationId xmlns:a16="http://schemas.microsoft.com/office/drawing/2014/main" id="{BE48A2DD-3CA4-457E-685B-1C86F4481335}"/>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vi-VN" noProof="0"/>
          </a:p>
        </p:txBody>
      </p:sp>
      <p:sp>
        <p:nvSpPr>
          <p:cNvPr id="5" name="Notes Placeholder 4">
            <a:extLst>
              <a:ext uri="{FF2B5EF4-FFF2-40B4-BE49-F238E27FC236}">
                <a16:creationId xmlns:a16="http://schemas.microsoft.com/office/drawing/2014/main" id="{EB5D547E-329F-EA3A-9565-862E6FA917F5}"/>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vi-VN" noProof="0"/>
          </a:p>
        </p:txBody>
      </p:sp>
      <p:sp>
        <p:nvSpPr>
          <p:cNvPr id="6" name="Footer Placeholder 5">
            <a:extLst>
              <a:ext uri="{FF2B5EF4-FFF2-40B4-BE49-F238E27FC236}">
                <a16:creationId xmlns:a16="http://schemas.microsoft.com/office/drawing/2014/main" id="{EE4CE674-51A3-A814-3C2B-A5D57AB8323A}"/>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vi-VN"/>
          </a:p>
        </p:txBody>
      </p:sp>
      <p:sp>
        <p:nvSpPr>
          <p:cNvPr id="7" name="Slide Number Placeholder 6">
            <a:extLst>
              <a:ext uri="{FF2B5EF4-FFF2-40B4-BE49-F238E27FC236}">
                <a16:creationId xmlns:a16="http://schemas.microsoft.com/office/drawing/2014/main" id="{7458269D-BAAA-2D66-9644-7C2D3EF45829}"/>
              </a:ext>
            </a:extLst>
          </p:cNvPr>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F787234B-F94A-42AB-9C89-AC03898A4E2B}" type="slidenum">
              <a:rPr lang="vi-VN" altLang="en-US"/>
              <a:pPr/>
              <a:t>‹#›</a:t>
            </a:fld>
            <a:endParaRPr lang="vi-VN"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vi-V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vi-VN"/>
          </a:p>
        </p:txBody>
      </p:sp>
      <p:sp>
        <p:nvSpPr>
          <p:cNvPr id="4" name="Date Placeholder 3">
            <a:extLst>
              <a:ext uri="{FF2B5EF4-FFF2-40B4-BE49-F238E27FC236}">
                <a16:creationId xmlns:a16="http://schemas.microsoft.com/office/drawing/2014/main" id="{BED96A07-1C3B-137C-E403-6970F24A1FC7}"/>
              </a:ext>
            </a:extLst>
          </p:cNvPr>
          <p:cNvSpPr>
            <a:spLocks noGrp="1"/>
          </p:cNvSpPr>
          <p:nvPr>
            <p:ph type="dt" sz="half" idx="10"/>
          </p:nvPr>
        </p:nvSpPr>
        <p:spPr/>
        <p:txBody>
          <a:bodyPr/>
          <a:lstStyle>
            <a:lvl1pPr>
              <a:defRPr/>
            </a:lvl1pPr>
          </a:lstStyle>
          <a:p>
            <a:pPr>
              <a:defRPr/>
            </a:pPr>
            <a:fld id="{B914AD94-8F19-4B7D-801E-49A1A3D95854}" type="datetimeFigureOut">
              <a:rPr lang="vi-VN"/>
              <a:pPr>
                <a:defRPr/>
              </a:pPr>
              <a:t>27/07/2023</a:t>
            </a:fld>
            <a:endParaRPr lang="vi-VN"/>
          </a:p>
        </p:txBody>
      </p:sp>
      <p:sp>
        <p:nvSpPr>
          <p:cNvPr id="5" name="Footer Placeholder 4">
            <a:extLst>
              <a:ext uri="{FF2B5EF4-FFF2-40B4-BE49-F238E27FC236}">
                <a16:creationId xmlns:a16="http://schemas.microsoft.com/office/drawing/2014/main" id="{8E2E653E-2B44-6955-DBEE-92E0D4923F1C}"/>
              </a:ext>
            </a:extLst>
          </p:cNvPr>
          <p:cNvSpPr>
            <a:spLocks noGrp="1"/>
          </p:cNvSpPr>
          <p:nvPr>
            <p:ph type="ftr" sz="quarter" idx="11"/>
          </p:nvPr>
        </p:nvSpPr>
        <p:spPr/>
        <p:txBody>
          <a:bodyPr/>
          <a:lstStyle>
            <a:lvl1pPr>
              <a:defRPr/>
            </a:lvl1pPr>
          </a:lstStyle>
          <a:p>
            <a:pPr>
              <a:defRPr/>
            </a:pPr>
            <a:endParaRPr lang="vi-VN"/>
          </a:p>
        </p:txBody>
      </p:sp>
      <p:sp>
        <p:nvSpPr>
          <p:cNvPr id="6" name="Slide Number Placeholder 5">
            <a:extLst>
              <a:ext uri="{FF2B5EF4-FFF2-40B4-BE49-F238E27FC236}">
                <a16:creationId xmlns:a16="http://schemas.microsoft.com/office/drawing/2014/main" id="{0642ECFC-9BC3-AE1C-3C4B-D5E896E015FE}"/>
              </a:ext>
            </a:extLst>
          </p:cNvPr>
          <p:cNvSpPr>
            <a:spLocks noGrp="1"/>
          </p:cNvSpPr>
          <p:nvPr>
            <p:ph type="sldNum" sz="quarter" idx="12"/>
          </p:nvPr>
        </p:nvSpPr>
        <p:spPr/>
        <p:txBody>
          <a:bodyPr/>
          <a:lstStyle>
            <a:lvl1pPr>
              <a:defRPr/>
            </a:lvl1pPr>
          </a:lstStyle>
          <a:p>
            <a:fld id="{FF8D1019-4B8A-42C3-9159-18A8DE26F07E}" type="slidenum">
              <a:rPr lang="vi-VN" altLang="en-US"/>
              <a:pPr/>
              <a:t>‹#›</a:t>
            </a:fld>
            <a:endParaRPr lang="vi-VN" altLang="en-US"/>
          </a:p>
        </p:txBody>
      </p:sp>
    </p:spTree>
    <p:extLst>
      <p:ext uri="{BB962C8B-B14F-4D97-AF65-F5344CB8AC3E}">
        <p14:creationId xmlns:p14="http://schemas.microsoft.com/office/powerpoint/2010/main" val="2324225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7AE5F7D5-CA35-6EEB-839A-9BEE92A4B4E7}"/>
              </a:ext>
            </a:extLst>
          </p:cNvPr>
          <p:cNvSpPr>
            <a:spLocks noGrp="1"/>
          </p:cNvSpPr>
          <p:nvPr>
            <p:ph type="dt" sz="half" idx="10"/>
          </p:nvPr>
        </p:nvSpPr>
        <p:spPr/>
        <p:txBody>
          <a:bodyPr/>
          <a:lstStyle>
            <a:lvl1pPr>
              <a:defRPr/>
            </a:lvl1pPr>
          </a:lstStyle>
          <a:p>
            <a:pPr>
              <a:defRPr/>
            </a:pPr>
            <a:fld id="{4638D1B9-3EEA-4924-94D2-97C179E00764}" type="datetimeFigureOut">
              <a:rPr lang="vi-VN"/>
              <a:pPr>
                <a:defRPr/>
              </a:pPr>
              <a:t>27/07/2023</a:t>
            </a:fld>
            <a:endParaRPr lang="vi-VN"/>
          </a:p>
        </p:txBody>
      </p:sp>
      <p:sp>
        <p:nvSpPr>
          <p:cNvPr id="5" name="Footer Placeholder 4">
            <a:extLst>
              <a:ext uri="{FF2B5EF4-FFF2-40B4-BE49-F238E27FC236}">
                <a16:creationId xmlns:a16="http://schemas.microsoft.com/office/drawing/2014/main" id="{53035C3E-0E7E-220F-9DF7-32E8EA723C24}"/>
              </a:ext>
            </a:extLst>
          </p:cNvPr>
          <p:cNvSpPr>
            <a:spLocks noGrp="1"/>
          </p:cNvSpPr>
          <p:nvPr>
            <p:ph type="ftr" sz="quarter" idx="11"/>
          </p:nvPr>
        </p:nvSpPr>
        <p:spPr/>
        <p:txBody>
          <a:bodyPr/>
          <a:lstStyle>
            <a:lvl1pPr>
              <a:defRPr/>
            </a:lvl1pPr>
          </a:lstStyle>
          <a:p>
            <a:pPr>
              <a:defRPr/>
            </a:pPr>
            <a:endParaRPr lang="vi-VN"/>
          </a:p>
        </p:txBody>
      </p:sp>
      <p:sp>
        <p:nvSpPr>
          <p:cNvPr id="6" name="Slide Number Placeholder 5">
            <a:extLst>
              <a:ext uri="{FF2B5EF4-FFF2-40B4-BE49-F238E27FC236}">
                <a16:creationId xmlns:a16="http://schemas.microsoft.com/office/drawing/2014/main" id="{56DEF0CD-F45F-4D92-280E-6F11F5FD42BC}"/>
              </a:ext>
            </a:extLst>
          </p:cNvPr>
          <p:cNvSpPr>
            <a:spLocks noGrp="1"/>
          </p:cNvSpPr>
          <p:nvPr>
            <p:ph type="sldNum" sz="quarter" idx="12"/>
          </p:nvPr>
        </p:nvSpPr>
        <p:spPr/>
        <p:txBody>
          <a:bodyPr/>
          <a:lstStyle>
            <a:lvl1pPr>
              <a:defRPr/>
            </a:lvl1pPr>
          </a:lstStyle>
          <a:p>
            <a:fld id="{6497691A-7D0D-4E9F-9027-F57AB1135AEC}" type="slidenum">
              <a:rPr lang="vi-VN" altLang="en-US"/>
              <a:pPr/>
              <a:t>‹#›</a:t>
            </a:fld>
            <a:endParaRPr lang="vi-VN" altLang="en-US"/>
          </a:p>
        </p:txBody>
      </p:sp>
    </p:spTree>
    <p:extLst>
      <p:ext uri="{BB962C8B-B14F-4D97-AF65-F5344CB8AC3E}">
        <p14:creationId xmlns:p14="http://schemas.microsoft.com/office/powerpoint/2010/main" val="464134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vi-V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50DE861-22BE-E587-1D70-728A2A07DFC5}"/>
              </a:ext>
            </a:extLst>
          </p:cNvPr>
          <p:cNvSpPr>
            <a:spLocks noGrp="1"/>
          </p:cNvSpPr>
          <p:nvPr>
            <p:ph type="dt" sz="half" idx="10"/>
          </p:nvPr>
        </p:nvSpPr>
        <p:spPr/>
        <p:txBody>
          <a:bodyPr/>
          <a:lstStyle>
            <a:lvl1pPr>
              <a:defRPr/>
            </a:lvl1pPr>
          </a:lstStyle>
          <a:p>
            <a:pPr>
              <a:defRPr/>
            </a:pPr>
            <a:fld id="{A3D7B607-50FB-4888-A60F-F9A6F3A51BAE}" type="datetimeFigureOut">
              <a:rPr lang="vi-VN"/>
              <a:pPr>
                <a:defRPr/>
              </a:pPr>
              <a:t>27/07/2023</a:t>
            </a:fld>
            <a:endParaRPr lang="vi-VN"/>
          </a:p>
        </p:txBody>
      </p:sp>
      <p:sp>
        <p:nvSpPr>
          <p:cNvPr id="5" name="Footer Placeholder 4">
            <a:extLst>
              <a:ext uri="{FF2B5EF4-FFF2-40B4-BE49-F238E27FC236}">
                <a16:creationId xmlns:a16="http://schemas.microsoft.com/office/drawing/2014/main" id="{A7C0020D-E179-A2E6-E215-35AA5C5A73FF}"/>
              </a:ext>
            </a:extLst>
          </p:cNvPr>
          <p:cNvSpPr>
            <a:spLocks noGrp="1"/>
          </p:cNvSpPr>
          <p:nvPr>
            <p:ph type="ftr" sz="quarter" idx="11"/>
          </p:nvPr>
        </p:nvSpPr>
        <p:spPr/>
        <p:txBody>
          <a:bodyPr/>
          <a:lstStyle>
            <a:lvl1pPr>
              <a:defRPr/>
            </a:lvl1pPr>
          </a:lstStyle>
          <a:p>
            <a:pPr>
              <a:defRPr/>
            </a:pPr>
            <a:endParaRPr lang="vi-VN"/>
          </a:p>
        </p:txBody>
      </p:sp>
      <p:sp>
        <p:nvSpPr>
          <p:cNvPr id="6" name="Slide Number Placeholder 5">
            <a:extLst>
              <a:ext uri="{FF2B5EF4-FFF2-40B4-BE49-F238E27FC236}">
                <a16:creationId xmlns:a16="http://schemas.microsoft.com/office/drawing/2014/main" id="{B261CA23-C13F-F82A-EF5B-0CBC9688931D}"/>
              </a:ext>
            </a:extLst>
          </p:cNvPr>
          <p:cNvSpPr>
            <a:spLocks noGrp="1"/>
          </p:cNvSpPr>
          <p:nvPr>
            <p:ph type="sldNum" sz="quarter" idx="12"/>
          </p:nvPr>
        </p:nvSpPr>
        <p:spPr/>
        <p:txBody>
          <a:bodyPr/>
          <a:lstStyle>
            <a:lvl1pPr>
              <a:defRPr/>
            </a:lvl1pPr>
          </a:lstStyle>
          <a:p>
            <a:fld id="{36D1BD64-61E0-4C2C-8506-46126D33A18E}" type="slidenum">
              <a:rPr lang="vi-VN" altLang="en-US"/>
              <a:pPr/>
              <a:t>‹#›</a:t>
            </a:fld>
            <a:endParaRPr lang="vi-VN" altLang="en-US"/>
          </a:p>
        </p:txBody>
      </p:sp>
    </p:spTree>
    <p:extLst>
      <p:ext uri="{BB962C8B-B14F-4D97-AF65-F5344CB8AC3E}">
        <p14:creationId xmlns:p14="http://schemas.microsoft.com/office/powerpoint/2010/main" val="3800881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Date Placeholder 3">
            <a:extLst>
              <a:ext uri="{FF2B5EF4-FFF2-40B4-BE49-F238E27FC236}">
                <a16:creationId xmlns:a16="http://schemas.microsoft.com/office/drawing/2014/main" id="{9597253D-1E9D-EAD8-7031-10C0EE216E5C}"/>
              </a:ext>
            </a:extLst>
          </p:cNvPr>
          <p:cNvSpPr>
            <a:spLocks noGrp="1"/>
          </p:cNvSpPr>
          <p:nvPr>
            <p:ph type="dt" sz="half" idx="10"/>
          </p:nvPr>
        </p:nvSpPr>
        <p:spPr/>
        <p:txBody>
          <a:bodyPr/>
          <a:lstStyle>
            <a:lvl1pPr>
              <a:defRPr/>
            </a:lvl1pPr>
          </a:lstStyle>
          <a:p>
            <a:pPr>
              <a:defRPr/>
            </a:pPr>
            <a:fld id="{CA1FD3DA-3E4E-45B0-9846-1499D3022296}" type="datetimeFigureOut">
              <a:rPr lang="vi-VN"/>
              <a:pPr>
                <a:defRPr/>
              </a:pPr>
              <a:t>27/07/2023</a:t>
            </a:fld>
            <a:endParaRPr lang="vi-VN"/>
          </a:p>
        </p:txBody>
      </p:sp>
      <p:sp>
        <p:nvSpPr>
          <p:cNvPr id="6" name="Footer Placeholder 4">
            <a:extLst>
              <a:ext uri="{FF2B5EF4-FFF2-40B4-BE49-F238E27FC236}">
                <a16:creationId xmlns:a16="http://schemas.microsoft.com/office/drawing/2014/main" id="{5E7DD436-DD3F-A099-4AD4-28D1FE651101}"/>
              </a:ext>
            </a:extLst>
          </p:cNvPr>
          <p:cNvSpPr>
            <a:spLocks noGrp="1"/>
          </p:cNvSpPr>
          <p:nvPr>
            <p:ph type="ftr" sz="quarter" idx="11"/>
          </p:nvPr>
        </p:nvSpPr>
        <p:spPr/>
        <p:txBody>
          <a:bodyPr/>
          <a:lstStyle>
            <a:lvl1pPr>
              <a:defRPr/>
            </a:lvl1pPr>
          </a:lstStyle>
          <a:p>
            <a:pPr>
              <a:defRPr/>
            </a:pPr>
            <a:endParaRPr lang="vi-VN"/>
          </a:p>
        </p:txBody>
      </p:sp>
      <p:sp>
        <p:nvSpPr>
          <p:cNvPr id="7" name="Slide Number Placeholder 5">
            <a:extLst>
              <a:ext uri="{FF2B5EF4-FFF2-40B4-BE49-F238E27FC236}">
                <a16:creationId xmlns:a16="http://schemas.microsoft.com/office/drawing/2014/main" id="{47DA02DC-3416-7D1A-D4C8-847C23A6E863}"/>
              </a:ext>
            </a:extLst>
          </p:cNvPr>
          <p:cNvSpPr>
            <a:spLocks noGrp="1"/>
          </p:cNvSpPr>
          <p:nvPr>
            <p:ph type="sldNum" sz="quarter" idx="12"/>
          </p:nvPr>
        </p:nvSpPr>
        <p:spPr/>
        <p:txBody>
          <a:bodyPr/>
          <a:lstStyle>
            <a:lvl1pPr>
              <a:defRPr/>
            </a:lvl1pPr>
          </a:lstStyle>
          <a:p>
            <a:fld id="{87265754-C4A1-42EB-A3FD-E9903B231092}" type="slidenum">
              <a:rPr lang="vi-VN" altLang="en-US"/>
              <a:pPr/>
              <a:t>‹#›</a:t>
            </a:fld>
            <a:endParaRPr lang="vi-VN" altLang="en-US"/>
          </a:p>
        </p:txBody>
      </p:sp>
    </p:spTree>
    <p:extLst>
      <p:ext uri="{BB962C8B-B14F-4D97-AF65-F5344CB8AC3E}">
        <p14:creationId xmlns:p14="http://schemas.microsoft.com/office/powerpoint/2010/main" val="4977833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vi-V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7" name="Date Placeholder 3">
            <a:extLst>
              <a:ext uri="{FF2B5EF4-FFF2-40B4-BE49-F238E27FC236}">
                <a16:creationId xmlns:a16="http://schemas.microsoft.com/office/drawing/2014/main" id="{EFDF978A-F961-E29D-695E-36453DB851C3}"/>
              </a:ext>
            </a:extLst>
          </p:cNvPr>
          <p:cNvSpPr>
            <a:spLocks noGrp="1"/>
          </p:cNvSpPr>
          <p:nvPr>
            <p:ph type="dt" sz="half" idx="10"/>
          </p:nvPr>
        </p:nvSpPr>
        <p:spPr/>
        <p:txBody>
          <a:bodyPr/>
          <a:lstStyle>
            <a:lvl1pPr>
              <a:defRPr/>
            </a:lvl1pPr>
          </a:lstStyle>
          <a:p>
            <a:pPr>
              <a:defRPr/>
            </a:pPr>
            <a:fld id="{30202C82-E8C6-422B-9B3A-999109A16027}" type="datetimeFigureOut">
              <a:rPr lang="vi-VN"/>
              <a:pPr>
                <a:defRPr/>
              </a:pPr>
              <a:t>27/07/2023</a:t>
            </a:fld>
            <a:endParaRPr lang="vi-VN"/>
          </a:p>
        </p:txBody>
      </p:sp>
      <p:sp>
        <p:nvSpPr>
          <p:cNvPr id="8" name="Footer Placeholder 4">
            <a:extLst>
              <a:ext uri="{FF2B5EF4-FFF2-40B4-BE49-F238E27FC236}">
                <a16:creationId xmlns:a16="http://schemas.microsoft.com/office/drawing/2014/main" id="{898DF72A-08D6-4BF7-4AEF-4D6F34BD8C5A}"/>
              </a:ext>
            </a:extLst>
          </p:cNvPr>
          <p:cNvSpPr>
            <a:spLocks noGrp="1"/>
          </p:cNvSpPr>
          <p:nvPr>
            <p:ph type="ftr" sz="quarter" idx="11"/>
          </p:nvPr>
        </p:nvSpPr>
        <p:spPr/>
        <p:txBody>
          <a:bodyPr/>
          <a:lstStyle>
            <a:lvl1pPr>
              <a:defRPr/>
            </a:lvl1pPr>
          </a:lstStyle>
          <a:p>
            <a:pPr>
              <a:defRPr/>
            </a:pPr>
            <a:endParaRPr lang="vi-VN"/>
          </a:p>
        </p:txBody>
      </p:sp>
      <p:sp>
        <p:nvSpPr>
          <p:cNvPr id="9" name="Slide Number Placeholder 5">
            <a:extLst>
              <a:ext uri="{FF2B5EF4-FFF2-40B4-BE49-F238E27FC236}">
                <a16:creationId xmlns:a16="http://schemas.microsoft.com/office/drawing/2014/main" id="{6DE7CCFA-13A0-8482-8952-7504725959CD}"/>
              </a:ext>
            </a:extLst>
          </p:cNvPr>
          <p:cNvSpPr>
            <a:spLocks noGrp="1"/>
          </p:cNvSpPr>
          <p:nvPr>
            <p:ph type="sldNum" sz="quarter" idx="12"/>
          </p:nvPr>
        </p:nvSpPr>
        <p:spPr/>
        <p:txBody>
          <a:bodyPr/>
          <a:lstStyle>
            <a:lvl1pPr>
              <a:defRPr/>
            </a:lvl1pPr>
          </a:lstStyle>
          <a:p>
            <a:fld id="{A9BF2313-0349-4B42-B406-AEF1D43E215C}" type="slidenum">
              <a:rPr lang="vi-VN" altLang="en-US"/>
              <a:pPr/>
              <a:t>‹#›</a:t>
            </a:fld>
            <a:endParaRPr lang="vi-VN" altLang="en-US"/>
          </a:p>
        </p:txBody>
      </p:sp>
    </p:spTree>
    <p:extLst>
      <p:ext uri="{BB962C8B-B14F-4D97-AF65-F5344CB8AC3E}">
        <p14:creationId xmlns:p14="http://schemas.microsoft.com/office/powerpoint/2010/main" val="4194383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Date Placeholder 3">
            <a:extLst>
              <a:ext uri="{FF2B5EF4-FFF2-40B4-BE49-F238E27FC236}">
                <a16:creationId xmlns:a16="http://schemas.microsoft.com/office/drawing/2014/main" id="{A3412C1B-64C5-14C4-4D3B-51242961AB8F}"/>
              </a:ext>
            </a:extLst>
          </p:cNvPr>
          <p:cNvSpPr>
            <a:spLocks noGrp="1"/>
          </p:cNvSpPr>
          <p:nvPr>
            <p:ph type="dt" sz="half" idx="10"/>
          </p:nvPr>
        </p:nvSpPr>
        <p:spPr/>
        <p:txBody>
          <a:bodyPr/>
          <a:lstStyle>
            <a:lvl1pPr>
              <a:defRPr/>
            </a:lvl1pPr>
          </a:lstStyle>
          <a:p>
            <a:pPr>
              <a:defRPr/>
            </a:pPr>
            <a:fld id="{3441231D-430E-4292-B5B8-0424EF1D5BF8}" type="datetimeFigureOut">
              <a:rPr lang="vi-VN"/>
              <a:pPr>
                <a:defRPr/>
              </a:pPr>
              <a:t>27/07/2023</a:t>
            </a:fld>
            <a:endParaRPr lang="vi-VN"/>
          </a:p>
        </p:txBody>
      </p:sp>
      <p:sp>
        <p:nvSpPr>
          <p:cNvPr id="4" name="Footer Placeholder 4">
            <a:extLst>
              <a:ext uri="{FF2B5EF4-FFF2-40B4-BE49-F238E27FC236}">
                <a16:creationId xmlns:a16="http://schemas.microsoft.com/office/drawing/2014/main" id="{A9893A9F-CCD4-607E-79CC-94984C7C6ED2}"/>
              </a:ext>
            </a:extLst>
          </p:cNvPr>
          <p:cNvSpPr>
            <a:spLocks noGrp="1"/>
          </p:cNvSpPr>
          <p:nvPr>
            <p:ph type="ftr" sz="quarter" idx="11"/>
          </p:nvPr>
        </p:nvSpPr>
        <p:spPr/>
        <p:txBody>
          <a:bodyPr/>
          <a:lstStyle>
            <a:lvl1pPr>
              <a:defRPr/>
            </a:lvl1pPr>
          </a:lstStyle>
          <a:p>
            <a:pPr>
              <a:defRPr/>
            </a:pPr>
            <a:endParaRPr lang="vi-VN"/>
          </a:p>
        </p:txBody>
      </p:sp>
      <p:sp>
        <p:nvSpPr>
          <p:cNvPr id="5" name="Slide Number Placeholder 5">
            <a:extLst>
              <a:ext uri="{FF2B5EF4-FFF2-40B4-BE49-F238E27FC236}">
                <a16:creationId xmlns:a16="http://schemas.microsoft.com/office/drawing/2014/main" id="{48DC9F7B-EA6D-0455-CC77-9045330FEE3A}"/>
              </a:ext>
            </a:extLst>
          </p:cNvPr>
          <p:cNvSpPr>
            <a:spLocks noGrp="1"/>
          </p:cNvSpPr>
          <p:nvPr>
            <p:ph type="sldNum" sz="quarter" idx="12"/>
          </p:nvPr>
        </p:nvSpPr>
        <p:spPr/>
        <p:txBody>
          <a:bodyPr/>
          <a:lstStyle>
            <a:lvl1pPr>
              <a:defRPr/>
            </a:lvl1pPr>
          </a:lstStyle>
          <a:p>
            <a:fld id="{B7B7EB24-6D55-42F9-83F5-AD2F6A9654EE}" type="slidenum">
              <a:rPr lang="vi-VN" altLang="en-US"/>
              <a:pPr/>
              <a:t>‹#›</a:t>
            </a:fld>
            <a:endParaRPr lang="vi-VN" altLang="en-US"/>
          </a:p>
        </p:txBody>
      </p:sp>
    </p:spTree>
    <p:extLst>
      <p:ext uri="{BB962C8B-B14F-4D97-AF65-F5344CB8AC3E}">
        <p14:creationId xmlns:p14="http://schemas.microsoft.com/office/powerpoint/2010/main" val="16969245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7E6A7CFF-5218-CE16-399E-E47FCFF79BB3}"/>
              </a:ext>
            </a:extLst>
          </p:cNvPr>
          <p:cNvSpPr>
            <a:spLocks noGrp="1"/>
          </p:cNvSpPr>
          <p:nvPr>
            <p:ph type="dt" sz="half" idx="10"/>
          </p:nvPr>
        </p:nvSpPr>
        <p:spPr/>
        <p:txBody>
          <a:bodyPr/>
          <a:lstStyle>
            <a:lvl1pPr>
              <a:defRPr/>
            </a:lvl1pPr>
          </a:lstStyle>
          <a:p>
            <a:pPr>
              <a:defRPr/>
            </a:pPr>
            <a:fld id="{F2F7971C-59B1-4423-A81C-D8A61B02016C}" type="datetimeFigureOut">
              <a:rPr lang="vi-VN"/>
              <a:pPr>
                <a:defRPr/>
              </a:pPr>
              <a:t>27/07/2023</a:t>
            </a:fld>
            <a:endParaRPr lang="vi-VN"/>
          </a:p>
        </p:txBody>
      </p:sp>
      <p:sp>
        <p:nvSpPr>
          <p:cNvPr id="3" name="Footer Placeholder 4">
            <a:extLst>
              <a:ext uri="{FF2B5EF4-FFF2-40B4-BE49-F238E27FC236}">
                <a16:creationId xmlns:a16="http://schemas.microsoft.com/office/drawing/2014/main" id="{51B105E3-E73F-D9C2-7D68-FE991615D8A7}"/>
              </a:ext>
            </a:extLst>
          </p:cNvPr>
          <p:cNvSpPr>
            <a:spLocks noGrp="1"/>
          </p:cNvSpPr>
          <p:nvPr>
            <p:ph type="ftr" sz="quarter" idx="11"/>
          </p:nvPr>
        </p:nvSpPr>
        <p:spPr/>
        <p:txBody>
          <a:bodyPr/>
          <a:lstStyle>
            <a:lvl1pPr>
              <a:defRPr/>
            </a:lvl1pPr>
          </a:lstStyle>
          <a:p>
            <a:pPr>
              <a:defRPr/>
            </a:pPr>
            <a:endParaRPr lang="vi-VN"/>
          </a:p>
        </p:txBody>
      </p:sp>
      <p:sp>
        <p:nvSpPr>
          <p:cNvPr id="4" name="Slide Number Placeholder 5">
            <a:extLst>
              <a:ext uri="{FF2B5EF4-FFF2-40B4-BE49-F238E27FC236}">
                <a16:creationId xmlns:a16="http://schemas.microsoft.com/office/drawing/2014/main" id="{DAFA1D41-7CC2-4EF9-3041-E692E22C7995}"/>
              </a:ext>
            </a:extLst>
          </p:cNvPr>
          <p:cNvSpPr>
            <a:spLocks noGrp="1"/>
          </p:cNvSpPr>
          <p:nvPr>
            <p:ph type="sldNum" sz="quarter" idx="12"/>
          </p:nvPr>
        </p:nvSpPr>
        <p:spPr/>
        <p:txBody>
          <a:bodyPr/>
          <a:lstStyle>
            <a:lvl1pPr>
              <a:defRPr/>
            </a:lvl1pPr>
          </a:lstStyle>
          <a:p>
            <a:fld id="{0B3D62BC-A286-4017-A458-B6621A525D82}" type="slidenum">
              <a:rPr lang="vi-VN" altLang="en-US"/>
              <a:pPr/>
              <a:t>‹#›</a:t>
            </a:fld>
            <a:endParaRPr lang="vi-VN" altLang="en-US"/>
          </a:p>
        </p:txBody>
      </p:sp>
    </p:spTree>
    <p:extLst>
      <p:ext uri="{BB962C8B-B14F-4D97-AF65-F5344CB8AC3E}">
        <p14:creationId xmlns:p14="http://schemas.microsoft.com/office/powerpoint/2010/main" val="3609179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vi-V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3">
            <a:extLst>
              <a:ext uri="{FF2B5EF4-FFF2-40B4-BE49-F238E27FC236}">
                <a16:creationId xmlns:a16="http://schemas.microsoft.com/office/drawing/2014/main" id="{BA58FACC-51CC-D67A-9FBC-9540A10559F4}"/>
              </a:ext>
            </a:extLst>
          </p:cNvPr>
          <p:cNvSpPr>
            <a:spLocks noGrp="1"/>
          </p:cNvSpPr>
          <p:nvPr>
            <p:ph type="dt" sz="half" idx="10"/>
          </p:nvPr>
        </p:nvSpPr>
        <p:spPr/>
        <p:txBody>
          <a:bodyPr/>
          <a:lstStyle>
            <a:lvl1pPr>
              <a:defRPr/>
            </a:lvl1pPr>
          </a:lstStyle>
          <a:p>
            <a:pPr>
              <a:defRPr/>
            </a:pPr>
            <a:fld id="{273A8FC7-2450-4061-B540-D02F1362096B}" type="datetimeFigureOut">
              <a:rPr lang="vi-VN"/>
              <a:pPr>
                <a:defRPr/>
              </a:pPr>
              <a:t>27/07/2023</a:t>
            </a:fld>
            <a:endParaRPr lang="vi-VN"/>
          </a:p>
        </p:txBody>
      </p:sp>
      <p:sp>
        <p:nvSpPr>
          <p:cNvPr id="6" name="Footer Placeholder 4">
            <a:extLst>
              <a:ext uri="{FF2B5EF4-FFF2-40B4-BE49-F238E27FC236}">
                <a16:creationId xmlns:a16="http://schemas.microsoft.com/office/drawing/2014/main" id="{8A479448-E047-6CEC-C544-653B6B192932}"/>
              </a:ext>
            </a:extLst>
          </p:cNvPr>
          <p:cNvSpPr>
            <a:spLocks noGrp="1"/>
          </p:cNvSpPr>
          <p:nvPr>
            <p:ph type="ftr" sz="quarter" idx="11"/>
          </p:nvPr>
        </p:nvSpPr>
        <p:spPr/>
        <p:txBody>
          <a:bodyPr/>
          <a:lstStyle>
            <a:lvl1pPr>
              <a:defRPr/>
            </a:lvl1pPr>
          </a:lstStyle>
          <a:p>
            <a:pPr>
              <a:defRPr/>
            </a:pPr>
            <a:endParaRPr lang="vi-VN"/>
          </a:p>
        </p:txBody>
      </p:sp>
      <p:sp>
        <p:nvSpPr>
          <p:cNvPr id="7" name="Slide Number Placeholder 5">
            <a:extLst>
              <a:ext uri="{FF2B5EF4-FFF2-40B4-BE49-F238E27FC236}">
                <a16:creationId xmlns:a16="http://schemas.microsoft.com/office/drawing/2014/main" id="{939306B9-6DEF-6A80-0ECC-786D1C81E3B3}"/>
              </a:ext>
            </a:extLst>
          </p:cNvPr>
          <p:cNvSpPr>
            <a:spLocks noGrp="1"/>
          </p:cNvSpPr>
          <p:nvPr>
            <p:ph type="sldNum" sz="quarter" idx="12"/>
          </p:nvPr>
        </p:nvSpPr>
        <p:spPr/>
        <p:txBody>
          <a:bodyPr/>
          <a:lstStyle>
            <a:lvl1pPr>
              <a:defRPr/>
            </a:lvl1pPr>
          </a:lstStyle>
          <a:p>
            <a:fld id="{5330F338-F32E-49E5-ACB5-92F8B38C12AD}" type="slidenum">
              <a:rPr lang="vi-VN" altLang="en-US"/>
              <a:pPr/>
              <a:t>‹#›</a:t>
            </a:fld>
            <a:endParaRPr lang="vi-VN" altLang="en-US"/>
          </a:p>
        </p:txBody>
      </p:sp>
    </p:spTree>
    <p:extLst>
      <p:ext uri="{BB962C8B-B14F-4D97-AF65-F5344CB8AC3E}">
        <p14:creationId xmlns:p14="http://schemas.microsoft.com/office/powerpoint/2010/main" val="36108702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vi-VN"/>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vi-VN"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3">
            <a:extLst>
              <a:ext uri="{FF2B5EF4-FFF2-40B4-BE49-F238E27FC236}">
                <a16:creationId xmlns:a16="http://schemas.microsoft.com/office/drawing/2014/main" id="{41D838A3-EF86-84DC-1F79-CF69DD133452}"/>
              </a:ext>
            </a:extLst>
          </p:cNvPr>
          <p:cNvSpPr>
            <a:spLocks noGrp="1"/>
          </p:cNvSpPr>
          <p:nvPr>
            <p:ph type="dt" sz="half" idx="10"/>
          </p:nvPr>
        </p:nvSpPr>
        <p:spPr/>
        <p:txBody>
          <a:bodyPr/>
          <a:lstStyle>
            <a:lvl1pPr>
              <a:defRPr/>
            </a:lvl1pPr>
          </a:lstStyle>
          <a:p>
            <a:pPr>
              <a:defRPr/>
            </a:pPr>
            <a:fld id="{0ABA3267-5E5E-4300-9141-59A20AF0A8A2}" type="datetimeFigureOut">
              <a:rPr lang="vi-VN"/>
              <a:pPr>
                <a:defRPr/>
              </a:pPr>
              <a:t>27/07/2023</a:t>
            </a:fld>
            <a:endParaRPr lang="vi-VN"/>
          </a:p>
        </p:txBody>
      </p:sp>
      <p:sp>
        <p:nvSpPr>
          <p:cNvPr id="6" name="Footer Placeholder 4">
            <a:extLst>
              <a:ext uri="{FF2B5EF4-FFF2-40B4-BE49-F238E27FC236}">
                <a16:creationId xmlns:a16="http://schemas.microsoft.com/office/drawing/2014/main" id="{52778B2A-CDDB-CCCC-EAFA-56F3DE8A0DFD}"/>
              </a:ext>
            </a:extLst>
          </p:cNvPr>
          <p:cNvSpPr>
            <a:spLocks noGrp="1"/>
          </p:cNvSpPr>
          <p:nvPr>
            <p:ph type="ftr" sz="quarter" idx="11"/>
          </p:nvPr>
        </p:nvSpPr>
        <p:spPr/>
        <p:txBody>
          <a:bodyPr/>
          <a:lstStyle>
            <a:lvl1pPr>
              <a:defRPr/>
            </a:lvl1pPr>
          </a:lstStyle>
          <a:p>
            <a:pPr>
              <a:defRPr/>
            </a:pPr>
            <a:endParaRPr lang="vi-VN"/>
          </a:p>
        </p:txBody>
      </p:sp>
      <p:sp>
        <p:nvSpPr>
          <p:cNvPr id="7" name="Slide Number Placeholder 5">
            <a:extLst>
              <a:ext uri="{FF2B5EF4-FFF2-40B4-BE49-F238E27FC236}">
                <a16:creationId xmlns:a16="http://schemas.microsoft.com/office/drawing/2014/main" id="{804698F8-A338-3CBF-23DA-3912D6EEE0DB}"/>
              </a:ext>
            </a:extLst>
          </p:cNvPr>
          <p:cNvSpPr>
            <a:spLocks noGrp="1"/>
          </p:cNvSpPr>
          <p:nvPr>
            <p:ph type="sldNum" sz="quarter" idx="12"/>
          </p:nvPr>
        </p:nvSpPr>
        <p:spPr/>
        <p:txBody>
          <a:bodyPr/>
          <a:lstStyle>
            <a:lvl1pPr>
              <a:defRPr/>
            </a:lvl1pPr>
          </a:lstStyle>
          <a:p>
            <a:fld id="{E7F7EA4C-51C0-44FE-8837-C152BC2CA42E}" type="slidenum">
              <a:rPr lang="vi-VN" altLang="en-US"/>
              <a:pPr/>
              <a:t>‹#›</a:t>
            </a:fld>
            <a:endParaRPr lang="vi-VN" altLang="en-US"/>
          </a:p>
        </p:txBody>
      </p:sp>
    </p:spTree>
    <p:extLst>
      <p:ext uri="{BB962C8B-B14F-4D97-AF65-F5344CB8AC3E}">
        <p14:creationId xmlns:p14="http://schemas.microsoft.com/office/powerpoint/2010/main" val="20594152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8032E9C3-7546-5683-04E6-69FCAB441B76}"/>
              </a:ext>
            </a:extLst>
          </p:cNvPr>
          <p:cNvSpPr>
            <a:spLocks noGrp="1"/>
          </p:cNvSpPr>
          <p:nvPr>
            <p:ph type="dt" sz="half" idx="10"/>
          </p:nvPr>
        </p:nvSpPr>
        <p:spPr/>
        <p:txBody>
          <a:bodyPr/>
          <a:lstStyle>
            <a:lvl1pPr>
              <a:defRPr/>
            </a:lvl1pPr>
          </a:lstStyle>
          <a:p>
            <a:pPr>
              <a:defRPr/>
            </a:pPr>
            <a:fld id="{95462E81-F62F-4F53-AF2F-BA5AFE11B66C}" type="datetimeFigureOut">
              <a:rPr lang="vi-VN"/>
              <a:pPr>
                <a:defRPr/>
              </a:pPr>
              <a:t>27/07/2023</a:t>
            </a:fld>
            <a:endParaRPr lang="vi-VN"/>
          </a:p>
        </p:txBody>
      </p:sp>
      <p:sp>
        <p:nvSpPr>
          <p:cNvPr id="5" name="Footer Placeholder 4">
            <a:extLst>
              <a:ext uri="{FF2B5EF4-FFF2-40B4-BE49-F238E27FC236}">
                <a16:creationId xmlns:a16="http://schemas.microsoft.com/office/drawing/2014/main" id="{8C77C330-058C-1A62-9140-7052D8C8AAAE}"/>
              </a:ext>
            </a:extLst>
          </p:cNvPr>
          <p:cNvSpPr>
            <a:spLocks noGrp="1"/>
          </p:cNvSpPr>
          <p:nvPr>
            <p:ph type="ftr" sz="quarter" idx="11"/>
          </p:nvPr>
        </p:nvSpPr>
        <p:spPr/>
        <p:txBody>
          <a:bodyPr/>
          <a:lstStyle>
            <a:lvl1pPr>
              <a:defRPr/>
            </a:lvl1pPr>
          </a:lstStyle>
          <a:p>
            <a:pPr>
              <a:defRPr/>
            </a:pPr>
            <a:endParaRPr lang="vi-VN"/>
          </a:p>
        </p:txBody>
      </p:sp>
      <p:sp>
        <p:nvSpPr>
          <p:cNvPr id="6" name="Slide Number Placeholder 5">
            <a:extLst>
              <a:ext uri="{FF2B5EF4-FFF2-40B4-BE49-F238E27FC236}">
                <a16:creationId xmlns:a16="http://schemas.microsoft.com/office/drawing/2014/main" id="{143A5988-B893-4CCB-3327-811BA8A710A7}"/>
              </a:ext>
            </a:extLst>
          </p:cNvPr>
          <p:cNvSpPr>
            <a:spLocks noGrp="1"/>
          </p:cNvSpPr>
          <p:nvPr>
            <p:ph type="sldNum" sz="quarter" idx="12"/>
          </p:nvPr>
        </p:nvSpPr>
        <p:spPr/>
        <p:txBody>
          <a:bodyPr/>
          <a:lstStyle>
            <a:lvl1pPr>
              <a:defRPr/>
            </a:lvl1pPr>
          </a:lstStyle>
          <a:p>
            <a:fld id="{AEC96A41-F3CA-45CD-A19C-AEA4D41E4017}" type="slidenum">
              <a:rPr lang="vi-VN" altLang="en-US"/>
              <a:pPr/>
              <a:t>‹#›</a:t>
            </a:fld>
            <a:endParaRPr lang="vi-VN" altLang="en-US"/>
          </a:p>
        </p:txBody>
      </p:sp>
    </p:spTree>
    <p:extLst>
      <p:ext uri="{BB962C8B-B14F-4D97-AF65-F5344CB8AC3E}">
        <p14:creationId xmlns:p14="http://schemas.microsoft.com/office/powerpoint/2010/main" val="13166787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vi-V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B4F11A65-1F9D-9961-2268-B9E4FE1E9130}"/>
              </a:ext>
            </a:extLst>
          </p:cNvPr>
          <p:cNvSpPr>
            <a:spLocks noGrp="1"/>
          </p:cNvSpPr>
          <p:nvPr>
            <p:ph type="dt" sz="half" idx="10"/>
          </p:nvPr>
        </p:nvSpPr>
        <p:spPr/>
        <p:txBody>
          <a:bodyPr/>
          <a:lstStyle>
            <a:lvl1pPr>
              <a:defRPr/>
            </a:lvl1pPr>
          </a:lstStyle>
          <a:p>
            <a:pPr>
              <a:defRPr/>
            </a:pPr>
            <a:fld id="{56F1474D-3842-43F8-B82C-A446F293B8DB}" type="datetimeFigureOut">
              <a:rPr lang="vi-VN"/>
              <a:pPr>
                <a:defRPr/>
              </a:pPr>
              <a:t>27/07/2023</a:t>
            </a:fld>
            <a:endParaRPr lang="vi-VN"/>
          </a:p>
        </p:txBody>
      </p:sp>
      <p:sp>
        <p:nvSpPr>
          <p:cNvPr id="5" name="Footer Placeholder 4">
            <a:extLst>
              <a:ext uri="{FF2B5EF4-FFF2-40B4-BE49-F238E27FC236}">
                <a16:creationId xmlns:a16="http://schemas.microsoft.com/office/drawing/2014/main" id="{8642734E-FBA1-DB61-7463-8A419F4FAE1E}"/>
              </a:ext>
            </a:extLst>
          </p:cNvPr>
          <p:cNvSpPr>
            <a:spLocks noGrp="1"/>
          </p:cNvSpPr>
          <p:nvPr>
            <p:ph type="ftr" sz="quarter" idx="11"/>
          </p:nvPr>
        </p:nvSpPr>
        <p:spPr/>
        <p:txBody>
          <a:bodyPr/>
          <a:lstStyle>
            <a:lvl1pPr>
              <a:defRPr/>
            </a:lvl1pPr>
          </a:lstStyle>
          <a:p>
            <a:pPr>
              <a:defRPr/>
            </a:pPr>
            <a:endParaRPr lang="vi-VN"/>
          </a:p>
        </p:txBody>
      </p:sp>
      <p:sp>
        <p:nvSpPr>
          <p:cNvPr id="6" name="Slide Number Placeholder 5">
            <a:extLst>
              <a:ext uri="{FF2B5EF4-FFF2-40B4-BE49-F238E27FC236}">
                <a16:creationId xmlns:a16="http://schemas.microsoft.com/office/drawing/2014/main" id="{2793F507-A7F1-861A-0442-DB495652D0EF}"/>
              </a:ext>
            </a:extLst>
          </p:cNvPr>
          <p:cNvSpPr>
            <a:spLocks noGrp="1"/>
          </p:cNvSpPr>
          <p:nvPr>
            <p:ph type="sldNum" sz="quarter" idx="12"/>
          </p:nvPr>
        </p:nvSpPr>
        <p:spPr/>
        <p:txBody>
          <a:bodyPr/>
          <a:lstStyle>
            <a:lvl1pPr>
              <a:defRPr/>
            </a:lvl1pPr>
          </a:lstStyle>
          <a:p>
            <a:fld id="{C0638EE2-811F-4279-8C41-8B3FC409C61B}" type="slidenum">
              <a:rPr lang="vi-VN" altLang="en-US"/>
              <a:pPr/>
              <a:t>‹#›</a:t>
            </a:fld>
            <a:endParaRPr lang="vi-VN" altLang="en-US"/>
          </a:p>
        </p:txBody>
      </p:sp>
    </p:spTree>
    <p:extLst>
      <p:ext uri="{BB962C8B-B14F-4D97-AF65-F5344CB8AC3E}">
        <p14:creationId xmlns:p14="http://schemas.microsoft.com/office/powerpoint/2010/main" val="33207888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image" Target="../media/image1.jpeg"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2CA1F2CF-873B-2E94-2A0D-B665DA52BD6E}"/>
              </a:ext>
            </a:extLst>
          </p:cNvPr>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vi-VN" altLang="en-US"/>
          </a:p>
        </p:txBody>
      </p:sp>
      <p:sp>
        <p:nvSpPr>
          <p:cNvPr id="1027" name="Text Placeholder 2">
            <a:extLst>
              <a:ext uri="{FF2B5EF4-FFF2-40B4-BE49-F238E27FC236}">
                <a16:creationId xmlns:a16="http://schemas.microsoft.com/office/drawing/2014/main" id="{67BE86D7-D6D3-4A98-5C7F-D4F2A644E096}"/>
              </a:ext>
            </a:extLst>
          </p:cNvPr>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vi-VN" altLang="en-US"/>
          </a:p>
        </p:txBody>
      </p:sp>
      <p:sp>
        <p:nvSpPr>
          <p:cNvPr id="4" name="Date Placeholder 3">
            <a:extLst>
              <a:ext uri="{FF2B5EF4-FFF2-40B4-BE49-F238E27FC236}">
                <a16:creationId xmlns:a16="http://schemas.microsoft.com/office/drawing/2014/main" id="{D7122734-BE6D-DD7B-033F-22CE11A88E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9F9160D8-1788-4E21-B23F-43960382FE9F}" type="datetimeFigureOut">
              <a:rPr lang="vi-VN"/>
              <a:pPr>
                <a:defRPr/>
              </a:pPr>
              <a:t>27/07/2023</a:t>
            </a:fld>
            <a:endParaRPr lang="vi-VN"/>
          </a:p>
        </p:txBody>
      </p:sp>
      <p:sp>
        <p:nvSpPr>
          <p:cNvPr id="5" name="Footer Placeholder 4">
            <a:extLst>
              <a:ext uri="{FF2B5EF4-FFF2-40B4-BE49-F238E27FC236}">
                <a16:creationId xmlns:a16="http://schemas.microsoft.com/office/drawing/2014/main" id="{2116244D-E31D-44F0-5B76-340A66366E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vi-VN"/>
          </a:p>
        </p:txBody>
      </p:sp>
      <p:sp>
        <p:nvSpPr>
          <p:cNvPr id="6" name="Slide Number Placeholder 5">
            <a:extLst>
              <a:ext uri="{FF2B5EF4-FFF2-40B4-BE49-F238E27FC236}">
                <a16:creationId xmlns:a16="http://schemas.microsoft.com/office/drawing/2014/main" id="{DE352D37-9CB0-3B07-71CD-15F32A8AFAD1}"/>
              </a:ext>
            </a:extLst>
          </p:cNvPr>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E84E5085-7C2B-4414-BCAE-747BFB309405}" type="slidenum">
              <a:rPr lang="vi-VN" altLang="en-US"/>
              <a:pPr/>
              <a:t>‹#›</a:t>
            </a:fld>
            <a:endParaRPr lang="vi-VN" altLang="en-US"/>
          </a:p>
        </p:txBody>
      </p:sp>
      <p:pic>
        <p:nvPicPr>
          <p:cNvPr id="1031" name="Picture 6">
            <a:extLst>
              <a:ext uri="{FF2B5EF4-FFF2-40B4-BE49-F238E27FC236}">
                <a16:creationId xmlns:a16="http://schemas.microsoft.com/office/drawing/2014/main" id="{E923A208-2545-FDDA-E1B6-F7833A312EDF}"/>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l" rtl="0" fontAlgn="base">
        <a:lnSpc>
          <a:spcPct val="90000"/>
        </a:lnSpc>
        <a:spcBef>
          <a:spcPct val="0"/>
        </a:spcBef>
        <a:spcAft>
          <a:spcPct val="0"/>
        </a:spcAft>
        <a:defRPr sz="4400" kern="1200">
          <a:solidFill>
            <a:schemeClr val="tx1"/>
          </a:solidFill>
          <a:latin typeface="Arial" panose="020B0604020202020204" pitchFamily="34" charset="0"/>
          <a:ea typeface="+mj-ea"/>
          <a:cs typeface="Arial" panose="020B0604020202020204" pitchFamily="34" charset="0"/>
        </a:defRPr>
      </a:lvl1pPr>
      <a:lvl2pPr algn="l" rtl="0" fontAlgn="base">
        <a:lnSpc>
          <a:spcPct val="90000"/>
        </a:lnSpc>
        <a:spcBef>
          <a:spcPct val="0"/>
        </a:spcBef>
        <a:spcAft>
          <a:spcPct val="0"/>
        </a:spcAft>
        <a:defRPr sz="4400">
          <a:solidFill>
            <a:schemeClr val="tx1"/>
          </a:solidFill>
          <a:latin typeface="Arial" panose="020B0604020202020204" pitchFamily="34" charset="0"/>
          <a:cs typeface="Arial" panose="020B0604020202020204" pitchFamily="34" charset="0"/>
        </a:defRPr>
      </a:lvl2pPr>
      <a:lvl3pPr algn="l" rtl="0" fontAlgn="base">
        <a:lnSpc>
          <a:spcPct val="90000"/>
        </a:lnSpc>
        <a:spcBef>
          <a:spcPct val="0"/>
        </a:spcBef>
        <a:spcAft>
          <a:spcPct val="0"/>
        </a:spcAft>
        <a:defRPr sz="4400">
          <a:solidFill>
            <a:schemeClr val="tx1"/>
          </a:solidFill>
          <a:latin typeface="Arial" panose="020B0604020202020204" pitchFamily="34" charset="0"/>
          <a:cs typeface="Arial" panose="020B0604020202020204" pitchFamily="34" charset="0"/>
        </a:defRPr>
      </a:lvl3pPr>
      <a:lvl4pPr algn="l" rtl="0" fontAlgn="base">
        <a:lnSpc>
          <a:spcPct val="90000"/>
        </a:lnSpc>
        <a:spcBef>
          <a:spcPct val="0"/>
        </a:spcBef>
        <a:spcAft>
          <a:spcPct val="0"/>
        </a:spcAft>
        <a:defRPr sz="4400">
          <a:solidFill>
            <a:schemeClr val="tx1"/>
          </a:solidFill>
          <a:latin typeface="Arial" panose="020B0604020202020204" pitchFamily="34" charset="0"/>
          <a:cs typeface="Arial" panose="020B0604020202020204" pitchFamily="34" charset="0"/>
        </a:defRPr>
      </a:lvl4pPr>
      <a:lvl5pPr algn="l" rtl="0" fontAlgn="base">
        <a:lnSpc>
          <a:spcPct val="90000"/>
        </a:lnSpc>
        <a:spcBef>
          <a:spcPct val="0"/>
        </a:spcBef>
        <a:spcAft>
          <a:spcPct val="0"/>
        </a:spcAft>
        <a:defRPr sz="4400">
          <a:solidFill>
            <a:schemeClr val="tx1"/>
          </a:solidFill>
          <a:latin typeface="Arial" panose="020B0604020202020204" pitchFamily="34" charset="0"/>
          <a:cs typeface="Arial" panose="020B0604020202020204" pitchFamily="34" charset="0"/>
        </a:defRPr>
      </a:lvl5pPr>
      <a:lvl6pPr marL="457200" algn="l" rtl="0" fontAlgn="base">
        <a:lnSpc>
          <a:spcPct val="90000"/>
        </a:lnSpc>
        <a:spcBef>
          <a:spcPct val="0"/>
        </a:spcBef>
        <a:spcAft>
          <a:spcPct val="0"/>
        </a:spcAft>
        <a:defRPr sz="4400">
          <a:solidFill>
            <a:schemeClr val="tx1"/>
          </a:solidFill>
          <a:latin typeface="Arial" panose="020B0604020202020204" pitchFamily="34" charset="0"/>
          <a:cs typeface="Arial" panose="020B0604020202020204" pitchFamily="34" charset="0"/>
        </a:defRPr>
      </a:lvl6pPr>
      <a:lvl7pPr marL="914400" algn="l" rtl="0" fontAlgn="base">
        <a:lnSpc>
          <a:spcPct val="90000"/>
        </a:lnSpc>
        <a:spcBef>
          <a:spcPct val="0"/>
        </a:spcBef>
        <a:spcAft>
          <a:spcPct val="0"/>
        </a:spcAft>
        <a:defRPr sz="4400">
          <a:solidFill>
            <a:schemeClr val="tx1"/>
          </a:solidFill>
          <a:latin typeface="Arial" panose="020B0604020202020204" pitchFamily="34" charset="0"/>
          <a:cs typeface="Arial" panose="020B0604020202020204" pitchFamily="34" charset="0"/>
        </a:defRPr>
      </a:lvl7pPr>
      <a:lvl8pPr marL="1371600" algn="l" rtl="0" fontAlgn="base">
        <a:lnSpc>
          <a:spcPct val="90000"/>
        </a:lnSpc>
        <a:spcBef>
          <a:spcPct val="0"/>
        </a:spcBef>
        <a:spcAft>
          <a:spcPct val="0"/>
        </a:spcAft>
        <a:defRPr sz="4400">
          <a:solidFill>
            <a:schemeClr val="tx1"/>
          </a:solidFill>
          <a:latin typeface="Arial" panose="020B0604020202020204" pitchFamily="34" charset="0"/>
          <a:cs typeface="Arial" panose="020B0604020202020204" pitchFamily="34" charset="0"/>
        </a:defRPr>
      </a:lvl8pPr>
      <a:lvl9pPr marL="1828800" algn="l" rtl="0" fontAlgn="base">
        <a:lnSpc>
          <a:spcPct val="90000"/>
        </a:lnSpc>
        <a:spcBef>
          <a:spcPct val="0"/>
        </a:spcBef>
        <a:spcAft>
          <a:spcPct val="0"/>
        </a:spcAft>
        <a:defRPr sz="4400">
          <a:solidFill>
            <a:schemeClr val="tx1"/>
          </a:solidFill>
          <a:latin typeface="Arial" panose="020B0604020202020204" pitchFamily="34" charset="0"/>
          <a:cs typeface="Arial" panose="020B0604020202020204" pitchFamily="34" charset="0"/>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Arial" panose="020B0604020202020204" pitchFamily="34" charset="0"/>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Arial" panose="020B0604020202020204" pitchFamily="34" charset="0"/>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Arial" panose="020B0604020202020204" pitchFamily="34" charset="0"/>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Arial" panose="020B0604020202020204" pitchFamily="34" charset="0"/>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3" Type="http://schemas.openxmlformats.org/officeDocument/2006/relationships/image" Target="../media/image3.jpeg" /><Relationship Id="rId2" Type="http://schemas.openxmlformats.org/officeDocument/2006/relationships/image" Target="../media/image2.jpeg" /><Relationship Id="rId1" Type="http://schemas.openxmlformats.org/officeDocument/2006/relationships/slideLayout" Target="../slideLayouts/slideLayout7.xml" /></Relationships>
</file>

<file path=ppt/slides/_rels/slide4.xml.rels><?xml version="1.0" encoding="UTF-8" standalone="yes"?>
<Relationships xmlns="http://schemas.openxmlformats.org/package/2006/relationships"><Relationship Id="rId2" Type="http://schemas.openxmlformats.org/officeDocument/2006/relationships/image" Target="../media/image4.jpeg" /><Relationship Id="rId1" Type="http://schemas.openxmlformats.org/officeDocument/2006/relationships/slideLayout" Target="../slideLayouts/slideLayout7.xml" /></Relationships>
</file>

<file path=ppt/slides/_rels/slide5.xml.rels><?xml version="1.0" encoding="UTF-8" standalone="yes"?>
<Relationships xmlns="http://schemas.openxmlformats.org/package/2006/relationships"><Relationship Id="rId3" Type="http://schemas.openxmlformats.org/officeDocument/2006/relationships/image" Target="../media/image6.png" /><Relationship Id="rId2" Type="http://schemas.openxmlformats.org/officeDocument/2006/relationships/image" Target="../media/image5.png" /><Relationship Id="rId1" Type="http://schemas.openxmlformats.org/officeDocument/2006/relationships/slideLayout" Target="../slideLayouts/slideLayout7.xml" /><Relationship Id="rId6" Type="http://schemas.openxmlformats.org/officeDocument/2006/relationships/image" Target="../media/image4.jpeg" /><Relationship Id="rId5" Type="http://schemas.openxmlformats.org/officeDocument/2006/relationships/image" Target="../media/image8.png" /><Relationship Id="rId4" Type="http://schemas.openxmlformats.org/officeDocument/2006/relationships/image" Target="../media/image7.png" /></Relationships>
</file>

<file path=ppt/slides/_rels/slide6.xml.rels><?xml version="1.0" encoding="UTF-8" standalone="yes"?>
<Relationships xmlns="http://schemas.openxmlformats.org/package/2006/relationships"><Relationship Id="rId3" Type="http://schemas.openxmlformats.org/officeDocument/2006/relationships/image" Target="../media/image10.png" /><Relationship Id="rId2" Type="http://schemas.openxmlformats.org/officeDocument/2006/relationships/image" Target="../media/image9.png" /><Relationship Id="rId1" Type="http://schemas.openxmlformats.org/officeDocument/2006/relationships/slideLayout" Target="../slideLayouts/slideLayout7.xml" /><Relationship Id="rId6" Type="http://schemas.openxmlformats.org/officeDocument/2006/relationships/image" Target="../media/image13.png" /><Relationship Id="rId5" Type="http://schemas.openxmlformats.org/officeDocument/2006/relationships/image" Target="../media/image12.png" /><Relationship Id="rId4" Type="http://schemas.openxmlformats.org/officeDocument/2006/relationships/image" Target="../media/image11.png" /></Relationships>
</file>

<file path=ppt/slides/_rels/slide7.xml.rels><?xml version="1.0" encoding="UTF-8" standalone="yes"?>
<Relationships xmlns="http://schemas.openxmlformats.org/package/2006/relationships"><Relationship Id="rId2" Type="http://schemas.openxmlformats.org/officeDocument/2006/relationships/image" Target="../media/image4.jpeg" /><Relationship Id="rId1" Type="http://schemas.openxmlformats.org/officeDocument/2006/relationships/slideLayout" Target="../slideLayouts/slideLayout7.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0.xml.rels><?xml version="1.0" encoding="UTF-8" standalone="yes"?>
<Relationships xmlns="http://schemas.openxmlformats.org/package/2006/relationships"><Relationship Id="rId2" Type="http://schemas.openxmlformats.org/officeDocument/2006/relationships/image" Target="../media/image4.jpeg" /><Relationship Id="rId1" Type="http://schemas.openxmlformats.org/officeDocument/2006/relationships/slideLayout" Target="../slideLayouts/slideLayout7.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2.xml.rels><?xml version="1.0" encoding="UTF-8" standalone="yes"?>
<Relationships xmlns="http://schemas.openxmlformats.org/package/2006/relationships"><Relationship Id="rId2" Type="http://schemas.openxmlformats.org/officeDocument/2006/relationships/image" Target="../media/image14.jpeg" /><Relationship Id="rId1" Type="http://schemas.openxmlformats.org/officeDocument/2006/relationships/slideLayout" Target="../slideLayouts/slideLayout7.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8.xml.rels><?xml version="1.0" encoding="UTF-8" standalone="yes"?>
<Relationships xmlns="http://schemas.openxmlformats.org/package/2006/relationships"><Relationship Id="rId2" Type="http://schemas.openxmlformats.org/officeDocument/2006/relationships/image" Target="../media/image15.jpeg" /><Relationship Id="rId1" Type="http://schemas.openxmlformats.org/officeDocument/2006/relationships/slideLayout" Target="../slideLayouts/slideLayout7.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3.xml.rels><?xml version="1.0" encoding="UTF-8" standalone="yes"?>
<Relationships xmlns="http://schemas.openxmlformats.org/package/2006/relationships"><Relationship Id="rId2" Type="http://schemas.openxmlformats.org/officeDocument/2006/relationships/image" Target="../media/image15.jpeg" /><Relationship Id="rId1" Type="http://schemas.openxmlformats.org/officeDocument/2006/relationships/slideLayout" Target="../slideLayouts/slideLayout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12" name="AutoShape 12" descr="Quyền tự do cạnh tranh của doanh nghiệp và kết cấu thị trường cạnh tranh">
            <a:extLst>
              <a:ext uri="{FF2B5EF4-FFF2-40B4-BE49-F238E27FC236}">
                <a16:creationId xmlns:a16="http://schemas.microsoft.com/office/drawing/2014/main" id="{33D439B5-71E8-8D01-0EAB-0F36FB1B40F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en-US"/>
          </a:p>
        </p:txBody>
      </p:sp>
      <p:sp>
        <p:nvSpPr>
          <p:cNvPr id="25614" name="Title 1">
            <a:extLst>
              <a:ext uri="{FF2B5EF4-FFF2-40B4-BE49-F238E27FC236}">
                <a16:creationId xmlns:a16="http://schemas.microsoft.com/office/drawing/2014/main" id="{25078105-B3B4-F931-AB32-ACB9A2624306}"/>
              </a:ext>
            </a:extLst>
          </p:cNvPr>
          <p:cNvSpPr>
            <a:spLocks/>
          </p:cNvSpPr>
          <p:nvPr/>
        </p:nvSpPr>
        <p:spPr bwMode="auto">
          <a:xfrm>
            <a:off x="492919" y="341709"/>
            <a:ext cx="11206162" cy="5869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defRPr sz="4400">
                <a:solidFill>
                  <a:schemeClr val="tx1"/>
                </a:solidFill>
                <a:latin typeface="Arial" panose="020B0604020202020204" pitchFamily="34" charset="0"/>
                <a:cs typeface="Arial" panose="020B0604020202020204" pitchFamily="34" charset="0"/>
              </a:defRPr>
            </a:lvl1pPr>
            <a:lvl2pPr>
              <a:lnSpc>
                <a:spcPct val="90000"/>
              </a:lnSpc>
              <a:defRPr sz="4400">
                <a:solidFill>
                  <a:schemeClr val="tx1"/>
                </a:solidFill>
                <a:latin typeface="Arial" panose="020B0604020202020204" pitchFamily="34" charset="0"/>
                <a:cs typeface="Arial" panose="020B0604020202020204" pitchFamily="34" charset="0"/>
              </a:defRPr>
            </a:lvl2pPr>
            <a:lvl3pPr>
              <a:lnSpc>
                <a:spcPct val="90000"/>
              </a:lnSpc>
              <a:defRPr sz="4400">
                <a:solidFill>
                  <a:schemeClr val="tx1"/>
                </a:solidFill>
                <a:latin typeface="Arial" panose="020B0604020202020204" pitchFamily="34" charset="0"/>
                <a:cs typeface="Arial" panose="020B0604020202020204" pitchFamily="34" charset="0"/>
              </a:defRPr>
            </a:lvl3pPr>
            <a:lvl4pPr>
              <a:lnSpc>
                <a:spcPct val="90000"/>
              </a:lnSpc>
              <a:defRPr sz="4400">
                <a:solidFill>
                  <a:schemeClr val="tx1"/>
                </a:solidFill>
                <a:latin typeface="Arial" panose="020B0604020202020204" pitchFamily="34" charset="0"/>
                <a:cs typeface="Arial" panose="020B0604020202020204" pitchFamily="34" charset="0"/>
              </a:defRPr>
            </a:lvl4pPr>
            <a:lvl5pPr>
              <a:lnSpc>
                <a:spcPct val="90000"/>
              </a:lnSpc>
              <a:defRPr sz="4400">
                <a:solidFill>
                  <a:schemeClr val="tx1"/>
                </a:solidFill>
                <a:latin typeface="Arial" panose="020B0604020202020204" pitchFamily="34" charset="0"/>
                <a:cs typeface="Arial" panose="020B0604020202020204" pitchFamily="34" charset="0"/>
              </a:defRPr>
            </a:lvl5pPr>
            <a:lvl6pPr marL="457200" fontAlgn="base">
              <a:lnSpc>
                <a:spcPct val="90000"/>
              </a:lnSpc>
              <a:spcBef>
                <a:spcPct val="0"/>
              </a:spcBef>
              <a:spcAft>
                <a:spcPct val="0"/>
              </a:spcAft>
              <a:defRPr sz="4400">
                <a:solidFill>
                  <a:schemeClr val="tx1"/>
                </a:solidFill>
                <a:latin typeface="Arial" panose="020B0604020202020204" pitchFamily="34" charset="0"/>
                <a:cs typeface="Arial" panose="020B0604020202020204" pitchFamily="34" charset="0"/>
              </a:defRPr>
            </a:lvl6pPr>
            <a:lvl7pPr marL="914400" fontAlgn="base">
              <a:lnSpc>
                <a:spcPct val="90000"/>
              </a:lnSpc>
              <a:spcBef>
                <a:spcPct val="0"/>
              </a:spcBef>
              <a:spcAft>
                <a:spcPct val="0"/>
              </a:spcAft>
              <a:defRPr sz="4400">
                <a:solidFill>
                  <a:schemeClr val="tx1"/>
                </a:solidFill>
                <a:latin typeface="Arial" panose="020B0604020202020204" pitchFamily="34" charset="0"/>
                <a:cs typeface="Arial" panose="020B0604020202020204" pitchFamily="34" charset="0"/>
              </a:defRPr>
            </a:lvl7pPr>
            <a:lvl8pPr marL="1371600" fontAlgn="base">
              <a:lnSpc>
                <a:spcPct val="90000"/>
              </a:lnSpc>
              <a:spcBef>
                <a:spcPct val="0"/>
              </a:spcBef>
              <a:spcAft>
                <a:spcPct val="0"/>
              </a:spcAft>
              <a:defRPr sz="4400">
                <a:solidFill>
                  <a:schemeClr val="tx1"/>
                </a:solidFill>
                <a:latin typeface="Arial" panose="020B0604020202020204" pitchFamily="34" charset="0"/>
                <a:cs typeface="Arial" panose="020B0604020202020204" pitchFamily="34" charset="0"/>
              </a:defRPr>
            </a:lvl8pPr>
            <a:lvl9pPr marL="1828800" fontAlgn="base">
              <a:lnSpc>
                <a:spcPct val="90000"/>
              </a:lnSpc>
              <a:spcBef>
                <a:spcPct val="0"/>
              </a:spcBef>
              <a:spcAft>
                <a:spcPct val="0"/>
              </a:spcAft>
              <a:defRPr sz="4400">
                <a:solidFill>
                  <a:schemeClr val="tx1"/>
                </a:solidFill>
                <a:latin typeface="Arial" panose="020B0604020202020204" pitchFamily="34" charset="0"/>
                <a:cs typeface="Arial" panose="020B0604020202020204" pitchFamily="34" charset="0"/>
              </a:defRPr>
            </a:lvl9pPr>
          </a:lstStyle>
          <a:p>
            <a:pPr algn="ctr"/>
            <a:r>
              <a:rPr lang="en-US" altLang="en-US" sz="4800" b="1" dirty="0">
                <a:solidFill>
                  <a:srgbClr val="0000CC"/>
                </a:solidFill>
              </a:rPr>
              <a:t>BÀI 1: </a:t>
            </a:r>
            <a:br>
              <a:rPr lang="en-US" altLang="en-US" sz="4800" b="1" dirty="0">
                <a:solidFill>
                  <a:srgbClr val="0000CC"/>
                </a:solidFill>
              </a:rPr>
            </a:br>
            <a:r>
              <a:rPr lang="en-US" altLang="en-US" sz="4800" b="1" dirty="0">
                <a:solidFill>
                  <a:srgbClr val="0000CC"/>
                </a:solidFill>
              </a:rPr>
              <a:t>CẠNH TRANH </a:t>
            </a:r>
            <a:endParaRPr lang="vi-VN" altLang="en-US" sz="4800" b="1" dirty="0">
              <a:solidFill>
                <a:srgbClr val="0000CC"/>
              </a:solidFill>
            </a:endParaRPr>
          </a:p>
          <a:p>
            <a:pPr algn="ctr"/>
            <a:r>
              <a:rPr lang="en-US" altLang="en-US" sz="4800" b="1" dirty="0">
                <a:solidFill>
                  <a:srgbClr val="0000CC"/>
                </a:solidFill>
              </a:rPr>
              <a:t>TRONG KINH TẾ THỊ TRƯỜNG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5" name="Rectangle 11">
            <a:extLst>
              <a:ext uri="{FF2B5EF4-FFF2-40B4-BE49-F238E27FC236}">
                <a16:creationId xmlns:a16="http://schemas.microsoft.com/office/drawing/2014/main" id="{F34109E2-60AC-51F0-9190-1A5868453816}"/>
              </a:ext>
            </a:extLst>
          </p:cNvPr>
          <p:cNvSpPr>
            <a:spLocks noChangeArrowheads="1"/>
          </p:cNvSpPr>
          <p:nvPr/>
        </p:nvSpPr>
        <p:spPr bwMode="auto">
          <a:xfrm>
            <a:off x="566738" y="2208213"/>
            <a:ext cx="11282362" cy="1692275"/>
          </a:xfrm>
          <a:prstGeom prst="rect">
            <a:avLst/>
          </a:prstGeom>
          <a:solidFill>
            <a:schemeClr val="bg1"/>
          </a:solidFill>
          <a:ln w="95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Low"/>
            <a:r>
              <a:rPr lang="vi-VN" altLang="en-US" sz="3500">
                <a:solidFill>
                  <a:srgbClr val="0000CC"/>
                </a:solidFill>
              </a:rPr>
              <a:t>Em hãy chia sẻ về một trường hợp ganh đua giữa các chủ thể kinh tế trên thị trường và nêu nhận xét của bản thân </a:t>
            </a:r>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6635"/>
                                        </p:tgtEl>
                                        <p:attrNameLst>
                                          <p:attrName>style.visibility</p:attrName>
                                        </p:attrNameLst>
                                      </p:cBhvr>
                                      <p:to>
                                        <p:strVal val="visible"/>
                                      </p:to>
                                    </p:set>
                                    <p:animEffect transition="in" filter="blinds(horizontal)">
                                      <p:cBhvr>
                                        <p:cTn id="7" dur="500"/>
                                        <p:tgtEl>
                                          <p:spTgt spid="266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8" name="Picture 4" descr="5 ví dụ về đối thủ cạnh tranh nổi tiếng trên thế giới - VNOKRs">
            <a:extLst>
              <a:ext uri="{FF2B5EF4-FFF2-40B4-BE49-F238E27FC236}">
                <a16:creationId xmlns:a16="http://schemas.microsoft.com/office/drawing/2014/main" id="{8DECF5CA-988D-B6C4-E7AB-3A57789414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8138" y="514350"/>
            <a:ext cx="5621337" cy="3432175"/>
          </a:xfrm>
          <a:prstGeom prst="rect">
            <a:avLst/>
          </a:prstGeom>
          <a:noFill/>
          <a:extLst>
            <a:ext uri="{909E8E84-426E-40DD-AFC4-6F175D3DCCD1}">
              <a14:hiddenFill xmlns:a14="http://schemas.microsoft.com/office/drawing/2010/main">
                <a:solidFill>
                  <a:srgbClr val="FFFFFF"/>
                </a:solidFill>
              </a14:hiddenFill>
            </a:ext>
          </a:extLst>
        </p:spPr>
      </p:pic>
      <p:pic>
        <p:nvPicPr>
          <p:cNvPr id="72709" name="Picture 5" descr="Phân tích mô hình 5 áp lực cạnh tranh của Michael Porter kèm ví dụ">
            <a:extLst>
              <a:ext uri="{FF2B5EF4-FFF2-40B4-BE49-F238E27FC236}">
                <a16:creationId xmlns:a16="http://schemas.microsoft.com/office/drawing/2014/main" id="{5B989FB5-0344-ADCF-75EA-C4A66474E4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1713" y="508000"/>
            <a:ext cx="5919787" cy="3511550"/>
          </a:xfrm>
          <a:prstGeom prst="rect">
            <a:avLst/>
          </a:prstGeom>
          <a:noFill/>
          <a:extLst>
            <a:ext uri="{909E8E84-426E-40DD-AFC4-6F175D3DCCD1}">
              <a14:hiddenFill xmlns:a14="http://schemas.microsoft.com/office/drawing/2010/main">
                <a:solidFill>
                  <a:srgbClr val="FFFFFF"/>
                </a:solidFill>
              </a14:hiddenFill>
            </a:ext>
          </a:extLst>
        </p:spPr>
      </p:pic>
      <p:sp>
        <p:nvSpPr>
          <p:cNvPr id="72710" name="Rectangle 6">
            <a:extLst>
              <a:ext uri="{FF2B5EF4-FFF2-40B4-BE49-F238E27FC236}">
                <a16:creationId xmlns:a16="http://schemas.microsoft.com/office/drawing/2014/main" id="{FDFE93A8-AF04-B531-0848-EC7839F10A0E}"/>
              </a:ext>
            </a:extLst>
          </p:cNvPr>
          <p:cNvSpPr>
            <a:spLocks noChangeArrowheads="1"/>
          </p:cNvSpPr>
          <p:nvPr/>
        </p:nvSpPr>
        <p:spPr bwMode="auto">
          <a:xfrm>
            <a:off x="682625" y="4613275"/>
            <a:ext cx="4570413" cy="1463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vi-VN" altLang="en-US" sz="3000">
                <a:solidFill>
                  <a:srgbClr val="0000CC"/>
                </a:solidFill>
              </a:rPr>
              <a:t>Cạnh tranh giữa hai thương hiệu nước giải khát Pepsi và Cocacola. </a:t>
            </a:r>
          </a:p>
        </p:txBody>
      </p:sp>
      <p:sp>
        <p:nvSpPr>
          <p:cNvPr id="72711" name="Rectangle 7">
            <a:extLst>
              <a:ext uri="{FF2B5EF4-FFF2-40B4-BE49-F238E27FC236}">
                <a16:creationId xmlns:a16="http://schemas.microsoft.com/office/drawing/2014/main" id="{E348F00F-81FE-DEAE-8ACB-A5AF0DC50378}"/>
              </a:ext>
            </a:extLst>
          </p:cNvPr>
          <p:cNvSpPr>
            <a:spLocks noChangeArrowheads="1"/>
          </p:cNvSpPr>
          <p:nvPr/>
        </p:nvSpPr>
        <p:spPr bwMode="auto">
          <a:xfrm>
            <a:off x="6413500" y="4484688"/>
            <a:ext cx="5267325"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vi-VN" altLang="en-US" sz="3000">
                <a:solidFill>
                  <a:srgbClr val="FF0000"/>
                </a:solidFill>
              </a:rPr>
              <a:t> Cạnh tranh giữa hai thương hiệu Milo và Ovaltine ở phân khúc thức uống dinh dưỡng lúa mạch. </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72708"/>
                                        </p:tgtEl>
                                        <p:attrNameLst>
                                          <p:attrName>style.visibility</p:attrName>
                                        </p:attrNameLst>
                                      </p:cBhvr>
                                      <p:to>
                                        <p:strVal val="visible"/>
                                      </p:to>
                                    </p:set>
                                    <p:animEffect transition="in" filter="blinds(horizontal)">
                                      <p:cBhvr>
                                        <p:cTn id="7" dur="500"/>
                                        <p:tgtEl>
                                          <p:spTgt spid="7270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72710"/>
                                        </p:tgtEl>
                                        <p:attrNameLst>
                                          <p:attrName>style.visibility</p:attrName>
                                        </p:attrNameLst>
                                      </p:cBhvr>
                                      <p:to>
                                        <p:strVal val="visible"/>
                                      </p:to>
                                    </p:set>
                                    <p:animEffect transition="in" filter="blinds(horizontal)">
                                      <p:cBhvr>
                                        <p:cTn id="12" dur="500"/>
                                        <p:tgtEl>
                                          <p:spTgt spid="7271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72709"/>
                                        </p:tgtEl>
                                        <p:attrNameLst>
                                          <p:attrName>style.visibility</p:attrName>
                                        </p:attrNameLst>
                                      </p:cBhvr>
                                      <p:to>
                                        <p:strVal val="visible"/>
                                      </p:to>
                                    </p:set>
                                    <p:animEffect transition="in" filter="blinds(horizontal)">
                                      <p:cBhvr>
                                        <p:cTn id="17" dur="500"/>
                                        <p:tgtEl>
                                          <p:spTgt spid="7270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72711"/>
                                        </p:tgtEl>
                                        <p:attrNameLst>
                                          <p:attrName>style.visibility</p:attrName>
                                        </p:attrNameLst>
                                      </p:cBhvr>
                                      <p:to>
                                        <p:strVal val="visible"/>
                                      </p:to>
                                    </p:set>
                                    <p:animEffect transition="in" filter="blinds(horizontal)">
                                      <p:cBhvr>
                                        <p:cTn id="22" dur="500"/>
                                        <p:tgtEl>
                                          <p:spTgt spid="727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10" grpId="0"/>
      <p:bldP spid="727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1" name="Rectangle 5">
            <a:extLst>
              <a:ext uri="{FF2B5EF4-FFF2-40B4-BE49-F238E27FC236}">
                <a16:creationId xmlns:a16="http://schemas.microsoft.com/office/drawing/2014/main" id="{AAA5DCDE-BB33-60EF-EA3D-368EE64C0F8D}"/>
              </a:ext>
            </a:extLst>
          </p:cNvPr>
          <p:cNvSpPr>
            <a:spLocks noChangeArrowheads="1"/>
          </p:cNvSpPr>
          <p:nvPr/>
        </p:nvSpPr>
        <p:spPr bwMode="auto">
          <a:xfrm>
            <a:off x="457201" y="833437"/>
            <a:ext cx="6030912" cy="650875"/>
          </a:xfrm>
          <a:prstGeom prst="rect">
            <a:avLst/>
          </a:prstGeom>
          <a:noFill/>
          <a:ln w="25400">
            <a:solidFill>
              <a:srgbClr val="FF0000"/>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Low"/>
            <a:r>
              <a:rPr lang="vi-VN" altLang="en-US" sz="3500" b="1"/>
              <a:t>1. Khái niệm cạnh tranh</a:t>
            </a:r>
            <a:r>
              <a:rPr lang="vi-VN" altLang="en-US" sz="3500"/>
              <a:t> </a:t>
            </a:r>
          </a:p>
        </p:txBody>
      </p:sp>
      <p:sp>
        <p:nvSpPr>
          <p:cNvPr id="39945" name="Rectangle 9">
            <a:extLst>
              <a:ext uri="{FF2B5EF4-FFF2-40B4-BE49-F238E27FC236}">
                <a16:creationId xmlns:a16="http://schemas.microsoft.com/office/drawing/2014/main" id="{CDEF327C-466C-B264-4BF1-30B0E831DA63}"/>
              </a:ext>
            </a:extLst>
          </p:cNvPr>
          <p:cNvSpPr>
            <a:spLocks noChangeArrowheads="1"/>
          </p:cNvSpPr>
          <p:nvPr/>
        </p:nvSpPr>
        <p:spPr bwMode="auto">
          <a:xfrm>
            <a:off x="611188" y="1951038"/>
            <a:ext cx="11304587" cy="2668587"/>
          </a:xfrm>
          <a:prstGeom prst="rect">
            <a:avLst/>
          </a:prstGeom>
          <a:noFill/>
          <a:ln w="15875">
            <a:solidFill>
              <a:srgbClr val="FF0000"/>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dist"/>
            <a:endParaRPr lang="vi-VN" altLang="en-US"/>
          </a:p>
          <a:p>
            <a:pPr algn="dist"/>
            <a:r>
              <a:rPr lang="vi-VN" altLang="en-US" sz="3000"/>
              <a:t>C và P là hai doanh nghiệp sản xuất nước ngọt có gas. Vừa qua, doanh nghiệp C cho ra đời sản phẩm với hương vị mới. Ngay sau đó, doanh nghiệp P cũng sản xuất sản phẩm tương tự. Hai doanh nghiệp này còn ganh đua cả về thiết kế kiểu dáng, chiến lược quảng cáo,... nhằm tranh giành khách hàng. </a:t>
            </a:r>
          </a:p>
        </p:txBody>
      </p:sp>
      <p:sp>
        <p:nvSpPr>
          <p:cNvPr id="39946" name="Rectangle 10">
            <a:extLst>
              <a:ext uri="{FF2B5EF4-FFF2-40B4-BE49-F238E27FC236}">
                <a16:creationId xmlns:a16="http://schemas.microsoft.com/office/drawing/2014/main" id="{A02F7D88-BD57-4AE5-D61D-1AF08E40F292}"/>
              </a:ext>
            </a:extLst>
          </p:cNvPr>
          <p:cNvSpPr>
            <a:spLocks noChangeArrowheads="1"/>
          </p:cNvSpPr>
          <p:nvPr/>
        </p:nvSpPr>
        <p:spPr bwMode="auto">
          <a:xfrm>
            <a:off x="3135313" y="1670050"/>
            <a:ext cx="6705600" cy="4730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vi-VN" altLang="en-US" sz="2500"/>
              <a:t>Em hãy đọc trường hợp sau để trả lời câu hỏi:</a:t>
            </a:r>
          </a:p>
        </p:txBody>
      </p:sp>
      <p:pic>
        <p:nvPicPr>
          <p:cNvPr id="39948" name="Picture 12" descr="3 câu hỏi tiết lộ mọi điều về ứng viên | Cẩm nang tuyển dụng">
            <a:extLst>
              <a:ext uri="{FF2B5EF4-FFF2-40B4-BE49-F238E27FC236}">
                <a16:creationId xmlns:a16="http://schemas.microsoft.com/office/drawing/2014/main" id="{5E177FBC-35CF-62EB-87A7-EDD459F2D5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6263" y="5278438"/>
            <a:ext cx="1592262" cy="1303337"/>
          </a:xfrm>
          <a:prstGeom prst="rect">
            <a:avLst/>
          </a:prstGeom>
          <a:noFill/>
          <a:extLst>
            <a:ext uri="{909E8E84-426E-40DD-AFC4-6F175D3DCCD1}">
              <a14:hiddenFill xmlns:a14="http://schemas.microsoft.com/office/drawing/2010/main">
                <a:solidFill>
                  <a:srgbClr val="FFFFFF"/>
                </a:solidFill>
              </a14:hiddenFill>
            </a:ext>
          </a:extLst>
        </p:spPr>
      </p:pic>
      <p:sp>
        <p:nvSpPr>
          <p:cNvPr id="39949" name="Rectangle 13">
            <a:extLst>
              <a:ext uri="{FF2B5EF4-FFF2-40B4-BE49-F238E27FC236}">
                <a16:creationId xmlns:a16="http://schemas.microsoft.com/office/drawing/2014/main" id="{60E05A85-3149-F9C8-275A-DE78AC2DD1E2}"/>
              </a:ext>
            </a:extLst>
          </p:cNvPr>
          <p:cNvSpPr>
            <a:spLocks noChangeArrowheads="1"/>
          </p:cNvSpPr>
          <p:nvPr/>
        </p:nvSpPr>
        <p:spPr bwMode="auto">
          <a:xfrm>
            <a:off x="2641600" y="5411788"/>
            <a:ext cx="9144000"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vi-VN" altLang="en-US" sz="2500">
                <a:solidFill>
                  <a:srgbClr val="FF0000"/>
                </a:solidFill>
              </a:rPr>
              <a:t>Việc ganh đua giữa doanh nghiệp C và P thể hiện như thế nào và nhằm mục đích gì?</a:t>
            </a:r>
          </a:p>
        </p:txBody>
      </p:sp>
      <p:pic>
        <p:nvPicPr>
          <p:cNvPr id="39951" name="Picture 15" descr="3 câu hỏi tiết lộ mọi điều về ứng viên | Cẩm nang tuyển dụng">
            <a:extLst>
              <a:ext uri="{FF2B5EF4-FFF2-40B4-BE49-F238E27FC236}">
                <a16:creationId xmlns:a16="http://schemas.microsoft.com/office/drawing/2014/main" id="{78D4FD0C-FA51-5A2B-32A5-2F0AD5E679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6263" y="5278438"/>
            <a:ext cx="1592262" cy="1303337"/>
          </a:xfrm>
          <a:prstGeom prst="rect">
            <a:avLst/>
          </a:prstGeom>
          <a:noFill/>
          <a:extLst>
            <a:ext uri="{909E8E84-426E-40DD-AFC4-6F175D3DCCD1}">
              <a14:hiddenFill xmlns:a14="http://schemas.microsoft.com/office/drawing/2010/main">
                <a:solidFill>
                  <a:srgbClr val="FFFFFF"/>
                </a:solidFill>
              </a14:hiddenFill>
            </a:ext>
          </a:extLst>
        </p:spPr>
      </p:pic>
      <p:pic>
        <p:nvPicPr>
          <p:cNvPr id="39952" name="Picture 16" descr="3 câu hỏi tiết lộ mọi điều về ứng viên | Cẩm nang tuyển dụng">
            <a:extLst>
              <a:ext uri="{FF2B5EF4-FFF2-40B4-BE49-F238E27FC236}">
                <a16:creationId xmlns:a16="http://schemas.microsoft.com/office/drawing/2014/main" id="{54A9C5CE-E359-2A2D-A417-194FD85070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6263" y="5278438"/>
            <a:ext cx="1592262" cy="13033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withEffect">
                                  <p:stCondLst>
                                    <p:cond delay="0"/>
                                  </p:stCondLst>
                                  <p:childTnLst>
                                    <p:set>
                                      <p:cBhvr>
                                        <p:cTn id="6" dur="1" fill="hold">
                                          <p:stCondLst>
                                            <p:cond delay="0"/>
                                          </p:stCondLst>
                                        </p:cTn>
                                        <p:tgtEl>
                                          <p:spTgt spid="39941"/>
                                        </p:tgtEl>
                                        <p:attrNameLst>
                                          <p:attrName>style.visibility</p:attrName>
                                        </p:attrNameLst>
                                      </p:cBhvr>
                                      <p:to>
                                        <p:strVal val="visible"/>
                                      </p:to>
                                    </p:set>
                                    <p:animEffect transition="in" filter="blinds(horizontal)">
                                      <p:cBhvr>
                                        <p:cTn id="7" dur="500"/>
                                        <p:tgtEl>
                                          <p:spTgt spid="3994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9946"/>
                                        </p:tgtEl>
                                        <p:attrNameLst>
                                          <p:attrName>style.visibility</p:attrName>
                                        </p:attrNameLst>
                                      </p:cBhvr>
                                      <p:to>
                                        <p:strVal val="visible"/>
                                      </p:to>
                                    </p:set>
                                    <p:animEffect transition="in" filter="blinds(horizontal)">
                                      <p:cBhvr>
                                        <p:cTn id="12" dur="500"/>
                                        <p:tgtEl>
                                          <p:spTgt spid="3994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9945"/>
                                        </p:tgtEl>
                                        <p:attrNameLst>
                                          <p:attrName>style.visibility</p:attrName>
                                        </p:attrNameLst>
                                      </p:cBhvr>
                                      <p:to>
                                        <p:strVal val="visible"/>
                                      </p:to>
                                    </p:set>
                                    <p:animEffect transition="in" filter="blinds(horizontal)">
                                      <p:cBhvr>
                                        <p:cTn id="17" dur="500"/>
                                        <p:tgtEl>
                                          <p:spTgt spid="3994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9948"/>
                                        </p:tgtEl>
                                        <p:attrNameLst>
                                          <p:attrName>style.visibility</p:attrName>
                                        </p:attrNameLst>
                                      </p:cBhvr>
                                      <p:to>
                                        <p:strVal val="visible"/>
                                      </p:to>
                                    </p:set>
                                    <p:animEffect transition="in" filter="blinds(horizontal)">
                                      <p:cBhvr>
                                        <p:cTn id="22" dur="500"/>
                                        <p:tgtEl>
                                          <p:spTgt spid="3994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39949"/>
                                        </p:tgtEl>
                                        <p:attrNameLst>
                                          <p:attrName>style.visibility</p:attrName>
                                        </p:attrNameLst>
                                      </p:cBhvr>
                                      <p:to>
                                        <p:strVal val="visible"/>
                                      </p:to>
                                    </p:set>
                                    <p:animEffect transition="in" filter="blinds(horizontal)">
                                      <p:cBhvr>
                                        <p:cTn id="27" dur="500"/>
                                        <p:tgtEl>
                                          <p:spTgt spid="3994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39951"/>
                                        </p:tgtEl>
                                        <p:attrNameLst>
                                          <p:attrName>style.visibility</p:attrName>
                                        </p:attrNameLst>
                                      </p:cBhvr>
                                      <p:to>
                                        <p:strVal val="visible"/>
                                      </p:to>
                                    </p:set>
                                    <p:animEffect transition="in" filter="blinds(horizontal)">
                                      <p:cBhvr>
                                        <p:cTn id="32" dur="500"/>
                                        <p:tgtEl>
                                          <p:spTgt spid="3995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39952"/>
                                        </p:tgtEl>
                                        <p:attrNameLst>
                                          <p:attrName>style.visibility</p:attrName>
                                        </p:attrNameLst>
                                      </p:cBhvr>
                                      <p:to>
                                        <p:strVal val="visible"/>
                                      </p:to>
                                    </p:set>
                                    <p:animEffect transition="in" filter="blinds(horizontal)">
                                      <p:cBhvr>
                                        <p:cTn id="37" dur="500"/>
                                        <p:tgtEl>
                                          <p:spTgt spid="399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1" grpId="0" animBg="1"/>
      <p:bldP spid="39945" grpId="0" animBg="1"/>
      <p:bldP spid="39946" grpId="0" animBg="1"/>
      <p:bldP spid="3994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730" name="Group 54">
            <a:extLst>
              <a:ext uri="{FF2B5EF4-FFF2-40B4-BE49-F238E27FC236}">
                <a16:creationId xmlns:a16="http://schemas.microsoft.com/office/drawing/2014/main" id="{5952C3FA-E1B7-AFBE-4015-750208A0264C}"/>
              </a:ext>
            </a:extLst>
          </p:cNvPr>
          <p:cNvGrpSpPr>
            <a:grpSpLocks/>
          </p:cNvGrpSpPr>
          <p:nvPr/>
        </p:nvGrpSpPr>
        <p:grpSpPr bwMode="auto">
          <a:xfrm>
            <a:off x="504825" y="266700"/>
            <a:ext cx="10872788" cy="6426200"/>
            <a:chOff x="592974" y="114738"/>
            <a:chExt cx="9552512" cy="6426364"/>
          </a:xfrm>
        </p:grpSpPr>
        <p:sp>
          <p:nvSpPr>
            <p:cNvPr id="10" name="Rectangle 9">
              <a:extLst>
                <a:ext uri="{FF2B5EF4-FFF2-40B4-BE49-F238E27FC236}">
                  <a16:creationId xmlns:a16="http://schemas.microsoft.com/office/drawing/2014/main" id="{422AEAFD-8080-6738-2AF8-14EA8F14CCDA}"/>
                </a:ext>
              </a:extLst>
            </p:cNvPr>
            <p:cNvSpPr/>
            <p:nvPr/>
          </p:nvSpPr>
          <p:spPr>
            <a:xfrm>
              <a:off x="3919408" y="740229"/>
              <a:ext cx="6226078" cy="1030314"/>
            </a:xfrm>
            <a:prstGeom prst="rect">
              <a:avLst/>
            </a:prstGeom>
            <a:gradFill flip="none" rotWithShape="1">
              <a:gsLst>
                <a:gs pos="0">
                  <a:srgbClr val="660066"/>
                </a:gs>
                <a:gs pos="100000">
                  <a:srgbClr val="FF3399"/>
                </a:gs>
              </a:gsLst>
              <a:lin ang="0" scaled="1"/>
              <a:tileRect/>
            </a:gradFill>
            <a:ln>
              <a:noFill/>
            </a:ln>
            <a:effectLst>
              <a:outerShdw blurRad="254000" dist="38100" sx="101000" sy="101000" algn="l" rotWithShape="0">
                <a:schemeClr val="tx1">
                  <a:lumMod val="85000"/>
                  <a:lumOff val="1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1" name="Rectangle 10">
              <a:extLst>
                <a:ext uri="{FF2B5EF4-FFF2-40B4-BE49-F238E27FC236}">
                  <a16:creationId xmlns:a16="http://schemas.microsoft.com/office/drawing/2014/main" id="{4692D1BC-D5AD-F015-5AA6-8095DB13CCD3}"/>
                </a:ext>
              </a:extLst>
            </p:cNvPr>
            <p:cNvSpPr/>
            <p:nvPr/>
          </p:nvSpPr>
          <p:spPr>
            <a:xfrm>
              <a:off x="3919408" y="2119802"/>
              <a:ext cx="6226078" cy="1030313"/>
            </a:xfrm>
            <a:prstGeom prst="rect">
              <a:avLst/>
            </a:prstGeom>
            <a:gradFill flip="none" rotWithShape="1">
              <a:gsLst>
                <a:gs pos="0">
                  <a:srgbClr val="000099"/>
                </a:gs>
                <a:gs pos="100000">
                  <a:srgbClr val="00CCFF"/>
                </a:gs>
              </a:gsLst>
              <a:lin ang="0" scaled="1"/>
              <a:tileRect/>
            </a:gradFill>
            <a:ln>
              <a:noFill/>
            </a:ln>
            <a:effectLst>
              <a:outerShdw blurRad="254000" dist="38100" sx="101000" sy="101000" algn="l" rotWithShape="0">
                <a:schemeClr val="tx1">
                  <a:lumMod val="85000"/>
                  <a:lumOff val="1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2" name="Rectangle 11">
              <a:extLst>
                <a:ext uri="{FF2B5EF4-FFF2-40B4-BE49-F238E27FC236}">
                  <a16:creationId xmlns:a16="http://schemas.microsoft.com/office/drawing/2014/main" id="{6F633F8F-4629-1F8F-4B75-DCA6838E020F}"/>
                </a:ext>
              </a:extLst>
            </p:cNvPr>
            <p:cNvSpPr/>
            <p:nvPr/>
          </p:nvSpPr>
          <p:spPr>
            <a:xfrm>
              <a:off x="3919408" y="3497787"/>
              <a:ext cx="6226078" cy="1030313"/>
            </a:xfrm>
            <a:prstGeom prst="rect">
              <a:avLst/>
            </a:prstGeom>
            <a:gradFill flip="none" rotWithShape="1">
              <a:gsLst>
                <a:gs pos="0">
                  <a:srgbClr val="003300"/>
                </a:gs>
                <a:gs pos="100000">
                  <a:srgbClr val="33CC33"/>
                </a:gs>
              </a:gsLst>
              <a:lin ang="0" scaled="1"/>
              <a:tileRect/>
            </a:gradFill>
            <a:ln>
              <a:noFill/>
            </a:ln>
            <a:effectLst>
              <a:outerShdw blurRad="254000" dist="38100" sx="101000" sy="101000" algn="l" rotWithShape="0">
                <a:schemeClr val="tx1">
                  <a:lumMod val="85000"/>
                  <a:lumOff val="1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3" name="Rectangle 12">
              <a:extLst>
                <a:ext uri="{FF2B5EF4-FFF2-40B4-BE49-F238E27FC236}">
                  <a16:creationId xmlns:a16="http://schemas.microsoft.com/office/drawing/2014/main" id="{CB2FB1D1-2269-10E8-0504-F3447A709362}"/>
                </a:ext>
              </a:extLst>
            </p:cNvPr>
            <p:cNvSpPr/>
            <p:nvPr/>
          </p:nvSpPr>
          <p:spPr>
            <a:xfrm>
              <a:off x="3919408" y="4877360"/>
              <a:ext cx="6226078" cy="1030314"/>
            </a:xfrm>
            <a:prstGeom prst="rect">
              <a:avLst/>
            </a:prstGeom>
            <a:gradFill flip="none" rotWithShape="1">
              <a:gsLst>
                <a:gs pos="0">
                  <a:srgbClr val="CC3300"/>
                </a:gs>
                <a:gs pos="100000">
                  <a:srgbClr val="FF6600"/>
                </a:gs>
              </a:gsLst>
              <a:lin ang="0" scaled="1"/>
              <a:tileRect/>
            </a:gradFill>
            <a:ln>
              <a:noFill/>
            </a:ln>
            <a:effectLst>
              <a:outerShdw blurRad="254000" dist="38100" sx="101000" sy="101000" algn="l" rotWithShape="0">
                <a:schemeClr val="tx1">
                  <a:lumMod val="85000"/>
                  <a:lumOff val="1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4" name="Rectangle 13">
              <a:extLst>
                <a:ext uri="{FF2B5EF4-FFF2-40B4-BE49-F238E27FC236}">
                  <a16:creationId xmlns:a16="http://schemas.microsoft.com/office/drawing/2014/main" id="{5E1E0006-6A75-82FB-DC83-6992235718F8}"/>
                </a:ext>
              </a:extLst>
            </p:cNvPr>
            <p:cNvSpPr/>
            <p:nvPr/>
          </p:nvSpPr>
          <p:spPr>
            <a:xfrm>
              <a:off x="4131407" y="906921"/>
              <a:ext cx="810338" cy="69693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IN" altLang="en-US" sz="3200" b="1">
                  <a:solidFill>
                    <a:srgbClr val="F2F2F2"/>
                  </a:solidFill>
                  <a:latin typeface="Century Gothic" panose="020B0502020202020204" pitchFamily="34" charset="0"/>
                </a:rPr>
                <a:t>1</a:t>
              </a:r>
            </a:p>
          </p:txBody>
        </p:sp>
        <p:sp>
          <p:nvSpPr>
            <p:cNvPr id="15" name="Rectangle 14">
              <a:extLst>
                <a:ext uri="{FF2B5EF4-FFF2-40B4-BE49-F238E27FC236}">
                  <a16:creationId xmlns:a16="http://schemas.microsoft.com/office/drawing/2014/main" id="{21A61763-39BD-DE0A-6420-460B91B0AC2B}"/>
                </a:ext>
              </a:extLst>
            </p:cNvPr>
            <p:cNvSpPr/>
            <p:nvPr/>
          </p:nvSpPr>
          <p:spPr>
            <a:xfrm>
              <a:off x="4131407" y="2284906"/>
              <a:ext cx="810338" cy="698518"/>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IN" altLang="en-US" sz="3200" b="1">
                  <a:solidFill>
                    <a:srgbClr val="F2F2F2"/>
                  </a:solidFill>
                  <a:latin typeface="Century Gothic" panose="020B0502020202020204" pitchFamily="34" charset="0"/>
                </a:rPr>
                <a:t>2</a:t>
              </a:r>
            </a:p>
          </p:txBody>
        </p:sp>
        <p:sp>
          <p:nvSpPr>
            <p:cNvPr id="16" name="Rectangle 15">
              <a:extLst>
                <a:ext uri="{FF2B5EF4-FFF2-40B4-BE49-F238E27FC236}">
                  <a16:creationId xmlns:a16="http://schemas.microsoft.com/office/drawing/2014/main" id="{8B905DEE-1EA2-66D9-FC8F-95C77052A7CA}"/>
                </a:ext>
              </a:extLst>
            </p:cNvPr>
            <p:cNvSpPr/>
            <p:nvPr/>
          </p:nvSpPr>
          <p:spPr>
            <a:xfrm>
              <a:off x="4132801" y="3664479"/>
              <a:ext cx="810339" cy="696931"/>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IN" altLang="en-US" sz="3200" b="1">
                  <a:solidFill>
                    <a:srgbClr val="F2F2F2"/>
                  </a:solidFill>
                  <a:latin typeface="Century Gothic" panose="020B0502020202020204" pitchFamily="34" charset="0"/>
                </a:rPr>
                <a:t>3</a:t>
              </a:r>
            </a:p>
          </p:txBody>
        </p:sp>
        <p:sp>
          <p:nvSpPr>
            <p:cNvPr id="17" name="Rectangle 16">
              <a:extLst>
                <a:ext uri="{FF2B5EF4-FFF2-40B4-BE49-F238E27FC236}">
                  <a16:creationId xmlns:a16="http://schemas.microsoft.com/office/drawing/2014/main" id="{4E9A7A1D-90A1-9C68-37B5-3B900E5EADD5}"/>
                </a:ext>
              </a:extLst>
            </p:cNvPr>
            <p:cNvSpPr/>
            <p:nvPr/>
          </p:nvSpPr>
          <p:spPr>
            <a:xfrm>
              <a:off x="4123038" y="5044052"/>
              <a:ext cx="811733" cy="69693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IN" altLang="en-US" sz="3200" b="1">
                  <a:solidFill>
                    <a:srgbClr val="F2F2F2"/>
                  </a:solidFill>
                  <a:latin typeface="Century Gothic" panose="020B0502020202020204" pitchFamily="34" charset="0"/>
                </a:rPr>
                <a:t>4</a:t>
              </a:r>
            </a:p>
          </p:txBody>
        </p:sp>
        <p:grpSp>
          <p:nvGrpSpPr>
            <p:cNvPr id="73739" name="Group 19">
              <a:extLst>
                <a:ext uri="{FF2B5EF4-FFF2-40B4-BE49-F238E27FC236}">
                  <a16:creationId xmlns:a16="http://schemas.microsoft.com/office/drawing/2014/main" id="{FE29EED7-C443-4B0E-E293-37A1135FEFB0}"/>
                </a:ext>
              </a:extLst>
            </p:cNvPr>
            <p:cNvGrpSpPr>
              <a:grpSpLocks/>
            </p:cNvGrpSpPr>
            <p:nvPr/>
          </p:nvGrpSpPr>
          <p:grpSpPr bwMode="auto">
            <a:xfrm>
              <a:off x="5279923" y="954308"/>
              <a:ext cx="3849100" cy="462492"/>
              <a:chOff x="5279923" y="935369"/>
              <a:chExt cx="3849100" cy="462492"/>
            </a:xfrm>
          </p:grpSpPr>
          <p:sp>
            <p:nvSpPr>
              <p:cNvPr id="18" name="TextBox 17">
                <a:extLst>
                  <a:ext uri="{FF2B5EF4-FFF2-40B4-BE49-F238E27FC236}">
                    <a16:creationId xmlns:a16="http://schemas.microsoft.com/office/drawing/2014/main" id="{3EF92359-EF21-ED06-A3A6-2FF3E3DA941C}"/>
                  </a:ext>
                </a:extLst>
              </p:cNvPr>
              <p:cNvSpPr txBox="1"/>
              <p:nvPr/>
            </p:nvSpPr>
            <p:spPr>
              <a:xfrm>
                <a:off x="5279269" y="935608"/>
                <a:ext cx="2008412" cy="276232"/>
              </a:xfrm>
              <a:prstGeom prst="rect">
                <a:avLst/>
              </a:prstGeom>
              <a:noFill/>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IN" altLang="en-US" sz="1200">
                  <a:solidFill>
                    <a:schemeClr val="bg1"/>
                  </a:solidFill>
                  <a:latin typeface="Agency FB" panose="020B0503020202020204" pitchFamily="34" charset="0"/>
                </a:endParaRPr>
              </a:p>
            </p:txBody>
          </p:sp>
          <p:sp>
            <p:nvSpPr>
              <p:cNvPr id="73741" name="TextBox 18">
                <a:extLst>
                  <a:ext uri="{FF2B5EF4-FFF2-40B4-BE49-F238E27FC236}">
                    <a16:creationId xmlns:a16="http://schemas.microsoft.com/office/drawing/2014/main" id="{54CDDF52-6E37-E71C-A355-8CC6FC22DBF2}"/>
                  </a:ext>
                </a:extLst>
              </p:cNvPr>
              <p:cNvSpPr txBox="1">
                <a:spLocks noChangeArrowheads="1"/>
              </p:cNvSpPr>
              <p:nvPr/>
            </p:nvSpPr>
            <p:spPr bwMode="auto">
              <a:xfrm>
                <a:off x="5279923" y="1168999"/>
                <a:ext cx="3849100" cy="228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a:endParaRPr lang="en-IN" altLang="en-US" sz="900">
                  <a:solidFill>
                    <a:schemeClr val="bg1"/>
                  </a:solidFill>
                  <a:latin typeface="Century Gothic" panose="020B0502020202020204" pitchFamily="34" charset="0"/>
                </a:endParaRPr>
              </a:p>
            </p:txBody>
          </p:sp>
        </p:grpSp>
        <p:grpSp>
          <p:nvGrpSpPr>
            <p:cNvPr id="73742" name="Group 20">
              <a:extLst>
                <a:ext uri="{FF2B5EF4-FFF2-40B4-BE49-F238E27FC236}">
                  <a16:creationId xmlns:a16="http://schemas.microsoft.com/office/drawing/2014/main" id="{2764B229-DE44-EE91-B4A5-DDCF3780AB58}"/>
                </a:ext>
              </a:extLst>
            </p:cNvPr>
            <p:cNvGrpSpPr>
              <a:grpSpLocks/>
            </p:cNvGrpSpPr>
            <p:nvPr/>
          </p:nvGrpSpPr>
          <p:grpSpPr bwMode="auto">
            <a:xfrm>
              <a:off x="5279923" y="2333162"/>
              <a:ext cx="3849100" cy="461276"/>
              <a:chOff x="5279923" y="935369"/>
              <a:chExt cx="3849100" cy="461276"/>
            </a:xfrm>
          </p:grpSpPr>
          <p:sp>
            <p:nvSpPr>
              <p:cNvPr id="22" name="TextBox 21">
                <a:extLst>
                  <a:ext uri="{FF2B5EF4-FFF2-40B4-BE49-F238E27FC236}">
                    <a16:creationId xmlns:a16="http://schemas.microsoft.com/office/drawing/2014/main" id="{A218EEB5-E649-29FB-DE40-70C75614AAEA}"/>
                  </a:ext>
                </a:extLst>
              </p:cNvPr>
              <p:cNvSpPr txBox="1"/>
              <p:nvPr/>
            </p:nvSpPr>
            <p:spPr>
              <a:xfrm>
                <a:off x="5279269" y="934740"/>
                <a:ext cx="2008412" cy="274644"/>
              </a:xfrm>
              <a:prstGeom prst="rect">
                <a:avLst/>
              </a:prstGeom>
              <a:noFill/>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IN" altLang="en-US" sz="1200">
                  <a:solidFill>
                    <a:schemeClr val="bg1"/>
                  </a:solidFill>
                  <a:latin typeface="Agency FB" panose="020B0503020202020204" pitchFamily="34" charset="0"/>
                </a:endParaRPr>
              </a:p>
            </p:txBody>
          </p:sp>
          <p:sp>
            <p:nvSpPr>
              <p:cNvPr id="73744" name="TextBox 22">
                <a:extLst>
                  <a:ext uri="{FF2B5EF4-FFF2-40B4-BE49-F238E27FC236}">
                    <a16:creationId xmlns:a16="http://schemas.microsoft.com/office/drawing/2014/main" id="{45F74751-43DF-7A2A-6C1A-B1BE34D53CCB}"/>
                  </a:ext>
                </a:extLst>
              </p:cNvPr>
              <p:cNvSpPr txBox="1">
                <a:spLocks noChangeArrowheads="1"/>
              </p:cNvSpPr>
              <p:nvPr/>
            </p:nvSpPr>
            <p:spPr bwMode="auto">
              <a:xfrm>
                <a:off x="5279923" y="1168385"/>
                <a:ext cx="3849100" cy="228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a:endParaRPr lang="en-IN" altLang="en-US" sz="900">
                  <a:solidFill>
                    <a:schemeClr val="bg1"/>
                  </a:solidFill>
                  <a:latin typeface="Century Gothic" panose="020B0502020202020204" pitchFamily="34" charset="0"/>
                </a:endParaRPr>
              </a:p>
            </p:txBody>
          </p:sp>
        </p:grpSp>
        <p:grpSp>
          <p:nvGrpSpPr>
            <p:cNvPr id="73745" name="Group 23">
              <a:extLst>
                <a:ext uri="{FF2B5EF4-FFF2-40B4-BE49-F238E27FC236}">
                  <a16:creationId xmlns:a16="http://schemas.microsoft.com/office/drawing/2014/main" id="{F1B4AB1F-7B8A-C779-EBE6-19A278AD223A}"/>
                </a:ext>
              </a:extLst>
            </p:cNvPr>
            <p:cNvGrpSpPr>
              <a:grpSpLocks/>
            </p:cNvGrpSpPr>
            <p:nvPr/>
          </p:nvGrpSpPr>
          <p:grpSpPr bwMode="auto">
            <a:xfrm>
              <a:off x="5279923" y="3712017"/>
              <a:ext cx="3849100" cy="462492"/>
              <a:chOff x="5279923" y="935369"/>
              <a:chExt cx="3849100" cy="462492"/>
            </a:xfrm>
          </p:grpSpPr>
          <p:sp>
            <p:nvSpPr>
              <p:cNvPr id="25" name="TextBox 24">
                <a:extLst>
                  <a:ext uri="{FF2B5EF4-FFF2-40B4-BE49-F238E27FC236}">
                    <a16:creationId xmlns:a16="http://schemas.microsoft.com/office/drawing/2014/main" id="{F1DD85E7-9791-D2B3-B1D3-C4D231BAF02B}"/>
                  </a:ext>
                </a:extLst>
              </p:cNvPr>
              <p:cNvSpPr txBox="1"/>
              <p:nvPr/>
            </p:nvSpPr>
            <p:spPr>
              <a:xfrm>
                <a:off x="5279269" y="935457"/>
                <a:ext cx="2008412" cy="276232"/>
              </a:xfrm>
              <a:prstGeom prst="rect">
                <a:avLst/>
              </a:prstGeom>
              <a:noFill/>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IN" altLang="en-US" sz="1200">
                  <a:solidFill>
                    <a:schemeClr val="bg1"/>
                  </a:solidFill>
                  <a:latin typeface="Agency FB" panose="020B0503020202020204" pitchFamily="34" charset="0"/>
                </a:endParaRPr>
              </a:p>
            </p:txBody>
          </p:sp>
          <p:sp>
            <p:nvSpPr>
              <p:cNvPr id="73747" name="TextBox 25">
                <a:extLst>
                  <a:ext uri="{FF2B5EF4-FFF2-40B4-BE49-F238E27FC236}">
                    <a16:creationId xmlns:a16="http://schemas.microsoft.com/office/drawing/2014/main" id="{1B3C9655-9C40-9E4E-C6EC-745AAEBD4253}"/>
                  </a:ext>
                </a:extLst>
              </p:cNvPr>
              <p:cNvSpPr txBox="1">
                <a:spLocks noChangeArrowheads="1"/>
              </p:cNvSpPr>
              <p:nvPr/>
            </p:nvSpPr>
            <p:spPr bwMode="auto">
              <a:xfrm>
                <a:off x="5279923" y="1168999"/>
                <a:ext cx="3849100" cy="228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a:endParaRPr lang="en-IN" altLang="en-US" sz="900">
                  <a:solidFill>
                    <a:schemeClr val="bg1"/>
                  </a:solidFill>
                  <a:latin typeface="Century Gothic" panose="020B0502020202020204" pitchFamily="34" charset="0"/>
                </a:endParaRPr>
              </a:p>
            </p:txBody>
          </p:sp>
        </p:grpSp>
        <p:grpSp>
          <p:nvGrpSpPr>
            <p:cNvPr id="73748" name="Group 26">
              <a:extLst>
                <a:ext uri="{FF2B5EF4-FFF2-40B4-BE49-F238E27FC236}">
                  <a16:creationId xmlns:a16="http://schemas.microsoft.com/office/drawing/2014/main" id="{8FBC5BE7-A892-C63B-AEE2-56B98611591C}"/>
                </a:ext>
              </a:extLst>
            </p:cNvPr>
            <p:cNvGrpSpPr>
              <a:grpSpLocks/>
            </p:cNvGrpSpPr>
            <p:nvPr/>
          </p:nvGrpSpPr>
          <p:grpSpPr bwMode="auto">
            <a:xfrm>
              <a:off x="5279923" y="5090871"/>
              <a:ext cx="3849100" cy="461276"/>
              <a:chOff x="5279923" y="935369"/>
              <a:chExt cx="3849100" cy="461276"/>
            </a:xfrm>
          </p:grpSpPr>
          <p:sp>
            <p:nvSpPr>
              <p:cNvPr id="28" name="TextBox 27">
                <a:extLst>
                  <a:ext uri="{FF2B5EF4-FFF2-40B4-BE49-F238E27FC236}">
                    <a16:creationId xmlns:a16="http://schemas.microsoft.com/office/drawing/2014/main" id="{08BE6FA2-3960-A8D9-23A0-A48CFF6DBD0E}"/>
                  </a:ext>
                </a:extLst>
              </p:cNvPr>
              <p:cNvSpPr txBox="1"/>
              <p:nvPr/>
            </p:nvSpPr>
            <p:spPr>
              <a:xfrm>
                <a:off x="5279269" y="934588"/>
                <a:ext cx="2008412" cy="274645"/>
              </a:xfrm>
              <a:prstGeom prst="rect">
                <a:avLst/>
              </a:prstGeom>
              <a:noFill/>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IN" altLang="en-US" sz="1200">
                  <a:solidFill>
                    <a:schemeClr val="bg1"/>
                  </a:solidFill>
                  <a:latin typeface="Agency FB" panose="020B0503020202020204" pitchFamily="34" charset="0"/>
                </a:endParaRPr>
              </a:p>
            </p:txBody>
          </p:sp>
          <p:sp>
            <p:nvSpPr>
              <p:cNvPr id="73750" name="TextBox 28">
                <a:extLst>
                  <a:ext uri="{FF2B5EF4-FFF2-40B4-BE49-F238E27FC236}">
                    <a16:creationId xmlns:a16="http://schemas.microsoft.com/office/drawing/2014/main" id="{D1D8FC9F-9638-E244-D4FA-2E0A71E3B9DE}"/>
                  </a:ext>
                </a:extLst>
              </p:cNvPr>
              <p:cNvSpPr txBox="1">
                <a:spLocks noChangeArrowheads="1"/>
              </p:cNvSpPr>
              <p:nvPr/>
            </p:nvSpPr>
            <p:spPr bwMode="auto">
              <a:xfrm>
                <a:off x="5279923" y="1168385"/>
                <a:ext cx="3849100" cy="228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a:endParaRPr lang="en-IN" altLang="en-US" sz="900">
                  <a:solidFill>
                    <a:schemeClr val="bg1"/>
                  </a:solidFill>
                  <a:latin typeface="Century Gothic" panose="020B0502020202020204" pitchFamily="34" charset="0"/>
                </a:endParaRPr>
              </a:p>
            </p:txBody>
          </p:sp>
        </p:grpSp>
        <p:pic>
          <p:nvPicPr>
            <p:cNvPr id="31" name="Graphic 30" descr="Laptop">
              <a:extLst>
                <a:ext uri="{FF2B5EF4-FFF2-40B4-BE49-F238E27FC236}">
                  <a16:creationId xmlns:a16="http://schemas.microsoft.com/office/drawing/2014/main" id="{DED594E2-8021-E7DB-7753-71111E008609}"/>
                </a:ext>
              </a:extLst>
            </p:cNvPr>
            <p:cNvPicPr>
              <a:picLocks noChangeAspect="1"/>
            </p:cNvPicPr>
            <p:nvPr/>
          </p:nvPicPr>
          <p:blipFill>
            <a:blip r:embed="rId2"/>
            <a:stretch>
              <a:fillRect/>
            </a:stretch>
          </p:blipFill>
          <p:spPr>
            <a:xfrm>
              <a:off x="9527620" y="5175817"/>
              <a:ext cx="432367" cy="431811"/>
            </a:xfrm>
            <a:prstGeom prst="rect">
              <a:avLst/>
            </a:prstGeom>
            <a:effectLst>
              <a:outerShdw blurRad="127000" dist="38100" dir="2700000" algn="tl" rotWithShape="0">
                <a:prstClr val="black">
                  <a:alpha val="40000"/>
                </a:prstClr>
              </a:outerShdw>
            </a:effectLst>
          </p:spPr>
        </p:pic>
        <p:pic>
          <p:nvPicPr>
            <p:cNvPr id="33" name="Graphic 32" descr="Monitor">
              <a:extLst>
                <a:ext uri="{FF2B5EF4-FFF2-40B4-BE49-F238E27FC236}">
                  <a16:creationId xmlns:a16="http://schemas.microsoft.com/office/drawing/2014/main" id="{3CF769E9-C8CB-98C5-17E6-812F0761D942}"/>
                </a:ext>
              </a:extLst>
            </p:cNvPr>
            <p:cNvPicPr>
              <a:picLocks noChangeAspect="1"/>
            </p:cNvPicPr>
            <p:nvPr/>
          </p:nvPicPr>
          <p:blipFill>
            <a:blip r:embed="rId3"/>
            <a:stretch>
              <a:fillRect/>
            </a:stretch>
          </p:blipFill>
          <p:spPr>
            <a:xfrm>
              <a:off x="9530409" y="3797832"/>
              <a:ext cx="432367" cy="431811"/>
            </a:xfrm>
            <a:prstGeom prst="rect">
              <a:avLst/>
            </a:prstGeom>
            <a:effectLst>
              <a:outerShdw blurRad="127000" dist="38100" dir="2700000" algn="tl" rotWithShape="0">
                <a:prstClr val="black">
                  <a:alpha val="40000"/>
                </a:prstClr>
              </a:outerShdw>
            </a:effectLst>
          </p:spPr>
        </p:pic>
        <p:pic>
          <p:nvPicPr>
            <p:cNvPr id="35" name="Graphic 34" descr="Smart Phone">
              <a:extLst>
                <a:ext uri="{FF2B5EF4-FFF2-40B4-BE49-F238E27FC236}">
                  <a16:creationId xmlns:a16="http://schemas.microsoft.com/office/drawing/2014/main" id="{1C574CC3-9028-2306-354E-23A7F8BE71FA}"/>
                </a:ext>
              </a:extLst>
            </p:cNvPr>
            <p:cNvPicPr>
              <a:picLocks noChangeAspect="1"/>
            </p:cNvPicPr>
            <p:nvPr/>
          </p:nvPicPr>
          <p:blipFill>
            <a:blip r:embed="rId4"/>
            <a:stretch>
              <a:fillRect/>
            </a:stretch>
          </p:blipFill>
          <p:spPr>
            <a:xfrm>
              <a:off x="9527620" y="2418260"/>
              <a:ext cx="432367" cy="431811"/>
            </a:xfrm>
            <a:prstGeom prst="rect">
              <a:avLst/>
            </a:prstGeom>
            <a:effectLst>
              <a:outerShdw blurRad="127000" dist="38100" dir="2700000" algn="tl" rotWithShape="0">
                <a:prstClr val="black">
                  <a:alpha val="40000"/>
                </a:prstClr>
              </a:outerShdw>
            </a:effectLst>
          </p:spPr>
        </p:pic>
        <p:pic>
          <p:nvPicPr>
            <p:cNvPr id="37" name="Graphic 36" descr="Tablet">
              <a:extLst>
                <a:ext uri="{FF2B5EF4-FFF2-40B4-BE49-F238E27FC236}">
                  <a16:creationId xmlns:a16="http://schemas.microsoft.com/office/drawing/2014/main" id="{70B3041D-36FC-A29E-8CA4-A490D9D1F255}"/>
                </a:ext>
              </a:extLst>
            </p:cNvPr>
            <p:cNvPicPr>
              <a:picLocks noChangeAspect="1"/>
            </p:cNvPicPr>
            <p:nvPr/>
          </p:nvPicPr>
          <p:blipFill>
            <a:blip r:embed="rId5"/>
            <a:stretch>
              <a:fillRect/>
            </a:stretch>
          </p:blipFill>
          <p:spPr>
            <a:xfrm>
              <a:off x="9527620" y="1040275"/>
              <a:ext cx="432367" cy="431811"/>
            </a:xfrm>
            <a:prstGeom prst="rect">
              <a:avLst/>
            </a:prstGeom>
            <a:effectLst>
              <a:outerShdw blurRad="127000" dist="38100" dir="2700000" algn="tl" rotWithShape="0">
                <a:prstClr val="black">
                  <a:alpha val="40000"/>
                </a:prstClr>
              </a:outerShdw>
            </a:effectLst>
          </p:spPr>
        </p:pic>
        <p:sp>
          <p:nvSpPr>
            <p:cNvPr id="40" name="Freeform: Shape 39">
              <a:extLst>
                <a:ext uri="{FF2B5EF4-FFF2-40B4-BE49-F238E27FC236}">
                  <a16:creationId xmlns:a16="http://schemas.microsoft.com/office/drawing/2014/main" id="{403E66E3-EF4F-A0CF-FEDB-6CD99D6F0A4F}"/>
                </a:ext>
              </a:extLst>
            </p:cNvPr>
            <p:cNvSpPr/>
            <p:nvPr/>
          </p:nvSpPr>
          <p:spPr>
            <a:xfrm>
              <a:off x="3240173" y="1780068"/>
              <a:ext cx="679234" cy="1370047"/>
            </a:xfrm>
            <a:custGeom>
              <a:avLst/>
              <a:gdLst>
                <a:gd name="connsiteX0" fmla="*/ 1 w 1016465"/>
                <a:gd name="connsiteY0" fmla="*/ 167454 h 1197969"/>
                <a:gd name="connsiteX1" fmla="*/ 1016465 w 1016465"/>
                <a:gd name="connsiteY1" fmla="*/ 167454 h 1197969"/>
                <a:gd name="connsiteX2" fmla="*/ 1016465 w 1016465"/>
                <a:gd name="connsiteY2" fmla="*/ 1197969 h 1197969"/>
                <a:gd name="connsiteX3" fmla="*/ 1 w 1016465"/>
                <a:gd name="connsiteY3" fmla="*/ 1197969 h 1197969"/>
                <a:gd name="connsiteX4" fmla="*/ 0 w 1016465"/>
                <a:gd name="connsiteY4" fmla="*/ 0 h 1197969"/>
                <a:gd name="connsiteX5" fmla="*/ 1016465 w 1016465"/>
                <a:gd name="connsiteY5" fmla="*/ 167453 h 1197969"/>
                <a:gd name="connsiteX6" fmla="*/ 0 w 1016465"/>
                <a:gd name="connsiteY6" fmla="*/ 167453 h 1197969"/>
                <a:gd name="connsiteX0" fmla="*/ 1 w 1016465"/>
                <a:gd name="connsiteY0" fmla="*/ 338904 h 1369419"/>
                <a:gd name="connsiteX1" fmla="*/ 1016465 w 1016465"/>
                <a:gd name="connsiteY1" fmla="*/ 338904 h 1369419"/>
                <a:gd name="connsiteX2" fmla="*/ 1016465 w 1016465"/>
                <a:gd name="connsiteY2" fmla="*/ 1369419 h 1369419"/>
                <a:gd name="connsiteX3" fmla="*/ 1 w 1016465"/>
                <a:gd name="connsiteY3" fmla="*/ 1369419 h 1369419"/>
                <a:gd name="connsiteX4" fmla="*/ 1 w 1016465"/>
                <a:gd name="connsiteY4" fmla="*/ 338904 h 1369419"/>
                <a:gd name="connsiteX5" fmla="*/ 0 w 1016465"/>
                <a:gd name="connsiteY5" fmla="*/ 0 h 1369419"/>
                <a:gd name="connsiteX6" fmla="*/ 1016465 w 1016465"/>
                <a:gd name="connsiteY6" fmla="*/ 338903 h 1369419"/>
                <a:gd name="connsiteX7" fmla="*/ 0 w 1016465"/>
                <a:gd name="connsiteY7" fmla="*/ 338903 h 1369419"/>
                <a:gd name="connsiteX8" fmla="*/ 0 w 1016465"/>
                <a:gd name="connsiteY8" fmla="*/ 0 h 136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6465" h="1369419">
                  <a:moveTo>
                    <a:pt x="1" y="338904"/>
                  </a:moveTo>
                  <a:lnTo>
                    <a:pt x="1016465" y="338904"/>
                  </a:lnTo>
                  <a:lnTo>
                    <a:pt x="1016465" y="1369419"/>
                  </a:lnTo>
                  <a:lnTo>
                    <a:pt x="1" y="1369419"/>
                  </a:lnTo>
                  <a:lnTo>
                    <a:pt x="1" y="338904"/>
                  </a:lnTo>
                  <a:close/>
                  <a:moveTo>
                    <a:pt x="0" y="0"/>
                  </a:moveTo>
                  <a:lnTo>
                    <a:pt x="1016465" y="338903"/>
                  </a:lnTo>
                  <a:lnTo>
                    <a:pt x="0" y="338903"/>
                  </a:lnTo>
                  <a:lnTo>
                    <a:pt x="0" y="0"/>
                  </a:lnTo>
                  <a:close/>
                </a:path>
              </a:pathLst>
            </a:custGeom>
            <a:gradFill flip="none" rotWithShape="1">
              <a:gsLst>
                <a:gs pos="0">
                  <a:srgbClr val="000099"/>
                </a:gs>
                <a:gs pos="100000">
                  <a:srgbClr val="0021C8"/>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45" name="Freeform: Shape 44">
              <a:extLst>
                <a:ext uri="{FF2B5EF4-FFF2-40B4-BE49-F238E27FC236}">
                  <a16:creationId xmlns:a16="http://schemas.microsoft.com/office/drawing/2014/main" id="{3073F472-B512-9E67-70C2-27EB02D0BC37}"/>
                </a:ext>
              </a:extLst>
            </p:cNvPr>
            <p:cNvSpPr/>
            <p:nvPr/>
          </p:nvSpPr>
          <p:spPr>
            <a:xfrm>
              <a:off x="3240173" y="114738"/>
              <a:ext cx="679234" cy="1655805"/>
            </a:xfrm>
            <a:custGeom>
              <a:avLst/>
              <a:gdLst>
                <a:gd name="connsiteX0" fmla="*/ 0 w 1016467"/>
                <a:gd name="connsiteY0" fmla="*/ 0 h 1656005"/>
                <a:gd name="connsiteX1" fmla="*/ 1016464 w 1016467"/>
                <a:gd name="connsiteY1" fmla="*/ 625490 h 1656005"/>
                <a:gd name="connsiteX2" fmla="*/ 1016467 w 1016467"/>
                <a:gd name="connsiteY2" fmla="*/ 625490 h 1656005"/>
                <a:gd name="connsiteX3" fmla="*/ 1016467 w 1016467"/>
                <a:gd name="connsiteY3" fmla="*/ 1656005 h 1656005"/>
                <a:gd name="connsiteX4" fmla="*/ 1016461 w 1016467"/>
                <a:gd name="connsiteY4" fmla="*/ 1656005 h 1656005"/>
                <a:gd name="connsiteX5" fmla="*/ 2 w 1016467"/>
                <a:gd name="connsiteY5" fmla="*/ 1356750 h 1656005"/>
                <a:gd name="connsiteX6" fmla="*/ 2 w 1016467"/>
                <a:gd name="connsiteY6" fmla="*/ 625491 h 1656005"/>
                <a:gd name="connsiteX7" fmla="*/ 0 w 1016467"/>
                <a:gd name="connsiteY7" fmla="*/ 625491 h 1656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6467" h="1656005">
                  <a:moveTo>
                    <a:pt x="0" y="0"/>
                  </a:moveTo>
                  <a:lnTo>
                    <a:pt x="1016464" y="625490"/>
                  </a:lnTo>
                  <a:lnTo>
                    <a:pt x="1016467" y="625490"/>
                  </a:lnTo>
                  <a:lnTo>
                    <a:pt x="1016467" y="1656005"/>
                  </a:lnTo>
                  <a:lnTo>
                    <a:pt x="1016461" y="1656005"/>
                  </a:lnTo>
                  <a:lnTo>
                    <a:pt x="2" y="1356750"/>
                  </a:lnTo>
                  <a:lnTo>
                    <a:pt x="2" y="625491"/>
                  </a:lnTo>
                  <a:lnTo>
                    <a:pt x="0" y="625491"/>
                  </a:lnTo>
                  <a:close/>
                </a:path>
              </a:pathLst>
            </a:custGeom>
            <a:gradFill flip="none" rotWithShape="1">
              <a:gsLst>
                <a:gs pos="0">
                  <a:srgbClr val="660066"/>
                </a:gs>
                <a:gs pos="100000">
                  <a:srgbClr val="A40C8B"/>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47" name="Freeform: Shape 46">
              <a:extLst>
                <a:ext uri="{FF2B5EF4-FFF2-40B4-BE49-F238E27FC236}">
                  <a16:creationId xmlns:a16="http://schemas.microsoft.com/office/drawing/2014/main" id="{60FB8F0D-7510-20C3-EC68-2A21943B93B6}"/>
                </a:ext>
              </a:extLst>
            </p:cNvPr>
            <p:cNvSpPr/>
            <p:nvPr/>
          </p:nvSpPr>
          <p:spPr>
            <a:xfrm flipV="1">
              <a:off x="3240173" y="4880535"/>
              <a:ext cx="677839" cy="1655805"/>
            </a:xfrm>
            <a:custGeom>
              <a:avLst/>
              <a:gdLst>
                <a:gd name="connsiteX0" fmla="*/ 0 w 1016467"/>
                <a:gd name="connsiteY0" fmla="*/ 0 h 1656005"/>
                <a:gd name="connsiteX1" fmla="*/ 1016464 w 1016467"/>
                <a:gd name="connsiteY1" fmla="*/ 625490 h 1656005"/>
                <a:gd name="connsiteX2" fmla="*/ 1016467 w 1016467"/>
                <a:gd name="connsiteY2" fmla="*/ 625490 h 1656005"/>
                <a:gd name="connsiteX3" fmla="*/ 1016467 w 1016467"/>
                <a:gd name="connsiteY3" fmla="*/ 1656005 h 1656005"/>
                <a:gd name="connsiteX4" fmla="*/ 1016461 w 1016467"/>
                <a:gd name="connsiteY4" fmla="*/ 1656005 h 1656005"/>
                <a:gd name="connsiteX5" fmla="*/ 2 w 1016467"/>
                <a:gd name="connsiteY5" fmla="*/ 1356750 h 1656005"/>
                <a:gd name="connsiteX6" fmla="*/ 2 w 1016467"/>
                <a:gd name="connsiteY6" fmla="*/ 625491 h 1656005"/>
                <a:gd name="connsiteX7" fmla="*/ 0 w 1016467"/>
                <a:gd name="connsiteY7" fmla="*/ 625491 h 1656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6467" h="1656005">
                  <a:moveTo>
                    <a:pt x="0" y="0"/>
                  </a:moveTo>
                  <a:lnTo>
                    <a:pt x="1016464" y="625490"/>
                  </a:lnTo>
                  <a:lnTo>
                    <a:pt x="1016467" y="625490"/>
                  </a:lnTo>
                  <a:lnTo>
                    <a:pt x="1016467" y="1656005"/>
                  </a:lnTo>
                  <a:lnTo>
                    <a:pt x="1016461" y="1656005"/>
                  </a:lnTo>
                  <a:lnTo>
                    <a:pt x="2" y="1356750"/>
                  </a:lnTo>
                  <a:lnTo>
                    <a:pt x="2" y="625491"/>
                  </a:lnTo>
                  <a:lnTo>
                    <a:pt x="0" y="625491"/>
                  </a:lnTo>
                  <a:close/>
                </a:path>
              </a:pathLst>
            </a:custGeom>
            <a:gradFill flip="none" rotWithShape="1">
              <a:gsLst>
                <a:gs pos="0">
                  <a:srgbClr val="C13403"/>
                </a:gs>
                <a:gs pos="100000">
                  <a:srgbClr val="F74D11"/>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49" name="Rectangle 48">
              <a:extLst>
                <a:ext uri="{FF2B5EF4-FFF2-40B4-BE49-F238E27FC236}">
                  <a16:creationId xmlns:a16="http://schemas.microsoft.com/office/drawing/2014/main" id="{85E1D0A6-F23E-3502-FB41-64661BA647B9}"/>
                </a:ext>
              </a:extLst>
            </p:cNvPr>
            <p:cNvSpPr/>
            <p:nvPr/>
          </p:nvSpPr>
          <p:spPr>
            <a:xfrm>
              <a:off x="592974" y="114738"/>
              <a:ext cx="2645805" cy="1357348"/>
            </a:xfrm>
            <a:prstGeom prst="rect">
              <a:avLst/>
            </a:prstGeom>
            <a:gradFill flip="none" rotWithShape="1">
              <a:gsLst>
                <a:gs pos="0">
                  <a:schemeClr val="accent3">
                    <a:lumMod val="5000"/>
                    <a:lumOff val="95000"/>
                  </a:schemeClr>
                </a:gs>
                <a:gs pos="10000">
                  <a:schemeClr val="bg1">
                    <a:lumMod val="75000"/>
                  </a:schemeClr>
                </a:gs>
                <a:gs pos="34000">
                  <a:schemeClr val="bg1">
                    <a:lumMod val="95000"/>
                  </a:schemeClr>
                </a:gs>
                <a:gs pos="100000">
                  <a:schemeClr val="bg1">
                    <a:lumMod val="75000"/>
                  </a:schemeClr>
                </a:gs>
                <a:gs pos="89000">
                  <a:schemeClr val="bg1">
                    <a:lumMod val="95000"/>
                  </a:schemeClr>
                </a:gs>
              </a:gsLst>
              <a:lin ang="5400000" scaled="1"/>
              <a:tileRect/>
            </a:gradFill>
            <a:ln>
              <a:noFill/>
            </a:ln>
            <a:effectLst>
              <a:outerShdw blurRad="381000" dist="38100" dir="5400000" sx="102000" sy="102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50" name="Rectangle 49">
              <a:extLst>
                <a:ext uri="{FF2B5EF4-FFF2-40B4-BE49-F238E27FC236}">
                  <a16:creationId xmlns:a16="http://schemas.microsoft.com/office/drawing/2014/main" id="{45341CC2-E976-FC06-3C9F-1D94E46CB131}"/>
                </a:ext>
              </a:extLst>
            </p:cNvPr>
            <p:cNvSpPr/>
            <p:nvPr/>
          </p:nvSpPr>
          <p:spPr>
            <a:xfrm>
              <a:off x="592974" y="1780068"/>
              <a:ext cx="2645805" cy="1357347"/>
            </a:xfrm>
            <a:prstGeom prst="rect">
              <a:avLst/>
            </a:prstGeom>
            <a:gradFill flip="none" rotWithShape="1">
              <a:gsLst>
                <a:gs pos="0">
                  <a:schemeClr val="accent3">
                    <a:lumMod val="5000"/>
                    <a:lumOff val="95000"/>
                  </a:schemeClr>
                </a:gs>
                <a:gs pos="10000">
                  <a:schemeClr val="bg1">
                    <a:lumMod val="75000"/>
                  </a:schemeClr>
                </a:gs>
                <a:gs pos="34000">
                  <a:schemeClr val="bg1">
                    <a:lumMod val="95000"/>
                  </a:schemeClr>
                </a:gs>
                <a:gs pos="100000">
                  <a:schemeClr val="bg1">
                    <a:lumMod val="75000"/>
                  </a:schemeClr>
                </a:gs>
                <a:gs pos="89000">
                  <a:schemeClr val="bg1">
                    <a:lumMod val="95000"/>
                  </a:schemeClr>
                </a:gs>
              </a:gsLst>
              <a:lin ang="5400000" scaled="1"/>
              <a:tileRect/>
            </a:gradFill>
            <a:ln>
              <a:noFill/>
            </a:ln>
            <a:effectLst>
              <a:outerShdw blurRad="381000" dist="38100" dir="5400000" sx="102000" sy="102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51" name="Freeform: Shape 50">
              <a:extLst>
                <a:ext uri="{FF2B5EF4-FFF2-40B4-BE49-F238E27FC236}">
                  <a16:creationId xmlns:a16="http://schemas.microsoft.com/office/drawing/2014/main" id="{212C25F7-D0EA-4540-3960-37D7A2CFBDA2}"/>
                </a:ext>
              </a:extLst>
            </p:cNvPr>
            <p:cNvSpPr/>
            <p:nvPr/>
          </p:nvSpPr>
          <p:spPr>
            <a:xfrm flipV="1">
              <a:off x="3240173" y="3489849"/>
              <a:ext cx="677839" cy="1370048"/>
            </a:xfrm>
            <a:custGeom>
              <a:avLst/>
              <a:gdLst>
                <a:gd name="connsiteX0" fmla="*/ 1 w 1016465"/>
                <a:gd name="connsiteY0" fmla="*/ 167454 h 1197969"/>
                <a:gd name="connsiteX1" fmla="*/ 1016465 w 1016465"/>
                <a:gd name="connsiteY1" fmla="*/ 167454 h 1197969"/>
                <a:gd name="connsiteX2" fmla="*/ 1016465 w 1016465"/>
                <a:gd name="connsiteY2" fmla="*/ 1197969 h 1197969"/>
                <a:gd name="connsiteX3" fmla="*/ 1 w 1016465"/>
                <a:gd name="connsiteY3" fmla="*/ 1197969 h 1197969"/>
                <a:gd name="connsiteX4" fmla="*/ 0 w 1016465"/>
                <a:gd name="connsiteY4" fmla="*/ 0 h 1197969"/>
                <a:gd name="connsiteX5" fmla="*/ 1016465 w 1016465"/>
                <a:gd name="connsiteY5" fmla="*/ 167453 h 1197969"/>
                <a:gd name="connsiteX6" fmla="*/ 0 w 1016465"/>
                <a:gd name="connsiteY6" fmla="*/ 167453 h 1197969"/>
                <a:gd name="connsiteX0" fmla="*/ 1 w 1016465"/>
                <a:gd name="connsiteY0" fmla="*/ 338904 h 1369419"/>
                <a:gd name="connsiteX1" fmla="*/ 1016465 w 1016465"/>
                <a:gd name="connsiteY1" fmla="*/ 338904 h 1369419"/>
                <a:gd name="connsiteX2" fmla="*/ 1016465 w 1016465"/>
                <a:gd name="connsiteY2" fmla="*/ 1369419 h 1369419"/>
                <a:gd name="connsiteX3" fmla="*/ 1 w 1016465"/>
                <a:gd name="connsiteY3" fmla="*/ 1369419 h 1369419"/>
                <a:gd name="connsiteX4" fmla="*/ 1 w 1016465"/>
                <a:gd name="connsiteY4" fmla="*/ 338904 h 1369419"/>
                <a:gd name="connsiteX5" fmla="*/ 0 w 1016465"/>
                <a:gd name="connsiteY5" fmla="*/ 0 h 1369419"/>
                <a:gd name="connsiteX6" fmla="*/ 1016465 w 1016465"/>
                <a:gd name="connsiteY6" fmla="*/ 338903 h 1369419"/>
                <a:gd name="connsiteX7" fmla="*/ 0 w 1016465"/>
                <a:gd name="connsiteY7" fmla="*/ 338903 h 1369419"/>
                <a:gd name="connsiteX8" fmla="*/ 0 w 1016465"/>
                <a:gd name="connsiteY8" fmla="*/ 0 h 136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6465" h="1369419">
                  <a:moveTo>
                    <a:pt x="1" y="338904"/>
                  </a:moveTo>
                  <a:lnTo>
                    <a:pt x="1016465" y="338904"/>
                  </a:lnTo>
                  <a:lnTo>
                    <a:pt x="1016465" y="1369419"/>
                  </a:lnTo>
                  <a:lnTo>
                    <a:pt x="1" y="1369419"/>
                  </a:lnTo>
                  <a:lnTo>
                    <a:pt x="1" y="338904"/>
                  </a:lnTo>
                  <a:close/>
                  <a:moveTo>
                    <a:pt x="0" y="0"/>
                  </a:moveTo>
                  <a:lnTo>
                    <a:pt x="1016465" y="338903"/>
                  </a:lnTo>
                  <a:lnTo>
                    <a:pt x="0" y="338903"/>
                  </a:lnTo>
                  <a:lnTo>
                    <a:pt x="0" y="0"/>
                  </a:lnTo>
                  <a:close/>
                </a:path>
              </a:pathLst>
            </a:custGeom>
            <a:gradFill flip="none" rotWithShape="1">
              <a:gsLst>
                <a:gs pos="0">
                  <a:srgbClr val="023802"/>
                </a:gs>
                <a:gs pos="100000">
                  <a:srgbClr val="04700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52" name="Rectangle 51">
              <a:extLst>
                <a:ext uri="{FF2B5EF4-FFF2-40B4-BE49-F238E27FC236}">
                  <a16:creationId xmlns:a16="http://schemas.microsoft.com/office/drawing/2014/main" id="{75BADDA1-CF95-3149-F26B-CBF336022CF1}"/>
                </a:ext>
              </a:extLst>
            </p:cNvPr>
            <p:cNvSpPr/>
            <p:nvPr/>
          </p:nvSpPr>
          <p:spPr>
            <a:xfrm>
              <a:off x="592974" y="3496199"/>
              <a:ext cx="2645805" cy="1355760"/>
            </a:xfrm>
            <a:prstGeom prst="rect">
              <a:avLst/>
            </a:prstGeom>
            <a:gradFill flip="none" rotWithShape="1">
              <a:gsLst>
                <a:gs pos="0">
                  <a:schemeClr val="accent3">
                    <a:lumMod val="5000"/>
                    <a:lumOff val="95000"/>
                  </a:schemeClr>
                </a:gs>
                <a:gs pos="10000">
                  <a:schemeClr val="bg1">
                    <a:lumMod val="75000"/>
                  </a:schemeClr>
                </a:gs>
                <a:gs pos="34000">
                  <a:schemeClr val="bg1">
                    <a:lumMod val="95000"/>
                  </a:schemeClr>
                </a:gs>
                <a:gs pos="100000">
                  <a:schemeClr val="bg1">
                    <a:lumMod val="75000"/>
                  </a:schemeClr>
                </a:gs>
                <a:gs pos="89000">
                  <a:schemeClr val="bg1">
                    <a:lumMod val="95000"/>
                  </a:schemeClr>
                </a:gs>
              </a:gsLst>
              <a:lin ang="5400000" scaled="1"/>
              <a:tileRect/>
            </a:gradFill>
            <a:ln>
              <a:noFill/>
            </a:ln>
            <a:effectLst>
              <a:outerShdw blurRad="381000" dist="38100" dir="5400000" sx="102000" sy="102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53" name="Rectangle 52">
              <a:extLst>
                <a:ext uri="{FF2B5EF4-FFF2-40B4-BE49-F238E27FC236}">
                  <a16:creationId xmlns:a16="http://schemas.microsoft.com/office/drawing/2014/main" id="{41DD2CE1-1A01-D4F5-5C74-64DBE623D1B6}"/>
                </a:ext>
              </a:extLst>
            </p:cNvPr>
            <p:cNvSpPr/>
            <p:nvPr/>
          </p:nvSpPr>
          <p:spPr>
            <a:xfrm>
              <a:off x="592974" y="5183755"/>
              <a:ext cx="2645805" cy="1357347"/>
            </a:xfrm>
            <a:prstGeom prst="rect">
              <a:avLst/>
            </a:prstGeom>
            <a:gradFill flip="none" rotWithShape="1">
              <a:gsLst>
                <a:gs pos="0">
                  <a:schemeClr val="accent3">
                    <a:lumMod val="5000"/>
                    <a:lumOff val="95000"/>
                  </a:schemeClr>
                </a:gs>
                <a:gs pos="10000">
                  <a:schemeClr val="bg1">
                    <a:lumMod val="75000"/>
                  </a:schemeClr>
                </a:gs>
                <a:gs pos="34000">
                  <a:schemeClr val="bg1">
                    <a:lumMod val="95000"/>
                  </a:schemeClr>
                </a:gs>
                <a:gs pos="100000">
                  <a:schemeClr val="bg1">
                    <a:lumMod val="75000"/>
                  </a:schemeClr>
                </a:gs>
                <a:gs pos="89000">
                  <a:schemeClr val="bg1">
                    <a:lumMod val="95000"/>
                  </a:schemeClr>
                </a:gs>
              </a:gsLst>
              <a:lin ang="5400000" scaled="1"/>
              <a:tileRect/>
            </a:gradFill>
            <a:ln>
              <a:noFill/>
            </a:ln>
            <a:effectLst>
              <a:outerShdw blurRad="381000" dist="38100" dir="5400000" sx="102000" sy="102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grpSp>
      <p:grpSp>
        <p:nvGrpSpPr>
          <p:cNvPr id="73763" name="Group 58">
            <a:extLst>
              <a:ext uri="{FF2B5EF4-FFF2-40B4-BE49-F238E27FC236}">
                <a16:creationId xmlns:a16="http://schemas.microsoft.com/office/drawing/2014/main" id="{5E1654F5-8C29-70AB-D165-6D2849EE5CA2}"/>
              </a:ext>
            </a:extLst>
          </p:cNvPr>
          <p:cNvGrpSpPr>
            <a:grpSpLocks/>
          </p:cNvGrpSpPr>
          <p:nvPr/>
        </p:nvGrpSpPr>
        <p:grpSpPr bwMode="auto">
          <a:xfrm>
            <a:off x="966788" y="1990725"/>
            <a:ext cx="1809750" cy="823913"/>
            <a:chOff x="1010629" y="543439"/>
            <a:chExt cx="1809928" cy="823095"/>
          </a:xfrm>
        </p:grpSpPr>
        <p:sp>
          <p:nvSpPr>
            <p:cNvPr id="60" name="TextBox 59">
              <a:extLst>
                <a:ext uri="{FF2B5EF4-FFF2-40B4-BE49-F238E27FC236}">
                  <a16:creationId xmlns:a16="http://schemas.microsoft.com/office/drawing/2014/main" id="{E741B2C8-338B-F0E2-3FFE-7DB235BDB0ED}"/>
                </a:ext>
              </a:extLst>
            </p:cNvPr>
            <p:cNvSpPr txBox="1"/>
            <p:nvPr/>
          </p:nvSpPr>
          <p:spPr>
            <a:xfrm>
              <a:off x="1286881" y="725821"/>
              <a:ext cx="1257424" cy="640713"/>
            </a:xfrm>
            <a:prstGeom prst="rect">
              <a:avLst/>
            </a:prstGeom>
            <a:noFill/>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endParaRPr lang="en-IN" altLang="en-US" sz="3600" b="1">
                <a:solidFill>
                  <a:srgbClr val="404040"/>
                </a:solidFill>
                <a:latin typeface="Century Gothic" panose="020B0502020202020204" pitchFamily="34" charset="0"/>
              </a:endParaRPr>
            </a:p>
          </p:txBody>
        </p:sp>
        <p:sp>
          <p:nvSpPr>
            <p:cNvPr id="61" name="TextBox 60">
              <a:extLst>
                <a:ext uri="{FF2B5EF4-FFF2-40B4-BE49-F238E27FC236}">
                  <a16:creationId xmlns:a16="http://schemas.microsoft.com/office/drawing/2014/main" id="{844DD3FD-0AE6-92B1-1880-512F8C985385}"/>
                </a:ext>
              </a:extLst>
            </p:cNvPr>
            <p:cNvSpPr txBox="1"/>
            <p:nvPr/>
          </p:nvSpPr>
          <p:spPr>
            <a:xfrm>
              <a:off x="1010629" y="543439"/>
              <a:ext cx="1809928" cy="274365"/>
            </a:xfrm>
            <a:prstGeom prst="rect">
              <a:avLst/>
            </a:prstGeom>
            <a:noFill/>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endParaRPr lang="en-IN" altLang="en-US" sz="1200">
                <a:latin typeface="Agency FB" panose="020B0503020202020204" pitchFamily="34" charset="0"/>
              </a:endParaRPr>
            </a:p>
          </p:txBody>
        </p:sp>
      </p:grpSp>
      <p:grpSp>
        <p:nvGrpSpPr>
          <p:cNvPr id="73766" name="Group 61">
            <a:extLst>
              <a:ext uri="{FF2B5EF4-FFF2-40B4-BE49-F238E27FC236}">
                <a16:creationId xmlns:a16="http://schemas.microsoft.com/office/drawing/2014/main" id="{CC3C06F6-2346-FA3C-DFDA-28AA6816C17E}"/>
              </a:ext>
            </a:extLst>
          </p:cNvPr>
          <p:cNvGrpSpPr>
            <a:grpSpLocks/>
          </p:cNvGrpSpPr>
          <p:nvPr/>
        </p:nvGrpSpPr>
        <p:grpSpPr bwMode="auto">
          <a:xfrm>
            <a:off x="966788" y="3662363"/>
            <a:ext cx="1809750" cy="823912"/>
            <a:chOff x="1010629" y="543439"/>
            <a:chExt cx="1809928" cy="824672"/>
          </a:xfrm>
        </p:grpSpPr>
        <p:sp>
          <p:nvSpPr>
            <p:cNvPr id="63" name="TextBox 62">
              <a:extLst>
                <a:ext uri="{FF2B5EF4-FFF2-40B4-BE49-F238E27FC236}">
                  <a16:creationId xmlns:a16="http://schemas.microsoft.com/office/drawing/2014/main" id="{F7E0BF9F-E767-0063-B396-724231C86D29}"/>
                </a:ext>
              </a:extLst>
            </p:cNvPr>
            <p:cNvSpPr txBox="1"/>
            <p:nvPr/>
          </p:nvSpPr>
          <p:spPr>
            <a:xfrm>
              <a:off x="1286881" y="726169"/>
              <a:ext cx="1257424" cy="641942"/>
            </a:xfrm>
            <a:prstGeom prst="rect">
              <a:avLst/>
            </a:prstGeom>
            <a:noFill/>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endParaRPr lang="en-IN" altLang="en-US" sz="3600" b="1">
                <a:solidFill>
                  <a:srgbClr val="404040"/>
                </a:solidFill>
                <a:latin typeface="Century Gothic" panose="020B0502020202020204" pitchFamily="34" charset="0"/>
              </a:endParaRPr>
            </a:p>
          </p:txBody>
        </p:sp>
        <p:sp>
          <p:nvSpPr>
            <p:cNvPr id="64" name="TextBox 63">
              <a:extLst>
                <a:ext uri="{FF2B5EF4-FFF2-40B4-BE49-F238E27FC236}">
                  <a16:creationId xmlns:a16="http://schemas.microsoft.com/office/drawing/2014/main" id="{5F2E2787-AAAB-6F2D-CBB6-857E5751C53C}"/>
                </a:ext>
              </a:extLst>
            </p:cNvPr>
            <p:cNvSpPr txBox="1"/>
            <p:nvPr/>
          </p:nvSpPr>
          <p:spPr>
            <a:xfrm>
              <a:off x="1010629" y="543439"/>
              <a:ext cx="1809928" cy="276480"/>
            </a:xfrm>
            <a:prstGeom prst="rect">
              <a:avLst/>
            </a:prstGeom>
            <a:noFill/>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endParaRPr lang="en-IN" altLang="en-US" sz="1200">
                <a:latin typeface="Agency FB" panose="020B0503020202020204" pitchFamily="34" charset="0"/>
              </a:endParaRPr>
            </a:p>
          </p:txBody>
        </p:sp>
      </p:grpSp>
      <p:sp>
        <p:nvSpPr>
          <p:cNvPr id="73769" name="Rectangle 41">
            <a:extLst>
              <a:ext uri="{FF2B5EF4-FFF2-40B4-BE49-F238E27FC236}">
                <a16:creationId xmlns:a16="http://schemas.microsoft.com/office/drawing/2014/main" id="{D2D57141-3DDC-D239-89AC-32C00E19EB03}"/>
              </a:ext>
            </a:extLst>
          </p:cNvPr>
          <p:cNvSpPr>
            <a:spLocks noChangeArrowheads="1"/>
          </p:cNvSpPr>
          <p:nvPr/>
        </p:nvSpPr>
        <p:spPr bwMode="auto">
          <a:xfrm>
            <a:off x="793750" y="3938588"/>
            <a:ext cx="2538413"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vi-VN" altLang="en-US" sz="2500"/>
              <a:t>Cạnh tranh DN C và P  </a:t>
            </a:r>
          </a:p>
        </p:txBody>
      </p:sp>
      <p:sp>
        <p:nvSpPr>
          <p:cNvPr id="73770" name="Rectangle 42">
            <a:extLst>
              <a:ext uri="{FF2B5EF4-FFF2-40B4-BE49-F238E27FC236}">
                <a16:creationId xmlns:a16="http://schemas.microsoft.com/office/drawing/2014/main" id="{13D50F9D-0749-CCAA-34BD-EF3EF1AE236E}"/>
              </a:ext>
            </a:extLst>
          </p:cNvPr>
          <p:cNvSpPr>
            <a:spLocks noChangeArrowheads="1"/>
          </p:cNvSpPr>
          <p:nvPr/>
        </p:nvSpPr>
        <p:spPr bwMode="auto">
          <a:xfrm>
            <a:off x="5724525" y="2420938"/>
            <a:ext cx="5172075"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Low"/>
            <a:r>
              <a:rPr lang="vi-VN" altLang="en-US" sz="2200">
                <a:solidFill>
                  <a:schemeClr val="bg1"/>
                </a:solidFill>
              </a:rPr>
              <a:t>Cùng sản xuất một loại sản phẩm nước ngọt có hương vị tương tự nhau. </a:t>
            </a:r>
          </a:p>
        </p:txBody>
      </p:sp>
      <p:sp>
        <p:nvSpPr>
          <p:cNvPr id="73771" name="Rectangle 43">
            <a:extLst>
              <a:ext uri="{FF2B5EF4-FFF2-40B4-BE49-F238E27FC236}">
                <a16:creationId xmlns:a16="http://schemas.microsoft.com/office/drawing/2014/main" id="{A8822233-133D-331D-65BC-EE4EE119881D}"/>
              </a:ext>
            </a:extLst>
          </p:cNvPr>
          <p:cNvSpPr>
            <a:spLocks noChangeArrowheads="1"/>
          </p:cNvSpPr>
          <p:nvPr/>
        </p:nvSpPr>
        <p:spPr bwMode="auto">
          <a:xfrm>
            <a:off x="5715000" y="3808413"/>
            <a:ext cx="4970463"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Low"/>
            <a:r>
              <a:rPr lang="vi-VN" altLang="en-US" sz="2200">
                <a:solidFill>
                  <a:schemeClr val="bg1"/>
                </a:solidFill>
              </a:rPr>
              <a:t>Ganh đua về kiểu dáng thiết kế, chiến lược quảng cáo,… </a:t>
            </a:r>
          </a:p>
        </p:txBody>
      </p:sp>
      <p:sp>
        <p:nvSpPr>
          <p:cNvPr id="73772" name="Rectangle 44">
            <a:extLst>
              <a:ext uri="{FF2B5EF4-FFF2-40B4-BE49-F238E27FC236}">
                <a16:creationId xmlns:a16="http://schemas.microsoft.com/office/drawing/2014/main" id="{F7F298B3-0A9C-B0CA-E7BB-91F854B0C9FF}"/>
              </a:ext>
            </a:extLst>
          </p:cNvPr>
          <p:cNvSpPr>
            <a:spLocks noChangeArrowheads="1"/>
          </p:cNvSpPr>
          <p:nvPr/>
        </p:nvSpPr>
        <p:spPr bwMode="auto">
          <a:xfrm>
            <a:off x="788988" y="5630863"/>
            <a:ext cx="2305050"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vi-VN" altLang="en-US" sz="2500"/>
              <a:t>Mục đích của sự ganh đua </a:t>
            </a:r>
          </a:p>
        </p:txBody>
      </p:sp>
      <p:sp>
        <p:nvSpPr>
          <p:cNvPr id="73773" name="Rectangle 45">
            <a:extLst>
              <a:ext uri="{FF2B5EF4-FFF2-40B4-BE49-F238E27FC236}">
                <a16:creationId xmlns:a16="http://schemas.microsoft.com/office/drawing/2014/main" id="{7731AB6C-8648-0ED5-8AC1-129FBE9FFE6D}"/>
              </a:ext>
            </a:extLst>
          </p:cNvPr>
          <p:cNvSpPr>
            <a:spLocks noChangeArrowheads="1"/>
          </p:cNvSpPr>
          <p:nvPr/>
        </p:nvSpPr>
        <p:spPr bwMode="auto">
          <a:xfrm>
            <a:off x="5888038" y="5268913"/>
            <a:ext cx="4524375" cy="47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justLow"/>
            <a:r>
              <a:rPr lang="vi-VN" altLang="en-US" sz="2500">
                <a:solidFill>
                  <a:schemeClr val="bg1"/>
                </a:solidFill>
              </a:rPr>
              <a:t>Nhằm tranh giành khách hàng </a:t>
            </a:r>
          </a:p>
        </p:txBody>
      </p:sp>
      <p:sp>
        <p:nvSpPr>
          <p:cNvPr id="73774" name="Rectangle 46">
            <a:extLst>
              <a:ext uri="{FF2B5EF4-FFF2-40B4-BE49-F238E27FC236}">
                <a16:creationId xmlns:a16="http://schemas.microsoft.com/office/drawing/2014/main" id="{D94B451C-7457-DEE2-91CA-9536BB337A6F}"/>
              </a:ext>
            </a:extLst>
          </p:cNvPr>
          <p:cNvSpPr>
            <a:spLocks noChangeArrowheads="1"/>
          </p:cNvSpPr>
          <p:nvPr/>
        </p:nvSpPr>
        <p:spPr bwMode="auto">
          <a:xfrm>
            <a:off x="735013" y="2252663"/>
            <a:ext cx="2538412"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vi-VN" altLang="en-US" sz="2500"/>
              <a:t>Cạnh tranh DN C và P  </a:t>
            </a:r>
          </a:p>
        </p:txBody>
      </p:sp>
      <p:sp>
        <p:nvSpPr>
          <p:cNvPr id="73775" name="Rectangle 47">
            <a:extLst>
              <a:ext uri="{FF2B5EF4-FFF2-40B4-BE49-F238E27FC236}">
                <a16:creationId xmlns:a16="http://schemas.microsoft.com/office/drawing/2014/main" id="{D32D0689-F1BE-7648-3622-5F42F7866D8D}"/>
              </a:ext>
            </a:extLst>
          </p:cNvPr>
          <p:cNvSpPr>
            <a:spLocks noChangeArrowheads="1"/>
          </p:cNvSpPr>
          <p:nvPr/>
        </p:nvSpPr>
        <p:spPr bwMode="auto">
          <a:xfrm>
            <a:off x="5765800" y="1054100"/>
            <a:ext cx="550862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vi-VN" altLang="en-US" sz="2000">
                <a:solidFill>
                  <a:schemeClr val="bg1"/>
                </a:solidFill>
              </a:rPr>
              <a:t>Việc ganh đua giữa doanh nghiệp C và P thể hiện như thế nào và nhằm mục đích gì?</a:t>
            </a:r>
          </a:p>
        </p:txBody>
      </p:sp>
      <p:pic>
        <p:nvPicPr>
          <p:cNvPr id="73776" name="Picture 48" descr="3 câu hỏi tiết lộ mọi điều về ứng viên | Cẩm nang tuyển dụng">
            <a:extLst>
              <a:ext uri="{FF2B5EF4-FFF2-40B4-BE49-F238E27FC236}">
                <a16:creationId xmlns:a16="http://schemas.microsoft.com/office/drawing/2014/main" id="{CEA8A5E2-BFC1-9E58-F879-A275F76335A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9700" y="385763"/>
            <a:ext cx="1327150" cy="10858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73776"/>
                                        </p:tgtEl>
                                        <p:attrNameLst>
                                          <p:attrName>style.visibility</p:attrName>
                                        </p:attrNameLst>
                                      </p:cBhvr>
                                      <p:to>
                                        <p:strVal val="visible"/>
                                      </p:to>
                                    </p:set>
                                    <p:animEffect transition="in" filter="blinds(horizontal)">
                                      <p:cBhvr>
                                        <p:cTn id="7" dur="500"/>
                                        <p:tgtEl>
                                          <p:spTgt spid="7377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73775"/>
                                        </p:tgtEl>
                                        <p:attrNameLst>
                                          <p:attrName>style.visibility</p:attrName>
                                        </p:attrNameLst>
                                      </p:cBhvr>
                                      <p:to>
                                        <p:strVal val="visible"/>
                                      </p:to>
                                    </p:set>
                                    <p:animEffect transition="in" filter="blinds(horizontal)">
                                      <p:cBhvr>
                                        <p:cTn id="12" dur="500"/>
                                        <p:tgtEl>
                                          <p:spTgt spid="7377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73763"/>
                                        </p:tgtEl>
                                        <p:attrNameLst>
                                          <p:attrName>style.visibility</p:attrName>
                                        </p:attrNameLst>
                                      </p:cBhvr>
                                      <p:to>
                                        <p:strVal val="visible"/>
                                      </p:to>
                                    </p:set>
                                    <p:animEffect transition="in" filter="blinds(horizontal)">
                                      <p:cBhvr>
                                        <p:cTn id="17" dur="500"/>
                                        <p:tgtEl>
                                          <p:spTgt spid="73763"/>
                                        </p:tgtEl>
                                      </p:cBhvr>
                                    </p:animEffect>
                                  </p:childTnLst>
                                </p:cTn>
                              </p:par>
                              <p:par>
                                <p:cTn id="18" presetID="3" presetClass="entr" presetSubtype="10" fill="hold" nodeType="withEffect">
                                  <p:stCondLst>
                                    <p:cond delay="0"/>
                                  </p:stCondLst>
                                  <p:childTnLst>
                                    <p:set>
                                      <p:cBhvr>
                                        <p:cTn id="19" dur="1" fill="hold">
                                          <p:stCondLst>
                                            <p:cond delay="0"/>
                                          </p:stCondLst>
                                        </p:cTn>
                                        <p:tgtEl>
                                          <p:spTgt spid="73774"/>
                                        </p:tgtEl>
                                        <p:attrNameLst>
                                          <p:attrName>style.visibility</p:attrName>
                                        </p:attrNameLst>
                                      </p:cBhvr>
                                      <p:to>
                                        <p:strVal val="visible"/>
                                      </p:to>
                                    </p:set>
                                    <p:animEffect transition="in" filter="blinds(horizontal)">
                                      <p:cBhvr>
                                        <p:cTn id="20" dur="500"/>
                                        <p:tgtEl>
                                          <p:spTgt spid="73774"/>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nodeType="clickEffect">
                                  <p:stCondLst>
                                    <p:cond delay="0"/>
                                  </p:stCondLst>
                                  <p:childTnLst>
                                    <p:set>
                                      <p:cBhvr>
                                        <p:cTn id="24" dur="1" fill="hold">
                                          <p:stCondLst>
                                            <p:cond delay="0"/>
                                          </p:stCondLst>
                                        </p:cTn>
                                        <p:tgtEl>
                                          <p:spTgt spid="73770"/>
                                        </p:tgtEl>
                                        <p:attrNameLst>
                                          <p:attrName>style.visibility</p:attrName>
                                        </p:attrNameLst>
                                      </p:cBhvr>
                                      <p:to>
                                        <p:strVal val="visible"/>
                                      </p:to>
                                    </p:set>
                                    <p:animEffect transition="in" filter="blinds(horizontal)">
                                      <p:cBhvr>
                                        <p:cTn id="25" dur="500"/>
                                        <p:tgtEl>
                                          <p:spTgt spid="73770"/>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nodeType="clickEffect">
                                  <p:stCondLst>
                                    <p:cond delay="0"/>
                                  </p:stCondLst>
                                  <p:childTnLst>
                                    <p:set>
                                      <p:cBhvr>
                                        <p:cTn id="29" dur="1" fill="hold">
                                          <p:stCondLst>
                                            <p:cond delay="0"/>
                                          </p:stCondLst>
                                        </p:cTn>
                                        <p:tgtEl>
                                          <p:spTgt spid="73766"/>
                                        </p:tgtEl>
                                        <p:attrNameLst>
                                          <p:attrName>style.visibility</p:attrName>
                                        </p:attrNameLst>
                                      </p:cBhvr>
                                      <p:to>
                                        <p:strVal val="visible"/>
                                      </p:to>
                                    </p:set>
                                    <p:animEffect transition="in" filter="blinds(horizontal)">
                                      <p:cBhvr>
                                        <p:cTn id="30" dur="500"/>
                                        <p:tgtEl>
                                          <p:spTgt spid="73766"/>
                                        </p:tgtEl>
                                      </p:cBhvr>
                                    </p:animEffect>
                                  </p:childTnLst>
                                </p:cTn>
                              </p:par>
                              <p:par>
                                <p:cTn id="31" presetID="3" presetClass="entr" presetSubtype="10" fill="hold" nodeType="withEffect">
                                  <p:stCondLst>
                                    <p:cond delay="0"/>
                                  </p:stCondLst>
                                  <p:childTnLst>
                                    <p:set>
                                      <p:cBhvr>
                                        <p:cTn id="32" dur="1" fill="hold">
                                          <p:stCondLst>
                                            <p:cond delay="0"/>
                                          </p:stCondLst>
                                        </p:cTn>
                                        <p:tgtEl>
                                          <p:spTgt spid="73769"/>
                                        </p:tgtEl>
                                        <p:attrNameLst>
                                          <p:attrName>style.visibility</p:attrName>
                                        </p:attrNameLst>
                                      </p:cBhvr>
                                      <p:to>
                                        <p:strVal val="visible"/>
                                      </p:to>
                                    </p:set>
                                    <p:animEffect transition="in" filter="blinds(horizontal)">
                                      <p:cBhvr>
                                        <p:cTn id="33" dur="500"/>
                                        <p:tgtEl>
                                          <p:spTgt spid="73769"/>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3" presetClass="entr" presetSubtype="10" fill="hold" nodeType="clickEffect">
                                  <p:stCondLst>
                                    <p:cond delay="0"/>
                                  </p:stCondLst>
                                  <p:childTnLst>
                                    <p:set>
                                      <p:cBhvr>
                                        <p:cTn id="37" dur="1" fill="hold">
                                          <p:stCondLst>
                                            <p:cond delay="0"/>
                                          </p:stCondLst>
                                        </p:cTn>
                                        <p:tgtEl>
                                          <p:spTgt spid="73771"/>
                                        </p:tgtEl>
                                        <p:attrNameLst>
                                          <p:attrName>style.visibility</p:attrName>
                                        </p:attrNameLst>
                                      </p:cBhvr>
                                      <p:to>
                                        <p:strVal val="visible"/>
                                      </p:to>
                                    </p:set>
                                    <p:animEffect transition="in" filter="blinds(horizontal)">
                                      <p:cBhvr>
                                        <p:cTn id="38" dur="500"/>
                                        <p:tgtEl>
                                          <p:spTgt spid="73771"/>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3" presetClass="entr" presetSubtype="10" fill="hold" nodeType="clickEffect">
                                  <p:stCondLst>
                                    <p:cond delay="0"/>
                                  </p:stCondLst>
                                  <p:childTnLst>
                                    <p:set>
                                      <p:cBhvr>
                                        <p:cTn id="42" dur="1" fill="hold">
                                          <p:stCondLst>
                                            <p:cond delay="0"/>
                                          </p:stCondLst>
                                        </p:cTn>
                                        <p:tgtEl>
                                          <p:spTgt spid="73772"/>
                                        </p:tgtEl>
                                        <p:attrNameLst>
                                          <p:attrName>style.visibility</p:attrName>
                                        </p:attrNameLst>
                                      </p:cBhvr>
                                      <p:to>
                                        <p:strVal val="visible"/>
                                      </p:to>
                                    </p:set>
                                    <p:animEffect transition="in" filter="blinds(horizontal)">
                                      <p:cBhvr>
                                        <p:cTn id="43" dur="500"/>
                                        <p:tgtEl>
                                          <p:spTgt spid="73772"/>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3" presetClass="entr" presetSubtype="10" fill="hold" nodeType="clickEffect">
                                  <p:stCondLst>
                                    <p:cond delay="0"/>
                                  </p:stCondLst>
                                  <p:childTnLst>
                                    <p:set>
                                      <p:cBhvr>
                                        <p:cTn id="47" dur="1" fill="hold">
                                          <p:stCondLst>
                                            <p:cond delay="0"/>
                                          </p:stCondLst>
                                        </p:cTn>
                                        <p:tgtEl>
                                          <p:spTgt spid="73773"/>
                                        </p:tgtEl>
                                        <p:attrNameLst>
                                          <p:attrName>style.visibility</p:attrName>
                                        </p:attrNameLst>
                                      </p:cBhvr>
                                      <p:to>
                                        <p:strVal val="visible"/>
                                      </p:to>
                                    </p:set>
                                    <p:animEffect transition="in" filter="blinds(horizontal)">
                                      <p:cBhvr>
                                        <p:cTn id="48" dur="500"/>
                                        <p:tgtEl>
                                          <p:spTgt spid="737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69" grpId="0"/>
      <p:bldP spid="73770" grpId="0"/>
      <p:bldP spid="73771" grpId="0"/>
      <p:bldP spid="73772" grpId="0"/>
      <p:bldP spid="73773" grpId="0"/>
      <p:bldP spid="73774" grpId="0"/>
      <p:bldP spid="7377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8B9D803D-1115-504A-DE0E-29320F17E9BE}"/>
              </a:ext>
            </a:extLst>
          </p:cNvPr>
          <p:cNvSpPr/>
          <p:nvPr/>
        </p:nvSpPr>
        <p:spPr>
          <a:xfrm>
            <a:off x="8939829" y="6317238"/>
            <a:ext cx="2173007" cy="339443"/>
          </a:xfrm>
          <a:prstGeom prst="ellipse">
            <a:avLst/>
          </a:prstGeom>
          <a:gradFill flip="none" rotWithShape="1">
            <a:gsLst>
              <a:gs pos="65000">
                <a:schemeClr val="tx1">
                  <a:lumMod val="65000"/>
                  <a:lumOff val="35000"/>
                  <a:alpha val="87000"/>
                </a:schemeClr>
              </a:gs>
              <a:gs pos="93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3" name="Oval 2">
            <a:extLst>
              <a:ext uri="{FF2B5EF4-FFF2-40B4-BE49-F238E27FC236}">
                <a16:creationId xmlns:a16="http://schemas.microsoft.com/office/drawing/2014/main" id="{39560B59-9DB0-891F-BCC1-B081802C02BF}"/>
              </a:ext>
            </a:extLst>
          </p:cNvPr>
          <p:cNvSpPr/>
          <p:nvPr/>
        </p:nvSpPr>
        <p:spPr>
          <a:xfrm>
            <a:off x="6930903" y="6317238"/>
            <a:ext cx="2173007" cy="339443"/>
          </a:xfrm>
          <a:prstGeom prst="ellipse">
            <a:avLst/>
          </a:prstGeom>
          <a:gradFill flip="none" rotWithShape="1">
            <a:gsLst>
              <a:gs pos="65000">
                <a:schemeClr val="tx1">
                  <a:lumMod val="65000"/>
                  <a:lumOff val="35000"/>
                  <a:alpha val="87000"/>
                </a:schemeClr>
              </a:gs>
              <a:gs pos="93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4" name="Oval 3">
            <a:extLst>
              <a:ext uri="{FF2B5EF4-FFF2-40B4-BE49-F238E27FC236}">
                <a16:creationId xmlns:a16="http://schemas.microsoft.com/office/drawing/2014/main" id="{B16133E4-AF9C-3669-1B3B-5749572AC5BA}"/>
              </a:ext>
            </a:extLst>
          </p:cNvPr>
          <p:cNvSpPr/>
          <p:nvPr/>
        </p:nvSpPr>
        <p:spPr>
          <a:xfrm>
            <a:off x="4941349" y="6317238"/>
            <a:ext cx="2173007" cy="339443"/>
          </a:xfrm>
          <a:prstGeom prst="ellipse">
            <a:avLst/>
          </a:prstGeom>
          <a:gradFill flip="none" rotWithShape="1">
            <a:gsLst>
              <a:gs pos="65000">
                <a:schemeClr val="tx1">
                  <a:lumMod val="65000"/>
                  <a:lumOff val="35000"/>
                  <a:alpha val="87000"/>
                </a:schemeClr>
              </a:gs>
              <a:gs pos="93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5" name="Oval 4">
            <a:extLst>
              <a:ext uri="{FF2B5EF4-FFF2-40B4-BE49-F238E27FC236}">
                <a16:creationId xmlns:a16="http://schemas.microsoft.com/office/drawing/2014/main" id="{3C7F5A27-AD5F-E21C-96A6-1D6BCD8AC69B}"/>
              </a:ext>
            </a:extLst>
          </p:cNvPr>
          <p:cNvSpPr/>
          <p:nvPr/>
        </p:nvSpPr>
        <p:spPr>
          <a:xfrm>
            <a:off x="2911420" y="6317238"/>
            <a:ext cx="2173007" cy="339443"/>
          </a:xfrm>
          <a:prstGeom prst="ellipse">
            <a:avLst/>
          </a:prstGeom>
          <a:gradFill flip="none" rotWithShape="1">
            <a:gsLst>
              <a:gs pos="65000">
                <a:schemeClr val="tx1">
                  <a:lumMod val="65000"/>
                  <a:lumOff val="35000"/>
                  <a:alpha val="87000"/>
                </a:schemeClr>
              </a:gs>
              <a:gs pos="93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6" name="Oval 5">
            <a:extLst>
              <a:ext uri="{FF2B5EF4-FFF2-40B4-BE49-F238E27FC236}">
                <a16:creationId xmlns:a16="http://schemas.microsoft.com/office/drawing/2014/main" id="{E8B81B3A-C674-7039-E7DF-19063307B939}"/>
              </a:ext>
            </a:extLst>
          </p:cNvPr>
          <p:cNvSpPr/>
          <p:nvPr/>
        </p:nvSpPr>
        <p:spPr>
          <a:xfrm>
            <a:off x="881491" y="6317238"/>
            <a:ext cx="2173007" cy="339443"/>
          </a:xfrm>
          <a:prstGeom prst="ellipse">
            <a:avLst/>
          </a:prstGeom>
          <a:gradFill flip="none" rotWithShape="1">
            <a:gsLst>
              <a:gs pos="65000">
                <a:schemeClr val="tx1">
                  <a:lumMod val="65000"/>
                  <a:lumOff val="35000"/>
                  <a:alpha val="87000"/>
                </a:schemeClr>
              </a:gs>
              <a:gs pos="93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7" name="Freeform: Shape 6">
            <a:extLst>
              <a:ext uri="{FF2B5EF4-FFF2-40B4-BE49-F238E27FC236}">
                <a16:creationId xmlns:a16="http://schemas.microsoft.com/office/drawing/2014/main" id="{9145B0A4-5517-C6A1-046C-3F01D821B107}"/>
              </a:ext>
            </a:extLst>
          </p:cNvPr>
          <p:cNvSpPr/>
          <p:nvPr/>
        </p:nvSpPr>
        <p:spPr>
          <a:xfrm>
            <a:off x="9253538" y="2144713"/>
            <a:ext cx="1546225" cy="4410075"/>
          </a:xfrm>
          <a:custGeom>
            <a:avLst/>
            <a:gdLst>
              <a:gd name="connsiteX0" fmla="*/ 4783 w 1546874"/>
              <a:gd name="connsiteY0" fmla="*/ 0 h 4410226"/>
              <a:gd name="connsiteX1" fmla="*/ 1544023 w 1546874"/>
              <a:gd name="connsiteY1" fmla="*/ 0 h 4410226"/>
              <a:gd name="connsiteX2" fmla="*/ 1544023 w 1546874"/>
              <a:gd name="connsiteY2" fmla="*/ 4258564 h 4410226"/>
              <a:gd name="connsiteX3" fmla="*/ 1546874 w 1546874"/>
              <a:gd name="connsiteY3" fmla="*/ 4268882 h 4410226"/>
              <a:gd name="connsiteX4" fmla="*/ 773437 w 1546874"/>
              <a:gd name="connsiteY4" fmla="*/ 4410226 h 4410226"/>
              <a:gd name="connsiteX5" fmla="*/ 0 w 1546874"/>
              <a:gd name="connsiteY5" fmla="*/ 4268882 h 4410226"/>
              <a:gd name="connsiteX6" fmla="*/ 3993 w 1546874"/>
              <a:gd name="connsiteY6" fmla="*/ 4254431 h 4410226"/>
              <a:gd name="connsiteX7" fmla="*/ 4783 w 1546874"/>
              <a:gd name="connsiteY7" fmla="*/ 4253485 h 4410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6874" h="4410226">
                <a:moveTo>
                  <a:pt x="4783" y="0"/>
                </a:moveTo>
                <a:lnTo>
                  <a:pt x="1544023" y="0"/>
                </a:lnTo>
                <a:lnTo>
                  <a:pt x="1544023" y="4258564"/>
                </a:lnTo>
                <a:lnTo>
                  <a:pt x="1546874" y="4268882"/>
                </a:lnTo>
                <a:cubicBezTo>
                  <a:pt x="1546874" y="4346944"/>
                  <a:pt x="1200594" y="4410226"/>
                  <a:pt x="773437" y="4410226"/>
                </a:cubicBezTo>
                <a:cubicBezTo>
                  <a:pt x="346280" y="4410226"/>
                  <a:pt x="0" y="4346944"/>
                  <a:pt x="0" y="4268882"/>
                </a:cubicBezTo>
                <a:cubicBezTo>
                  <a:pt x="0" y="4264003"/>
                  <a:pt x="1352" y="4259182"/>
                  <a:pt x="3993" y="4254431"/>
                </a:cubicBezTo>
                <a:lnTo>
                  <a:pt x="4783" y="4253485"/>
                </a:lnTo>
                <a:close/>
              </a:path>
            </a:pathLst>
          </a:custGeom>
          <a:gradFill flip="none" rotWithShape="1">
            <a:gsLst>
              <a:gs pos="0">
                <a:srgbClr val="307D8C"/>
              </a:gs>
              <a:gs pos="43000">
                <a:srgbClr val="3B98AB"/>
              </a:gs>
              <a:gs pos="67000">
                <a:srgbClr val="70BECE"/>
              </a:gs>
              <a:gs pos="92000">
                <a:srgbClr val="307D8C"/>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8" name="Freeform: Shape 7">
            <a:extLst>
              <a:ext uri="{FF2B5EF4-FFF2-40B4-BE49-F238E27FC236}">
                <a16:creationId xmlns:a16="http://schemas.microsoft.com/office/drawing/2014/main" id="{18EEC5B3-B4AA-89AB-2A96-A77A3AAB6B5D}"/>
              </a:ext>
            </a:extLst>
          </p:cNvPr>
          <p:cNvSpPr/>
          <p:nvPr/>
        </p:nvSpPr>
        <p:spPr>
          <a:xfrm>
            <a:off x="9253538" y="2247900"/>
            <a:ext cx="1544637"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9" name="Freeform: Shape 8">
            <a:extLst>
              <a:ext uri="{FF2B5EF4-FFF2-40B4-BE49-F238E27FC236}">
                <a16:creationId xmlns:a16="http://schemas.microsoft.com/office/drawing/2014/main" id="{A1AD41DF-1748-EC63-D194-2760390264E6}"/>
              </a:ext>
            </a:extLst>
          </p:cNvPr>
          <p:cNvSpPr/>
          <p:nvPr/>
        </p:nvSpPr>
        <p:spPr>
          <a:xfrm>
            <a:off x="9253538" y="2317750"/>
            <a:ext cx="1544637"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0" name="Freeform: Shape 9">
            <a:extLst>
              <a:ext uri="{FF2B5EF4-FFF2-40B4-BE49-F238E27FC236}">
                <a16:creationId xmlns:a16="http://schemas.microsoft.com/office/drawing/2014/main" id="{FFF4A889-CCC7-20F3-F758-7EDF1EAEE699}"/>
              </a:ext>
            </a:extLst>
          </p:cNvPr>
          <p:cNvSpPr/>
          <p:nvPr/>
        </p:nvSpPr>
        <p:spPr>
          <a:xfrm>
            <a:off x="9253538" y="2389188"/>
            <a:ext cx="1544637"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1" name="Freeform: Shape 10">
            <a:extLst>
              <a:ext uri="{FF2B5EF4-FFF2-40B4-BE49-F238E27FC236}">
                <a16:creationId xmlns:a16="http://schemas.microsoft.com/office/drawing/2014/main" id="{B1AC2367-F455-2438-D24D-4C7DFCEA706F}"/>
              </a:ext>
            </a:extLst>
          </p:cNvPr>
          <p:cNvSpPr/>
          <p:nvPr/>
        </p:nvSpPr>
        <p:spPr>
          <a:xfrm>
            <a:off x="9253538" y="2459038"/>
            <a:ext cx="1544637"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2" name="Freeform: Shape 11">
            <a:extLst>
              <a:ext uri="{FF2B5EF4-FFF2-40B4-BE49-F238E27FC236}">
                <a16:creationId xmlns:a16="http://schemas.microsoft.com/office/drawing/2014/main" id="{ACC0B46D-D6AB-934B-F954-5FC216651029}"/>
              </a:ext>
            </a:extLst>
          </p:cNvPr>
          <p:cNvSpPr/>
          <p:nvPr/>
        </p:nvSpPr>
        <p:spPr>
          <a:xfrm>
            <a:off x="9253538" y="2530475"/>
            <a:ext cx="1544637"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3" name="Freeform: Shape 12">
            <a:extLst>
              <a:ext uri="{FF2B5EF4-FFF2-40B4-BE49-F238E27FC236}">
                <a16:creationId xmlns:a16="http://schemas.microsoft.com/office/drawing/2014/main" id="{B71646DC-2781-6774-00B4-C8D5C317CB64}"/>
              </a:ext>
            </a:extLst>
          </p:cNvPr>
          <p:cNvSpPr/>
          <p:nvPr/>
        </p:nvSpPr>
        <p:spPr>
          <a:xfrm>
            <a:off x="9253538" y="2600325"/>
            <a:ext cx="1544637"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4" name="Freeform: Shape 13">
            <a:extLst>
              <a:ext uri="{FF2B5EF4-FFF2-40B4-BE49-F238E27FC236}">
                <a16:creationId xmlns:a16="http://schemas.microsoft.com/office/drawing/2014/main" id="{92BA90A3-6D49-BC4E-C036-5544ECC236F1}"/>
              </a:ext>
            </a:extLst>
          </p:cNvPr>
          <p:cNvSpPr/>
          <p:nvPr/>
        </p:nvSpPr>
        <p:spPr>
          <a:xfrm>
            <a:off x="9253538" y="2671763"/>
            <a:ext cx="1544637"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5" name="Freeform: Shape 14">
            <a:extLst>
              <a:ext uri="{FF2B5EF4-FFF2-40B4-BE49-F238E27FC236}">
                <a16:creationId xmlns:a16="http://schemas.microsoft.com/office/drawing/2014/main" id="{3EDD2442-8BBD-7C2D-D97A-696F28DD9172}"/>
              </a:ext>
            </a:extLst>
          </p:cNvPr>
          <p:cNvSpPr/>
          <p:nvPr/>
        </p:nvSpPr>
        <p:spPr>
          <a:xfrm>
            <a:off x="9253538" y="2741613"/>
            <a:ext cx="1544637"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6" name="Freeform: Shape 15">
            <a:extLst>
              <a:ext uri="{FF2B5EF4-FFF2-40B4-BE49-F238E27FC236}">
                <a16:creationId xmlns:a16="http://schemas.microsoft.com/office/drawing/2014/main" id="{15BBAEFB-51F4-954D-1152-0262DCAD6639}"/>
              </a:ext>
            </a:extLst>
          </p:cNvPr>
          <p:cNvSpPr/>
          <p:nvPr/>
        </p:nvSpPr>
        <p:spPr>
          <a:xfrm>
            <a:off x="9253538" y="2813050"/>
            <a:ext cx="1544637"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7" name="Freeform: Shape 16">
            <a:extLst>
              <a:ext uri="{FF2B5EF4-FFF2-40B4-BE49-F238E27FC236}">
                <a16:creationId xmlns:a16="http://schemas.microsoft.com/office/drawing/2014/main" id="{4639C203-0F1A-FF65-B0C0-644BDB8F5714}"/>
              </a:ext>
            </a:extLst>
          </p:cNvPr>
          <p:cNvSpPr/>
          <p:nvPr/>
        </p:nvSpPr>
        <p:spPr>
          <a:xfrm>
            <a:off x="9253538" y="2882900"/>
            <a:ext cx="1544637"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8" name="Freeform: Shape 17">
            <a:extLst>
              <a:ext uri="{FF2B5EF4-FFF2-40B4-BE49-F238E27FC236}">
                <a16:creationId xmlns:a16="http://schemas.microsoft.com/office/drawing/2014/main" id="{E8E68847-AD84-5711-C9BD-24DF91F3D6FD}"/>
              </a:ext>
            </a:extLst>
          </p:cNvPr>
          <p:cNvSpPr/>
          <p:nvPr/>
        </p:nvSpPr>
        <p:spPr>
          <a:xfrm>
            <a:off x="9253538" y="2954338"/>
            <a:ext cx="1544637"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9" name="Freeform: Shape 18">
            <a:extLst>
              <a:ext uri="{FF2B5EF4-FFF2-40B4-BE49-F238E27FC236}">
                <a16:creationId xmlns:a16="http://schemas.microsoft.com/office/drawing/2014/main" id="{8DC8D319-4541-6C7C-50AC-8125B17F0066}"/>
              </a:ext>
            </a:extLst>
          </p:cNvPr>
          <p:cNvSpPr/>
          <p:nvPr/>
        </p:nvSpPr>
        <p:spPr>
          <a:xfrm>
            <a:off x="9253538" y="3024188"/>
            <a:ext cx="1544637"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20" name="Freeform: Shape 19">
            <a:extLst>
              <a:ext uri="{FF2B5EF4-FFF2-40B4-BE49-F238E27FC236}">
                <a16:creationId xmlns:a16="http://schemas.microsoft.com/office/drawing/2014/main" id="{4490D2DD-7195-4E5E-362F-0AD4A947F2AF}"/>
              </a:ext>
            </a:extLst>
          </p:cNvPr>
          <p:cNvSpPr/>
          <p:nvPr/>
        </p:nvSpPr>
        <p:spPr>
          <a:xfrm>
            <a:off x="9253538" y="3095625"/>
            <a:ext cx="1544637"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21" name="Freeform: Shape 20">
            <a:extLst>
              <a:ext uri="{FF2B5EF4-FFF2-40B4-BE49-F238E27FC236}">
                <a16:creationId xmlns:a16="http://schemas.microsoft.com/office/drawing/2014/main" id="{1E325BF5-F66E-0437-140A-BA01E11D4750}"/>
              </a:ext>
            </a:extLst>
          </p:cNvPr>
          <p:cNvSpPr/>
          <p:nvPr/>
        </p:nvSpPr>
        <p:spPr>
          <a:xfrm>
            <a:off x="9253538" y="3165475"/>
            <a:ext cx="1544637"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22" name="Freeform: Shape 21">
            <a:extLst>
              <a:ext uri="{FF2B5EF4-FFF2-40B4-BE49-F238E27FC236}">
                <a16:creationId xmlns:a16="http://schemas.microsoft.com/office/drawing/2014/main" id="{EF9E1638-DA15-EF6D-7820-40FE92EB2420}"/>
              </a:ext>
            </a:extLst>
          </p:cNvPr>
          <p:cNvSpPr/>
          <p:nvPr/>
        </p:nvSpPr>
        <p:spPr>
          <a:xfrm>
            <a:off x="9253538" y="3236913"/>
            <a:ext cx="1544637"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23" name="Freeform: Shape 22">
            <a:extLst>
              <a:ext uri="{FF2B5EF4-FFF2-40B4-BE49-F238E27FC236}">
                <a16:creationId xmlns:a16="http://schemas.microsoft.com/office/drawing/2014/main" id="{C4188A1B-0186-06E2-188C-47A9279AD997}"/>
              </a:ext>
            </a:extLst>
          </p:cNvPr>
          <p:cNvSpPr/>
          <p:nvPr/>
        </p:nvSpPr>
        <p:spPr>
          <a:xfrm>
            <a:off x="9253538" y="3306763"/>
            <a:ext cx="1544637"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24" name="Freeform: Shape 23">
            <a:extLst>
              <a:ext uri="{FF2B5EF4-FFF2-40B4-BE49-F238E27FC236}">
                <a16:creationId xmlns:a16="http://schemas.microsoft.com/office/drawing/2014/main" id="{E0BA22EF-E9CF-F22E-141D-DBDBCABCD480}"/>
              </a:ext>
            </a:extLst>
          </p:cNvPr>
          <p:cNvSpPr/>
          <p:nvPr/>
        </p:nvSpPr>
        <p:spPr>
          <a:xfrm>
            <a:off x="9253538" y="3378200"/>
            <a:ext cx="1544637"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25" name="Freeform: Shape 24">
            <a:extLst>
              <a:ext uri="{FF2B5EF4-FFF2-40B4-BE49-F238E27FC236}">
                <a16:creationId xmlns:a16="http://schemas.microsoft.com/office/drawing/2014/main" id="{B6339516-3255-F704-7BA5-9F4239628AFD}"/>
              </a:ext>
            </a:extLst>
          </p:cNvPr>
          <p:cNvSpPr/>
          <p:nvPr/>
        </p:nvSpPr>
        <p:spPr>
          <a:xfrm>
            <a:off x="9253538" y="3448050"/>
            <a:ext cx="1544637"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26" name="Freeform: Shape 25">
            <a:extLst>
              <a:ext uri="{FF2B5EF4-FFF2-40B4-BE49-F238E27FC236}">
                <a16:creationId xmlns:a16="http://schemas.microsoft.com/office/drawing/2014/main" id="{6F97871C-1142-91CD-0694-F61BD690F8AE}"/>
              </a:ext>
            </a:extLst>
          </p:cNvPr>
          <p:cNvSpPr/>
          <p:nvPr/>
        </p:nvSpPr>
        <p:spPr>
          <a:xfrm>
            <a:off x="9253538" y="3519488"/>
            <a:ext cx="1544637"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27" name="Freeform: Shape 26">
            <a:extLst>
              <a:ext uri="{FF2B5EF4-FFF2-40B4-BE49-F238E27FC236}">
                <a16:creationId xmlns:a16="http://schemas.microsoft.com/office/drawing/2014/main" id="{61336C68-FFA3-BCA7-5881-A1A11CF3BCA8}"/>
              </a:ext>
            </a:extLst>
          </p:cNvPr>
          <p:cNvSpPr/>
          <p:nvPr/>
        </p:nvSpPr>
        <p:spPr>
          <a:xfrm>
            <a:off x="9253538" y="3589338"/>
            <a:ext cx="1544637"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28" name="Freeform: Shape 27">
            <a:extLst>
              <a:ext uri="{FF2B5EF4-FFF2-40B4-BE49-F238E27FC236}">
                <a16:creationId xmlns:a16="http://schemas.microsoft.com/office/drawing/2014/main" id="{31C5F304-A2C3-5D2D-97A6-9A94C16822FD}"/>
              </a:ext>
            </a:extLst>
          </p:cNvPr>
          <p:cNvSpPr/>
          <p:nvPr/>
        </p:nvSpPr>
        <p:spPr>
          <a:xfrm>
            <a:off x="9253538" y="3660775"/>
            <a:ext cx="1544637"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29" name="Freeform: Shape 28">
            <a:extLst>
              <a:ext uri="{FF2B5EF4-FFF2-40B4-BE49-F238E27FC236}">
                <a16:creationId xmlns:a16="http://schemas.microsoft.com/office/drawing/2014/main" id="{B084C8CC-8E92-091E-E72A-1A3A5B759304}"/>
              </a:ext>
            </a:extLst>
          </p:cNvPr>
          <p:cNvSpPr/>
          <p:nvPr/>
        </p:nvSpPr>
        <p:spPr>
          <a:xfrm>
            <a:off x="9253538" y="3730625"/>
            <a:ext cx="1544637" cy="142875"/>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30" name="Freeform: Shape 29">
            <a:extLst>
              <a:ext uri="{FF2B5EF4-FFF2-40B4-BE49-F238E27FC236}">
                <a16:creationId xmlns:a16="http://schemas.microsoft.com/office/drawing/2014/main" id="{F18AC381-7359-6269-B2C7-04C4D570509E}"/>
              </a:ext>
            </a:extLst>
          </p:cNvPr>
          <p:cNvSpPr/>
          <p:nvPr/>
        </p:nvSpPr>
        <p:spPr>
          <a:xfrm>
            <a:off x="9253538" y="3802063"/>
            <a:ext cx="1544637"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31" name="Freeform: Shape 30">
            <a:extLst>
              <a:ext uri="{FF2B5EF4-FFF2-40B4-BE49-F238E27FC236}">
                <a16:creationId xmlns:a16="http://schemas.microsoft.com/office/drawing/2014/main" id="{7AFCF3C4-63A9-D63E-A842-E81FD787ACDF}"/>
              </a:ext>
            </a:extLst>
          </p:cNvPr>
          <p:cNvSpPr/>
          <p:nvPr/>
        </p:nvSpPr>
        <p:spPr>
          <a:xfrm>
            <a:off x="9253538" y="3873500"/>
            <a:ext cx="1544637"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32" name="Freeform: Shape 31">
            <a:extLst>
              <a:ext uri="{FF2B5EF4-FFF2-40B4-BE49-F238E27FC236}">
                <a16:creationId xmlns:a16="http://schemas.microsoft.com/office/drawing/2014/main" id="{EB8ED42A-2C86-84A8-2E35-B135D56D583D}"/>
              </a:ext>
            </a:extLst>
          </p:cNvPr>
          <p:cNvSpPr/>
          <p:nvPr/>
        </p:nvSpPr>
        <p:spPr>
          <a:xfrm>
            <a:off x="9253538" y="3943350"/>
            <a:ext cx="1544637"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33" name="Freeform: Shape 32">
            <a:extLst>
              <a:ext uri="{FF2B5EF4-FFF2-40B4-BE49-F238E27FC236}">
                <a16:creationId xmlns:a16="http://schemas.microsoft.com/office/drawing/2014/main" id="{906ECA90-12D0-257C-D39D-6CCA7466571E}"/>
              </a:ext>
            </a:extLst>
          </p:cNvPr>
          <p:cNvSpPr/>
          <p:nvPr/>
        </p:nvSpPr>
        <p:spPr>
          <a:xfrm>
            <a:off x="9253538" y="4014788"/>
            <a:ext cx="1544637"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34" name="Freeform: Shape 33">
            <a:extLst>
              <a:ext uri="{FF2B5EF4-FFF2-40B4-BE49-F238E27FC236}">
                <a16:creationId xmlns:a16="http://schemas.microsoft.com/office/drawing/2014/main" id="{E035E7FF-EF5E-7F33-970A-37F5CF8B93A2}"/>
              </a:ext>
            </a:extLst>
          </p:cNvPr>
          <p:cNvSpPr/>
          <p:nvPr/>
        </p:nvSpPr>
        <p:spPr>
          <a:xfrm>
            <a:off x="9253538" y="4084638"/>
            <a:ext cx="1544637"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35" name="Freeform: Shape 34">
            <a:extLst>
              <a:ext uri="{FF2B5EF4-FFF2-40B4-BE49-F238E27FC236}">
                <a16:creationId xmlns:a16="http://schemas.microsoft.com/office/drawing/2014/main" id="{AD94EF6F-4E63-F6DF-D2D8-4DAC19D6754C}"/>
              </a:ext>
            </a:extLst>
          </p:cNvPr>
          <p:cNvSpPr/>
          <p:nvPr/>
        </p:nvSpPr>
        <p:spPr>
          <a:xfrm>
            <a:off x="9253538" y="4156075"/>
            <a:ext cx="1544637"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36" name="Freeform: Shape 35">
            <a:extLst>
              <a:ext uri="{FF2B5EF4-FFF2-40B4-BE49-F238E27FC236}">
                <a16:creationId xmlns:a16="http://schemas.microsoft.com/office/drawing/2014/main" id="{9D1499C1-6E5D-6983-1758-E2630D1C9D78}"/>
              </a:ext>
            </a:extLst>
          </p:cNvPr>
          <p:cNvSpPr/>
          <p:nvPr/>
        </p:nvSpPr>
        <p:spPr>
          <a:xfrm>
            <a:off x="9253538" y="4225925"/>
            <a:ext cx="1544637"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37" name="Freeform: Shape 36">
            <a:extLst>
              <a:ext uri="{FF2B5EF4-FFF2-40B4-BE49-F238E27FC236}">
                <a16:creationId xmlns:a16="http://schemas.microsoft.com/office/drawing/2014/main" id="{FB2103EF-5D72-4FDF-87A2-FA8017CD2866}"/>
              </a:ext>
            </a:extLst>
          </p:cNvPr>
          <p:cNvSpPr/>
          <p:nvPr/>
        </p:nvSpPr>
        <p:spPr>
          <a:xfrm>
            <a:off x="9253538" y="4297363"/>
            <a:ext cx="1544637"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38" name="Freeform: Shape 37">
            <a:extLst>
              <a:ext uri="{FF2B5EF4-FFF2-40B4-BE49-F238E27FC236}">
                <a16:creationId xmlns:a16="http://schemas.microsoft.com/office/drawing/2014/main" id="{2FD7CA47-4908-1EB5-2113-9BCA04ECC00B}"/>
              </a:ext>
            </a:extLst>
          </p:cNvPr>
          <p:cNvSpPr/>
          <p:nvPr/>
        </p:nvSpPr>
        <p:spPr>
          <a:xfrm>
            <a:off x="9253538" y="4367213"/>
            <a:ext cx="1544637"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39" name="Freeform: Shape 38">
            <a:extLst>
              <a:ext uri="{FF2B5EF4-FFF2-40B4-BE49-F238E27FC236}">
                <a16:creationId xmlns:a16="http://schemas.microsoft.com/office/drawing/2014/main" id="{7D857E67-30D6-5EA9-3445-57280417586D}"/>
              </a:ext>
            </a:extLst>
          </p:cNvPr>
          <p:cNvSpPr/>
          <p:nvPr/>
        </p:nvSpPr>
        <p:spPr>
          <a:xfrm>
            <a:off x="9253538" y="4438650"/>
            <a:ext cx="1544637"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40" name="Freeform: Shape 39">
            <a:extLst>
              <a:ext uri="{FF2B5EF4-FFF2-40B4-BE49-F238E27FC236}">
                <a16:creationId xmlns:a16="http://schemas.microsoft.com/office/drawing/2014/main" id="{755967AB-0D7D-098D-0383-3ED96762E4D0}"/>
              </a:ext>
            </a:extLst>
          </p:cNvPr>
          <p:cNvSpPr/>
          <p:nvPr/>
        </p:nvSpPr>
        <p:spPr>
          <a:xfrm>
            <a:off x="9253538" y="4508500"/>
            <a:ext cx="1544637"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41" name="Freeform: Shape 40">
            <a:extLst>
              <a:ext uri="{FF2B5EF4-FFF2-40B4-BE49-F238E27FC236}">
                <a16:creationId xmlns:a16="http://schemas.microsoft.com/office/drawing/2014/main" id="{1A76CEAA-7B7A-ED2D-D567-3095D4C73095}"/>
              </a:ext>
            </a:extLst>
          </p:cNvPr>
          <p:cNvSpPr/>
          <p:nvPr/>
        </p:nvSpPr>
        <p:spPr>
          <a:xfrm>
            <a:off x="9253538" y="4579938"/>
            <a:ext cx="1544637"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42" name="Freeform: Shape 41">
            <a:extLst>
              <a:ext uri="{FF2B5EF4-FFF2-40B4-BE49-F238E27FC236}">
                <a16:creationId xmlns:a16="http://schemas.microsoft.com/office/drawing/2014/main" id="{F7EBE63A-038F-99E9-00E6-43900409F570}"/>
              </a:ext>
            </a:extLst>
          </p:cNvPr>
          <p:cNvSpPr/>
          <p:nvPr/>
        </p:nvSpPr>
        <p:spPr>
          <a:xfrm>
            <a:off x="9253538" y="4649788"/>
            <a:ext cx="1544637"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43" name="Freeform: Shape 42">
            <a:extLst>
              <a:ext uri="{FF2B5EF4-FFF2-40B4-BE49-F238E27FC236}">
                <a16:creationId xmlns:a16="http://schemas.microsoft.com/office/drawing/2014/main" id="{735525F4-BBC8-C168-D59A-26E3E15D4D9B}"/>
              </a:ext>
            </a:extLst>
          </p:cNvPr>
          <p:cNvSpPr/>
          <p:nvPr/>
        </p:nvSpPr>
        <p:spPr>
          <a:xfrm>
            <a:off x="9253538" y="4721225"/>
            <a:ext cx="1544637"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44" name="Freeform: Shape 43">
            <a:extLst>
              <a:ext uri="{FF2B5EF4-FFF2-40B4-BE49-F238E27FC236}">
                <a16:creationId xmlns:a16="http://schemas.microsoft.com/office/drawing/2014/main" id="{C520B448-DE60-1789-87CA-9A366BCDBCD5}"/>
              </a:ext>
            </a:extLst>
          </p:cNvPr>
          <p:cNvSpPr/>
          <p:nvPr/>
        </p:nvSpPr>
        <p:spPr>
          <a:xfrm>
            <a:off x="9253538" y="4791075"/>
            <a:ext cx="1544637"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45" name="Freeform: Shape 44">
            <a:extLst>
              <a:ext uri="{FF2B5EF4-FFF2-40B4-BE49-F238E27FC236}">
                <a16:creationId xmlns:a16="http://schemas.microsoft.com/office/drawing/2014/main" id="{FE85CB73-7952-BFC0-9526-D6DFA0D28303}"/>
              </a:ext>
            </a:extLst>
          </p:cNvPr>
          <p:cNvSpPr/>
          <p:nvPr/>
        </p:nvSpPr>
        <p:spPr>
          <a:xfrm>
            <a:off x="9253538" y="4862513"/>
            <a:ext cx="1544637"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46" name="Freeform: Shape 45">
            <a:extLst>
              <a:ext uri="{FF2B5EF4-FFF2-40B4-BE49-F238E27FC236}">
                <a16:creationId xmlns:a16="http://schemas.microsoft.com/office/drawing/2014/main" id="{FE295845-0568-623C-C98B-56A06D0B1C5B}"/>
              </a:ext>
            </a:extLst>
          </p:cNvPr>
          <p:cNvSpPr/>
          <p:nvPr/>
        </p:nvSpPr>
        <p:spPr>
          <a:xfrm>
            <a:off x="9253538" y="4932363"/>
            <a:ext cx="1544637"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47" name="Freeform: Shape 46">
            <a:extLst>
              <a:ext uri="{FF2B5EF4-FFF2-40B4-BE49-F238E27FC236}">
                <a16:creationId xmlns:a16="http://schemas.microsoft.com/office/drawing/2014/main" id="{330D0F52-1657-6904-3417-8C719C3F6655}"/>
              </a:ext>
            </a:extLst>
          </p:cNvPr>
          <p:cNvSpPr/>
          <p:nvPr/>
        </p:nvSpPr>
        <p:spPr>
          <a:xfrm>
            <a:off x="9253538" y="5003800"/>
            <a:ext cx="1544637"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48" name="Freeform: Shape 47">
            <a:extLst>
              <a:ext uri="{FF2B5EF4-FFF2-40B4-BE49-F238E27FC236}">
                <a16:creationId xmlns:a16="http://schemas.microsoft.com/office/drawing/2014/main" id="{F4C2406B-5218-9FD2-DA07-AF70638518CD}"/>
              </a:ext>
            </a:extLst>
          </p:cNvPr>
          <p:cNvSpPr/>
          <p:nvPr/>
        </p:nvSpPr>
        <p:spPr>
          <a:xfrm>
            <a:off x="9253538" y="5073650"/>
            <a:ext cx="1544637"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49" name="Freeform: Shape 48">
            <a:extLst>
              <a:ext uri="{FF2B5EF4-FFF2-40B4-BE49-F238E27FC236}">
                <a16:creationId xmlns:a16="http://schemas.microsoft.com/office/drawing/2014/main" id="{95FE7FB1-483B-3178-655B-EADC9CA18FEB}"/>
              </a:ext>
            </a:extLst>
          </p:cNvPr>
          <p:cNvSpPr/>
          <p:nvPr/>
        </p:nvSpPr>
        <p:spPr>
          <a:xfrm>
            <a:off x="9253538" y="5145088"/>
            <a:ext cx="1544637"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50" name="Freeform: Shape 49">
            <a:extLst>
              <a:ext uri="{FF2B5EF4-FFF2-40B4-BE49-F238E27FC236}">
                <a16:creationId xmlns:a16="http://schemas.microsoft.com/office/drawing/2014/main" id="{9D119AC5-3789-34B3-4BA7-F65A6FED6A73}"/>
              </a:ext>
            </a:extLst>
          </p:cNvPr>
          <p:cNvSpPr/>
          <p:nvPr/>
        </p:nvSpPr>
        <p:spPr>
          <a:xfrm>
            <a:off x="9253538" y="5214938"/>
            <a:ext cx="1544637"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51" name="Freeform: Shape 50">
            <a:extLst>
              <a:ext uri="{FF2B5EF4-FFF2-40B4-BE49-F238E27FC236}">
                <a16:creationId xmlns:a16="http://schemas.microsoft.com/office/drawing/2014/main" id="{2EF26051-3093-D35F-763A-B11772EB63C6}"/>
              </a:ext>
            </a:extLst>
          </p:cNvPr>
          <p:cNvSpPr/>
          <p:nvPr/>
        </p:nvSpPr>
        <p:spPr>
          <a:xfrm>
            <a:off x="9253538" y="5286375"/>
            <a:ext cx="1544637"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52" name="Freeform: Shape 51">
            <a:extLst>
              <a:ext uri="{FF2B5EF4-FFF2-40B4-BE49-F238E27FC236}">
                <a16:creationId xmlns:a16="http://schemas.microsoft.com/office/drawing/2014/main" id="{082FADBB-5C03-B9A0-E5A8-12FE74DA1E2C}"/>
              </a:ext>
            </a:extLst>
          </p:cNvPr>
          <p:cNvSpPr/>
          <p:nvPr/>
        </p:nvSpPr>
        <p:spPr>
          <a:xfrm>
            <a:off x="9253538" y="5356225"/>
            <a:ext cx="1544637"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53" name="Freeform: Shape 52">
            <a:extLst>
              <a:ext uri="{FF2B5EF4-FFF2-40B4-BE49-F238E27FC236}">
                <a16:creationId xmlns:a16="http://schemas.microsoft.com/office/drawing/2014/main" id="{2FBDFA7A-E01D-49FE-76FF-16FECF838FBF}"/>
              </a:ext>
            </a:extLst>
          </p:cNvPr>
          <p:cNvSpPr/>
          <p:nvPr/>
        </p:nvSpPr>
        <p:spPr>
          <a:xfrm>
            <a:off x="9253538" y="5427663"/>
            <a:ext cx="1544637"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54" name="Freeform: Shape 53">
            <a:extLst>
              <a:ext uri="{FF2B5EF4-FFF2-40B4-BE49-F238E27FC236}">
                <a16:creationId xmlns:a16="http://schemas.microsoft.com/office/drawing/2014/main" id="{2D9A8237-3139-4D68-B389-1FEE95775392}"/>
              </a:ext>
            </a:extLst>
          </p:cNvPr>
          <p:cNvSpPr/>
          <p:nvPr/>
        </p:nvSpPr>
        <p:spPr>
          <a:xfrm>
            <a:off x="9253538" y="5497513"/>
            <a:ext cx="1544637"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55" name="Freeform: Shape 54">
            <a:extLst>
              <a:ext uri="{FF2B5EF4-FFF2-40B4-BE49-F238E27FC236}">
                <a16:creationId xmlns:a16="http://schemas.microsoft.com/office/drawing/2014/main" id="{A0A5B2FA-AF4C-3678-84B3-B5580224F6CE}"/>
              </a:ext>
            </a:extLst>
          </p:cNvPr>
          <p:cNvSpPr/>
          <p:nvPr/>
        </p:nvSpPr>
        <p:spPr>
          <a:xfrm>
            <a:off x="9253538" y="5568950"/>
            <a:ext cx="1544637"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56" name="Freeform: Shape 55">
            <a:extLst>
              <a:ext uri="{FF2B5EF4-FFF2-40B4-BE49-F238E27FC236}">
                <a16:creationId xmlns:a16="http://schemas.microsoft.com/office/drawing/2014/main" id="{73DB4A96-A123-F124-B264-7E759B4F1865}"/>
              </a:ext>
            </a:extLst>
          </p:cNvPr>
          <p:cNvSpPr/>
          <p:nvPr/>
        </p:nvSpPr>
        <p:spPr>
          <a:xfrm>
            <a:off x="9253538" y="5638800"/>
            <a:ext cx="1544637" cy="142875"/>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57" name="Freeform: Shape 56">
            <a:extLst>
              <a:ext uri="{FF2B5EF4-FFF2-40B4-BE49-F238E27FC236}">
                <a16:creationId xmlns:a16="http://schemas.microsoft.com/office/drawing/2014/main" id="{232246B1-F479-6F44-C6BD-5D4E5502079D}"/>
              </a:ext>
            </a:extLst>
          </p:cNvPr>
          <p:cNvSpPr/>
          <p:nvPr/>
        </p:nvSpPr>
        <p:spPr>
          <a:xfrm>
            <a:off x="9253538" y="5710238"/>
            <a:ext cx="1544637"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58" name="Freeform: Shape 57">
            <a:extLst>
              <a:ext uri="{FF2B5EF4-FFF2-40B4-BE49-F238E27FC236}">
                <a16:creationId xmlns:a16="http://schemas.microsoft.com/office/drawing/2014/main" id="{A50F2078-E6F9-3977-7B3C-B8D3597ED135}"/>
              </a:ext>
            </a:extLst>
          </p:cNvPr>
          <p:cNvSpPr/>
          <p:nvPr/>
        </p:nvSpPr>
        <p:spPr>
          <a:xfrm>
            <a:off x="9253538" y="5781675"/>
            <a:ext cx="1544637"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59" name="Freeform: Shape 58">
            <a:extLst>
              <a:ext uri="{FF2B5EF4-FFF2-40B4-BE49-F238E27FC236}">
                <a16:creationId xmlns:a16="http://schemas.microsoft.com/office/drawing/2014/main" id="{A2367505-9E99-E9AC-CBE2-33F3ECE6E9C5}"/>
              </a:ext>
            </a:extLst>
          </p:cNvPr>
          <p:cNvSpPr/>
          <p:nvPr/>
        </p:nvSpPr>
        <p:spPr>
          <a:xfrm>
            <a:off x="9253538" y="5851525"/>
            <a:ext cx="1544637"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60" name="Freeform: Shape 59">
            <a:extLst>
              <a:ext uri="{FF2B5EF4-FFF2-40B4-BE49-F238E27FC236}">
                <a16:creationId xmlns:a16="http://schemas.microsoft.com/office/drawing/2014/main" id="{AC283480-021C-01CD-4082-AF2A5D314215}"/>
              </a:ext>
            </a:extLst>
          </p:cNvPr>
          <p:cNvSpPr/>
          <p:nvPr/>
        </p:nvSpPr>
        <p:spPr>
          <a:xfrm>
            <a:off x="9253538" y="5922963"/>
            <a:ext cx="1544637"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61" name="Freeform: Shape 60">
            <a:extLst>
              <a:ext uri="{FF2B5EF4-FFF2-40B4-BE49-F238E27FC236}">
                <a16:creationId xmlns:a16="http://schemas.microsoft.com/office/drawing/2014/main" id="{72CFD10E-C3D1-E0A3-1BD7-AC737A364AA8}"/>
              </a:ext>
            </a:extLst>
          </p:cNvPr>
          <p:cNvSpPr/>
          <p:nvPr/>
        </p:nvSpPr>
        <p:spPr>
          <a:xfrm>
            <a:off x="9253538" y="5992813"/>
            <a:ext cx="1544637"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62" name="Freeform: Shape 61">
            <a:extLst>
              <a:ext uri="{FF2B5EF4-FFF2-40B4-BE49-F238E27FC236}">
                <a16:creationId xmlns:a16="http://schemas.microsoft.com/office/drawing/2014/main" id="{5E753855-B7C0-BDCA-F7BE-2DBCB318A76F}"/>
              </a:ext>
            </a:extLst>
          </p:cNvPr>
          <p:cNvSpPr/>
          <p:nvPr/>
        </p:nvSpPr>
        <p:spPr>
          <a:xfrm>
            <a:off x="9253538" y="6064250"/>
            <a:ext cx="1544637"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63" name="Freeform: Shape 62">
            <a:extLst>
              <a:ext uri="{FF2B5EF4-FFF2-40B4-BE49-F238E27FC236}">
                <a16:creationId xmlns:a16="http://schemas.microsoft.com/office/drawing/2014/main" id="{E1A7F2A0-95BD-06B4-CEB3-E82FA6F64D4D}"/>
              </a:ext>
            </a:extLst>
          </p:cNvPr>
          <p:cNvSpPr/>
          <p:nvPr/>
        </p:nvSpPr>
        <p:spPr>
          <a:xfrm>
            <a:off x="9253538" y="6134100"/>
            <a:ext cx="1544637"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64" name="Freeform: Shape 63">
            <a:extLst>
              <a:ext uri="{FF2B5EF4-FFF2-40B4-BE49-F238E27FC236}">
                <a16:creationId xmlns:a16="http://schemas.microsoft.com/office/drawing/2014/main" id="{54ED392E-1F37-3847-35E8-9F1EFB80ECE0}"/>
              </a:ext>
            </a:extLst>
          </p:cNvPr>
          <p:cNvSpPr/>
          <p:nvPr/>
        </p:nvSpPr>
        <p:spPr>
          <a:xfrm>
            <a:off x="9253538" y="6205538"/>
            <a:ext cx="1544637"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65" name="Freeform: Shape 64">
            <a:extLst>
              <a:ext uri="{FF2B5EF4-FFF2-40B4-BE49-F238E27FC236}">
                <a16:creationId xmlns:a16="http://schemas.microsoft.com/office/drawing/2014/main" id="{3D0488FF-DDA1-2B8F-A17B-28DC7D4B5F14}"/>
              </a:ext>
            </a:extLst>
          </p:cNvPr>
          <p:cNvSpPr/>
          <p:nvPr/>
        </p:nvSpPr>
        <p:spPr>
          <a:xfrm>
            <a:off x="9253538" y="6275388"/>
            <a:ext cx="1544637"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66" name="Freeform: Shape 65">
            <a:extLst>
              <a:ext uri="{FF2B5EF4-FFF2-40B4-BE49-F238E27FC236}">
                <a16:creationId xmlns:a16="http://schemas.microsoft.com/office/drawing/2014/main" id="{17F6689E-9B41-8B29-5E4F-664271B2D229}"/>
              </a:ext>
            </a:extLst>
          </p:cNvPr>
          <p:cNvSpPr/>
          <p:nvPr/>
        </p:nvSpPr>
        <p:spPr>
          <a:xfrm>
            <a:off x="9253538" y="6346825"/>
            <a:ext cx="1544637"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34879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grpSp>
        <p:nvGrpSpPr>
          <p:cNvPr id="58445" name="Group 66">
            <a:extLst>
              <a:ext uri="{FF2B5EF4-FFF2-40B4-BE49-F238E27FC236}">
                <a16:creationId xmlns:a16="http://schemas.microsoft.com/office/drawing/2014/main" id="{9E110CE9-B880-E04B-6151-AEAE42382B74}"/>
              </a:ext>
            </a:extLst>
          </p:cNvPr>
          <p:cNvGrpSpPr>
            <a:grpSpLocks/>
          </p:cNvGrpSpPr>
          <p:nvPr/>
        </p:nvGrpSpPr>
        <p:grpSpPr bwMode="auto">
          <a:xfrm>
            <a:off x="9253538" y="2020888"/>
            <a:ext cx="1519237" cy="246062"/>
            <a:chOff x="5336400" y="1082469"/>
            <a:chExt cx="1519200" cy="244699"/>
          </a:xfrm>
        </p:grpSpPr>
        <p:sp>
          <p:nvSpPr>
            <p:cNvPr id="68" name="Oval 67">
              <a:extLst>
                <a:ext uri="{FF2B5EF4-FFF2-40B4-BE49-F238E27FC236}">
                  <a16:creationId xmlns:a16="http://schemas.microsoft.com/office/drawing/2014/main" id="{AC46C032-1DD7-A7A7-F376-656DE52C1F22}"/>
                </a:ext>
              </a:extLst>
            </p:cNvPr>
            <p:cNvSpPr/>
            <p:nvPr/>
          </p:nvSpPr>
          <p:spPr>
            <a:xfrm>
              <a:off x="5336400" y="1082469"/>
              <a:ext cx="1519200" cy="244699"/>
            </a:xfrm>
            <a:prstGeom prst="ellipse">
              <a:avLst/>
            </a:prstGeom>
            <a:solidFill>
              <a:schemeClr val="bg1"/>
            </a:solidFill>
            <a:ln w="38100">
              <a:solidFill>
                <a:srgbClr val="307D8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69" name="Oval 68">
              <a:extLst>
                <a:ext uri="{FF2B5EF4-FFF2-40B4-BE49-F238E27FC236}">
                  <a16:creationId xmlns:a16="http://schemas.microsoft.com/office/drawing/2014/main" id="{06FB765A-56A9-1EE2-92BC-F5FC432178FA}"/>
                </a:ext>
              </a:extLst>
            </p:cNvPr>
            <p:cNvSpPr/>
            <p:nvPr/>
          </p:nvSpPr>
          <p:spPr>
            <a:xfrm>
              <a:off x="5415773" y="1114043"/>
              <a:ext cx="1360454" cy="191023"/>
            </a:xfrm>
            <a:prstGeom prst="ellipse">
              <a:avLst/>
            </a:prstGeom>
            <a:gradFill flip="none" rotWithShape="1">
              <a:gsLst>
                <a:gs pos="0">
                  <a:schemeClr val="tx1">
                    <a:lumMod val="65000"/>
                    <a:lumOff val="35000"/>
                  </a:schemeClr>
                </a:gs>
                <a:gs pos="93000">
                  <a:schemeClr val="bg1"/>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grpSp>
      <p:sp>
        <p:nvSpPr>
          <p:cNvPr id="70" name="Freeform: Shape 69">
            <a:extLst>
              <a:ext uri="{FF2B5EF4-FFF2-40B4-BE49-F238E27FC236}">
                <a16:creationId xmlns:a16="http://schemas.microsoft.com/office/drawing/2014/main" id="{68BD3EA9-27FF-6D48-EB47-590AD240ACEB}"/>
              </a:ext>
            </a:extLst>
          </p:cNvPr>
          <p:cNvSpPr/>
          <p:nvPr/>
        </p:nvSpPr>
        <p:spPr>
          <a:xfrm>
            <a:off x="7256463" y="3024188"/>
            <a:ext cx="1547812" cy="3530600"/>
          </a:xfrm>
          <a:custGeom>
            <a:avLst/>
            <a:gdLst>
              <a:gd name="connsiteX0" fmla="*/ 4783 w 1546874"/>
              <a:gd name="connsiteY0" fmla="*/ 0 h 3529479"/>
              <a:gd name="connsiteX1" fmla="*/ 1544023 w 1546874"/>
              <a:gd name="connsiteY1" fmla="*/ 0 h 3529479"/>
              <a:gd name="connsiteX2" fmla="*/ 1544023 w 1546874"/>
              <a:gd name="connsiteY2" fmla="*/ 3377817 h 3529479"/>
              <a:gd name="connsiteX3" fmla="*/ 1546874 w 1546874"/>
              <a:gd name="connsiteY3" fmla="*/ 3388135 h 3529479"/>
              <a:gd name="connsiteX4" fmla="*/ 773437 w 1546874"/>
              <a:gd name="connsiteY4" fmla="*/ 3529479 h 3529479"/>
              <a:gd name="connsiteX5" fmla="*/ 0 w 1546874"/>
              <a:gd name="connsiteY5" fmla="*/ 3388135 h 3529479"/>
              <a:gd name="connsiteX6" fmla="*/ 3993 w 1546874"/>
              <a:gd name="connsiteY6" fmla="*/ 3373684 h 3529479"/>
              <a:gd name="connsiteX7" fmla="*/ 4783 w 1546874"/>
              <a:gd name="connsiteY7" fmla="*/ 3372738 h 3529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6874" h="3529479">
                <a:moveTo>
                  <a:pt x="4783" y="0"/>
                </a:moveTo>
                <a:lnTo>
                  <a:pt x="1544023" y="0"/>
                </a:lnTo>
                <a:lnTo>
                  <a:pt x="1544023" y="3377817"/>
                </a:lnTo>
                <a:lnTo>
                  <a:pt x="1546874" y="3388135"/>
                </a:lnTo>
                <a:cubicBezTo>
                  <a:pt x="1546874" y="3466197"/>
                  <a:pt x="1200594" y="3529479"/>
                  <a:pt x="773437" y="3529479"/>
                </a:cubicBezTo>
                <a:cubicBezTo>
                  <a:pt x="346280" y="3529479"/>
                  <a:pt x="0" y="3466197"/>
                  <a:pt x="0" y="3388135"/>
                </a:cubicBezTo>
                <a:cubicBezTo>
                  <a:pt x="0" y="3383256"/>
                  <a:pt x="1352" y="3378435"/>
                  <a:pt x="3993" y="3373684"/>
                </a:cubicBezTo>
                <a:lnTo>
                  <a:pt x="4783" y="3372738"/>
                </a:lnTo>
                <a:close/>
              </a:path>
            </a:pathLst>
          </a:custGeom>
          <a:gradFill flip="none" rotWithShape="1">
            <a:gsLst>
              <a:gs pos="0">
                <a:srgbClr val="90923E"/>
              </a:gs>
              <a:gs pos="43000">
                <a:srgbClr val="B0B24C"/>
              </a:gs>
              <a:gs pos="67000">
                <a:srgbClr val="C7C981"/>
              </a:gs>
              <a:gs pos="92000">
                <a:srgbClr val="90923E"/>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71" name="Freeform: Shape 70">
            <a:extLst>
              <a:ext uri="{FF2B5EF4-FFF2-40B4-BE49-F238E27FC236}">
                <a16:creationId xmlns:a16="http://schemas.microsoft.com/office/drawing/2014/main" id="{78717FBC-B604-404A-0C87-D9545B75C8EB}"/>
              </a:ext>
            </a:extLst>
          </p:cNvPr>
          <p:cNvSpPr/>
          <p:nvPr/>
        </p:nvSpPr>
        <p:spPr>
          <a:xfrm>
            <a:off x="7258050" y="3024188"/>
            <a:ext cx="1544638"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65662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72" name="Freeform: Shape 71">
            <a:extLst>
              <a:ext uri="{FF2B5EF4-FFF2-40B4-BE49-F238E27FC236}">
                <a16:creationId xmlns:a16="http://schemas.microsoft.com/office/drawing/2014/main" id="{066DFA22-9326-7620-A792-BC1461C9BC0A}"/>
              </a:ext>
            </a:extLst>
          </p:cNvPr>
          <p:cNvSpPr/>
          <p:nvPr/>
        </p:nvSpPr>
        <p:spPr>
          <a:xfrm>
            <a:off x="7258050" y="3095625"/>
            <a:ext cx="1544638"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65662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73" name="Freeform: Shape 72">
            <a:extLst>
              <a:ext uri="{FF2B5EF4-FFF2-40B4-BE49-F238E27FC236}">
                <a16:creationId xmlns:a16="http://schemas.microsoft.com/office/drawing/2014/main" id="{1AD3DB9E-985E-BB01-3A79-F529676682D0}"/>
              </a:ext>
            </a:extLst>
          </p:cNvPr>
          <p:cNvSpPr/>
          <p:nvPr/>
        </p:nvSpPr>
        <p:spPr>
          <a:xfrm>
            <a:off x="7258050" y="3165475"/>
            <a:ext cx="1544638"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65662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74" name="Freeform: Shape 73">
            <a:extLst>
              <a:ext uri="{FF2B5EF4-FFF2-40B4-BE49-F238E27FC236}">
                <a16:creationId xmlns:a16="http://schemas.microsoft.com/office/drawing/2014/main" id="{576EAAE5-CD08-4A9A-1201-12CBA500E960}"/>
              </a:ext>
            </a:extLst>
          </p:cNvPr>
          <p:cNvSpPr/>
          <p:nvPr/>
        </p:nvSpPr>
        <p:spPr>
          <a:xfrm>
            <a:off x="7258050" y="3236913"/>
            <a:ext cx="1544638"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65662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75" name="Freeform: Shape 74">
            <a:extLst>
              <a:ext uri="{FF2B5EF4-FFF2-40B4-BE49-F238E27FC236}">
                <a16:creationId xmlns:a16="http://schemas.microsoft.com/office/drawing/2014/main" id="{D4495783-E871-C44E-DCE7-9480B335B869}"/>
              </a:ext>
            </a:extLst>
          </p:cNvPr>
          <p:cNvSpPr/>
          <p:nvPr/>
        </p:nvSpPr>
        <p:spPr>
          <a:xfrm>
            <a:off x="7258050" y="3306763"/>
            <a:ext cx="1544638"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65662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76" name="Freeform: Shape 75">
            <a:extLst>
              <a:ext uri="{FF2B5EF4-FFF2-40B4-BE49-F238E27FC236}">
                <a16:creationId xmlns:a16="http://schemas.microsoft.com/office/drawing/2014/main" id="{0CD0A06C-E85C-5867-2C79-54900CA0C5D8}"/>
              </a:ext>
            </a:extLst>
          </p:cNvPr>
          <p:cNvSpPr/>
          <p:nvPr/>
        </p:nvSpPr>
        <p:spPr>
          <a:xfrm>
            <a:off x="7258050" y="3378200"/>
            <a:ext cx="1544638"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65662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77" name="Freeform: Shape 76">
            <a:extLst>
              <a:ext uri="{FF2B5EF4-FFF2-40B4-BE49-F238E27FC236}">
                <a16:creationId xmlns:a16="http://schemas.microsoft.com/office/drawing/2014/main" id="{CA9E684C-9915-DCC8-4EA2-FF670CD29594}"/>
              </a:ext>
            </a:extLst>
          </p:cNvPr>
          <p:cNvSpPr/>
          <p:nvPr/>
        </p:nvSpPr>
        <p:spPr>
          <a:xfrm>
            <a:off x="7258050" y="3448050"/>
            <a:ext cx="1544638"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65662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78" name="Freeform: Shape 77">
            <a:extLst>
              <a:ext uri="{FF2B5EF4-FFF2-40B4-BE49-F238E27FC236}">
                <a16:creationId xmlns:a16="http://schemas.microsoft.com/office/drawing/2014/main" id="{AFCF96D2-BC0F-2ED8-58A0-5E92A320B1E3}"/>
              </a:ext>
            </a:extLst>
          </p:cNvPr>
          <p:cNvSpPr/>
          <p:nvPr/>
        </p:nvSpPr>
        <p:spPr>
          <a:xfrm>
            <a:off x="7258050" y="3519488"/>
            <a:ext cx="1544638"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65662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79" name="Freeform: Shape 78">
            <a:extLst>
              <a:ext uri="{FF2B5EF4-FFF2-40B4-BE49-F238E27FC236}">
                <a16:creationId xmlns:a16="http://schemas.microsoft.com/office/drawing/2014/main" id="{93C2048E-26F7-C840-35A4-E3311FE4A3A7}"/>
              </a:ext>
            </a:extLst>
          </p:cNvPr>
          <p:cNvSpPr/>
          <p:nvPr/>
        </p:nvSpPr>
        <p:spPr>
          <a:xfrm>
            <a:off x="7258050" y="3589338"/>
            <a:ext cx="1544638"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65662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80" name="Freeform: Shape 79">
            <a:extLst>
              <a:ext uri="{FF2B5EF4-FFF2-40B4-BE49-F238E27FC236}">
                <a16:creationId xmlns:a16="http://schemas.microsoft.com/office/drawing/2014/main" id="{00642131-0931-85C0-3086-F0A6D0C7FF44}"/>
              </a:ext>
            </a:extLst>
          </p:cNvPr>
          <p:cNvSpPr/>
          <p:nvPr/>
        </p:nvSpPr>
        <p:spPr>
          <a:xfrm>
            <a:off x="7258050" y="3660775"/>
            <a:ext cx="1544638"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65662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81" name="Freeform: Shape 80">
            <a:extLst>
              <a:ext uri="{FF2B5EF4-FFF2-40B4-BE49-F238E27FC236}">
                <a16:creationId xmlns:a16="http://schemas.microsoft.com/office/drawing/2014/main" id="{094515E9-8FA5-1A2F-E163-045D696FD993}"/>
              </a:ext>
            </a:extLst>
          </p:cNvPr>
          <p:cNvSpPr/>
          <p:nvPr/>
        </p:nvSpPr>
        <p:spPr>
          <a:xfrm>
            <a:off x="7258050" y="3730625"/>
            <a:ext cx="1544638" cy="142875"/>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65662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82" name="Freeform: Shape 81">
            <a:extLst>
              <a:ext uri="{FF2B5EF4-FFF2-40B4-BE49-F238E27FC236}">
                <a16:creationId xmlns:a16="http://schemas.microsoft.com/office/drawing/2014/main" id="{1B2F4103-6023-7470-E661-5C097EB67475}"/>
              </a:ext>
            </a:extLst>
          </p:cNvPr>
          <p:cNvSpPr/>
          <p:nvPr/>
        </p:nvSpPr>
        <p:spPr>
          <a:xfrm>
            <a:off x="7258050" y="3802063"/>
            <a:ext cx="1544638"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65662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83" name="Freeform: Shape 82">
            <a:extLst>
              <a:ext uri="{FF2B5EF4-FFF2-40B4-BE49-F238E27FC236}">
                <a16:creationId xmlns:a16="http://schemas.microsoft.com/office/drawing/2014/main" id="{92B6A43A-1ADB-63CB-2645-27C8A65237F8}"/>
              </a:ext>
            </a:extLst>
          </p:cNvPr>
          <p:cNvSpPr/>
          <p:nvPr/>
        </p:nvSpPr>
        <p:spPr>
          <a:xfrm>
            <a:off x="7258050" y="3873500"/>
            <a:ext cx="1544638"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65662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84" name="Freeform: Shape 83">
            <a:extLst>
              <a:ext uri="{FF2B5EF4-FFF2-40B4-BE49-F238E27FC236}">
                <a16:creationId xmlns:a16="http://schemas.microsoft.com/office/drawing/2014/main" id="{D963FB35-C079-675C-A1E4-E576FC3D52A5}"/>
              </a:ext>
            </a:extLst>
          </p:cNvPr>
          <p:cNvSpPr/>
          <p:nvPr/>
        </p:nvSpPr>
        <p:spPr>
          <a:xfrm>
            <a:off x="7258050" y="3943350"/>
            <a:ext cx="1544638"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65662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85" name="Freeform: Shape 84">
            <a:extLst>
              <a:ext uri="{FF2B5EF4-FFF2-40B4-BE49-F238E27FC236}">
                <a16:creationId xmlns:a16="http://schemas.microsoft.com/office/drawing/2014/main" id="{3FADA5F4-4A50-DD0E-6AD7-E77291AA5399}"/>
              </a:ext>
            </a:extLst>
          </p:cNvPr>
          <p:cNvSpPr/>
          <p:nvPr/>
        </p:nvSpPr>
        <p:spPr>
          <a:xfrm>
            <a:off x="7258050" y="4014788"/>
            <a:ext cx="1544638"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65662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86" name="Freeform: Shape 85">
            <a:extLst>
              <a:ext uri="{FF2B5EF4-FFF2-40B4-BE49-F238E27FC236}">
                <a16:creationId xmlns:a16="http://schemas.microsoft.com/office/drawing/2014/main" id="{296FA5B6-0530-5D3E-3B1C-F6773DC79E79}"/>
              </a:ext>
            </a:extLst>
          </p:cNvPr>
          <p:cNvSpPr/>
          <p:nvPr/>
        </p:nvSpPr>
        <p:spPr>
          <a:xfrm>
            <a:off x="7258050" y="4084638"/>
            <a:ext cx="1544638"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65662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87" name="Freeform: Shape 86">
            <a:extLst>
              <a:ext uri="{FF2B5EF4-FFF2-40B4-BE49-F238E27FC236}">
                <a16:creationId xmlns:a16="http://schemas.microsoft.com/office/drawing/2014/main" id="{AB461A59-EAE4-61BD-14B9-E386497BAD03}"/>
              </a:ext>
            </a:extLst>
          </p:cNvPr>
          <p:cNvSpPr/>
          <p:nvPr/>
        </p:nvSpPr>
        <p:spPr>
          <a:xfrm>
            <a:off x="7258050" y="4156075"/>
            <a:ext cx="1544638"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65662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88" name="Freeform: Shape 87">
            <a:extLst>
              <a:ext uri="{FF2B5EF4-FFF2-40B4-BE49-F238E27FC236}">
                <a16:creationId xmlns:a16="http://schemas.microsoft.com/office/drawing/2014/main" id="{87F9D98D-EB41-5D97-B8B3-F4682AA77523}"/>
              </a:ext>
            </a:extLst>
          </p:cNvPr>
          <p:cNvSpPr/>
          <p:nvPr/>
        </p:nvSpPr>
        <p:spPr>
          <a:xfrm>
            <a:off x="7258050" y="4225925"/>
            <a:ext cx="1544638"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65662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89" name="Freeform: Shape 88">
            <a:extLst>
              <a:ext uri="{FF2B5EF4-FFF2-40B4-BE49-F238E27FC236}">
                <a16:creationId xmlns:a16="http://schemas.microsoft.com/office/drawing/2014/main" id="{6C98FE76-0D64-E528-A68B-B3AF63FBCB15}"/>
              </a:ext>
            </a:extLst>
          </p:cNvPr>
          <p:cNvSpPr/>
          <p:nvPr/>
        </p:nvSpPr>
        <p:spPr>
          <a:xfrm>
            <a:off x="7258050" y="4297363"/>
            <a:ext cx="1544638"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65662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90" name="Freeform: Shape 89">
            <a:extLst>
              <a:ext uri="{FF2B5EF4-FFF2-40B4-BE49-F238E27FC236}">
                <a16:creationId xmlns:a16="http://schemas.microsoft.com/office/drawing/2014/main" id="{2B397350-C744-CE29-5C83-808B8CD5F4E2}"/>
              </a:ext>
            </a:extLst>
          </p:cNvPr>
          <p:cNvSpPr/>
          <p:nvPr/>
        </p:nvSpPr>
        <p:spPr>
          <a:xfrm>
            <a:off x="7258050" y="4367213"/>
            <a:ext cx="1544638"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65662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91" name="Freeform: Shape 90">
            <a:extLst>
              <a:ext uri="{FF2B5EF4-FFF2-40B4-BE49-F238E27FC236}">
                <a16:creationId xmlns:a16="http://schemas.microsoft.com/office/drawing/2014/main" id="{2C6FDBA8-5FD4-7CC0-6D39-91F66C5B8EAC}"/>
              </a:ext>
            </a:extLst>
          </p:cNvPr>
          <p:cNvSpPr/>
          <p:nvPr/>
        </p:nvSpPr>
        <p:spPr>
          <a:xfrm>
            <a:off x="7258050" y="4438650"/>
            <a:ext cx="1544638"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65662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92" name="Freeform: Shape 91">
            <a:extLst>
              <a:ext uri="{FF2B5EF4-FFF2-40B4-BE49-F238E27FC236}">
                <a16:creationId xmlns:a16="http://schemas.microsoft.com/office/drawing/2014/main" id="{42B5662C-4AC7-BE6D-5047-1A477E2AE436}"/>
              </a:ext>
            </a:extLst>
          </p:cNvPr>
          <p:cNvSpPr/>
          <p:nvPr/>
        </p:nvSpPr>
        <p:spPr>
          <a:xfrm>
            <a:off x="7258050" y="4508500"/>
            <a:ext cx="1544638"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65662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93" name="Freeform: Shape 92">
            <a:extLst>
              <a:ext uri="{FF2B5EF4-FFF2-40B4-BE49-F238E27FC236}">
                <a16:creationId xmlns:a16="http://schemas.microsoft.com/office/drawing/2014/main" id="{33865402-AEA7-568B-F900-641C13D53FE0}"/>
              </a:ext>
            </a:extLst>
          </p:cNvPr>
          <p:cNvSpPr/>
          <p:nvPr/>
        </p:nvSpPr>
        <p:spPr>
          <a:xfrm>
            <a:off x="7258050" y="4579938"/>
            <a:ext cx="1544638"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65662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94" name="Freeform: Shape 93">
            <a:extLst>
              <a:ext uri="{FF2B5EF4-FFF2-40B4-BE49-F238E27FC236}">
                <a16:creationId xmlns:a16="http://schemas.microsoft.com/office/drawing/2014/main" id="{0259D755-166F-6512-614B-033B94B16792}"/>
              </a:ext>
            </a:extLst>
          </p:cNvPr>
          <p:cNvSpPr/>
          <p:nvPr/>
        </p:nvSpPr>
        <p:spPr>
          <a:xfrm>
            <a:off x="7258050" y="4649788"/>
            <a:ext cx="1544638"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65662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95" name="Freeform: Shape 94">
            <a:extLst>
              <a:ext uri="{FF2B5EF4-FFF2-40B4-BE49-F238E27FC236}">
                <a16:creationId xmlns:a16="http://schemas.microsoft.com/office/drawing/2014/main" id="{9A0BE35D-C6F9-6977-87FD-9FE5B3050108}"/>
              </a:ext>
            </a:extLst>
          </p:cNvPr>
          <p:cNvSpPr/>
          <p:nvPr/>
        </p:nvSpPr>
        <p:spPr>
          <a:xfrm>
            <a:off x="7258050" y="4721225"/>
            <a:ext cx="1544638"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65662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96" name="Freeform: Shape 95">
            <a:extLst>
              <a:ext uri="{FF2B5EF4-FFF2-40B4-BE49-F238E27FC236}">
                <a16:creationId xmlns:a16="http://schemas.microsoft.com/office/drawing/2014/main" id="{FF228688-3599-2F34-92A5-14433C6CA906}"/>
              </a:ext>
            </a:extLst>
          </p:cNvPr>
          <p:cNvSpPr/>
          <p:nvPr/>
        </p:nvSpPr>
        <p:spPr>
          <a:xfrm>
            <a:off x="7258050" y="4791075"/>
            <a:ext cx="1544638"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65662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97" name="Freeform: Shape 96">
            <a:extLst>
              <a:ext uri="{FF2B5EF4-FFF2-40B4-BE49-F238E27FC236}">
                <a16:creationId xmlns:a16="http://schemas.microsoft.com/office/drawing/2014/main" id="{1D624AD1-9C02-22FF-B869-DA814E2E65C2}"/>
              </a:ext>
            </a:extLst>
          </p:cNvPr>
          <p:cNvSpPr/>
          <p:nvPr/>
        </p:nvSpPr>
        <p:spPr>
          <a:xfrm>
            <a:off x="7258050" y="4862513"/>
            <a:ext cx="1544638"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65662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98" name="Freeform: Shape 97">
            <a:extLst>
              <a:ext uri="{FF2B5EF4-FFF2-40B4-BE49-F238E27FC236}">
                <a16:creationId xmlns:a16="http://schemas.microsoft.com/office/drawing/2014/main" id="{D1515D99-CEC3-92DE-431E-21CDFA3E2B11}"/>
              </a:ext>
            </a:extLst>
          </p:cNvPr>
          <p:cNvSpPr/>
          <p:nvPr/>
        </p:nvSpPr>
        <p:spPr>
          <a:xfrm>
            <a:off x="7258050" y="4932363"/>
            <a:ext cx="1544638"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65662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99" name="Freeform: Shape 98">
            <a:extLst>
              <a:ext uri="{FF2B5EF4-FFF2-40B4-BE49-F238E27FC236}">
                <a16:creationId xmlns:a16="http://schemas.microsoft.com/office/drawing/2014/main" id="{F8867BFE-499E-A750-0F89-932134BC538A}"/>
              </a:ext>
            </a:extLst>
          </p:cNvPr>
          <p:cNvSpPr/>
          <p:nvPr/>
        </p:nvSpPr>
        <p:spPr>
          <a:xfrm>
            <a:off x="7258050" y="5003800"/>
            <a:ext cx="1544638"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65662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00" name="Freeform: Shape 99">
            <a:extLst>
              <a:ext uri="{FF2B5EF4-FFF2-40B4-BE49-F238E27FC236}">
                <a16:creationId xmlns:a16="http://schemas.microsoft.com/office/drawing/2014/main" id="{F578BB35-1947-FE66-3C82-A04DC0178E5B}"/>
              </a:ext>
            </a:extLst>
          </p:cNvPr>
          <p:cNvSpPr/>
          <p:nvPr/>
        </p:nvSpPr>
        <p:spPr>
          <a:xfrm>
            <a:off x="7258050" y="5073650"/>
            <a:ext cx="1544638"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65662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01" name="Freeform: Shape 100">
            <a:extLst>
              <a:ext uri="{FF2B5EF4-FFF2-40B4-BE49-F238E27FC236}">
                <a16:creationId xmlns:a16="http://schemas.microsoft.com/office/drawing/2014/main" id="{B4F19845-2F1F-20FC-9B9B-4AD76CAC1C64}"/>
              </a:ext>
            </a:extLst>
          </p:cNvPr>
          <p:cNvSpPr/>
          <p:nvPr/>
        </p:nvSpPr>
        <p:spPr>
          <a:xfrm>
            <a:off x="7258050" y="5145088"/>
            <a:ext cx="1544638"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65662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02" name="Freeform: Shape 101">
            <a:extLst>
              <a:ext uri="{FF2B5EF4-FFF2-40B4-BE49-F238E27FC236}">
                <a16:creationId xmlns:a16="http://schemas.microsoft.com/office/drawing/2014/main" id="{4E46F4AD-22C6-A44F-FA69-861AB5BC119B}"/>
              </a:ext>
            </a:extLst>
          </p:cNvPr>
          <p:cNvSpPr/>
          <p:nvPr/>
        </p:nvSpPr>
        <p:spPr>
          <a:xfrm>
            <a:off x="7258050" y="5214938"/>
            <a:ext cx="1544638"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65662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03" name="Freeform: Shape 102">
            <a:extLst>
              <a:ext uri="{FF2B5EF4-FFF2-40B4-BE49-F238E27FC236}">
                <a16:creationId xmlns:a16="http://schemas.microsoft.com/office/drawing/2014/main" id="{E29C742D-A01B-4A6E-75B6-A6CF4B4EFC79}"/>
              </a:ext>
            </a:extLst>
          </p:cNvPr>
          <p:cNvSpPr/>
          <p:nvPr/>
        </p:nvSpPr>
        <p:spPr>
          <a:xfrm>
            <a:off x="7258050" y="5286375"/>
            <a:ext cx="1544638"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65662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04" name="Freeform: Shape 103">
            <a:extLst>
              <a:ext uri="{FF2B5EF4-FFF2-40B4-BE49-F238E27FC236}">
                <a16:creationId xmlns:a16="http://schemas.microsoft.com/office/drawing/2014/main" id="{F22D0A5D-3DCA-57E5-FC63-3A78B334C4A5}"/>
              </a:ext>
            </a:extLst>
          </p:cNvPr>
          <p:cNvSpPr/>
          <p:nvPr/>
        </p:nvSpPr>
        <p:spPr>
          <a:xfrm>
            <a:off x="7258050" y="5356225"/>
            <a:ext cx="1544638"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65662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05" name="Freeform: Shape 104">
            <a:extLst>
              <a:ext uri="{FF2B5EF4-FFF2-40B4-BE49-F238E27FC236}">
                <a16:creationId xmlns:a16="http://schemas.microsoft.com/office/drawing/2014/main" id="{8F63D536-F95E-DA95-6C55-D61CDB25A3DB}"/>
              </a:ext>
            </a:extLst>
          </p:cNvPr>
          <p:cNvSpPr/>
          <p:nvPr/>
        </p:nvSpPr>
        <p:spPr>
          <a:xfrm>
            <a:off x="7258050" y="5427663"/>
            <a:ext cx="1544638"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65662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06" name="Freeform: Shape 105">
            <a:extLst>
              <a:ext uri="{FF2B5EF4-FFF2-40B4-BE49-F238E27FC236}">
                <a16:creationId xmlns:a16="http://schemas.microsoft.com/office/drawing/2014/main" id="{1083B9AA-FD42-2F32-9424-8A06507E6073}"/>
              </a:ext>
            </a:extLst>
          </p:cNvPr>
          <p:cNvSpPr/>
          <p:nvPr/>
        </p:nvSpPr>
        <p:spPr>
          <a:xfrm>
            <a:off x="7258050" y="5497513"/>
            <a:ext cx="1544638"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65662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07" name="Freeform: Shape 106">
            <a:extLst>
              <a:ext uri="{FF2B5EF4-FFF2-40B4-BE49-F238E27FC236}">
                <a16:creationId xmlns:a16="http://schemas.microsoft.com/office/drawing/2014/main" id="{A4C7964D-00C0-74C1-4706-2744D68CE41F}"/>
              </a:ext>
            </a:extLst>
          </p:cNvPr>
          <p:cNvSpPr/>
          <p:nvPr/>
        </p:nvSpPr>
        <p:spPr>
          <a:xfrm>
            <a:off x="7258050" y="5568950"/>
            <a:ext cx="1544638"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65662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08" name="Freeform: Shape 107">
            <a:extLst>
              <a:ext uri="{FF2B5EF4-FFF2-40B4-BE49-F238E27FC236}">
                <a16:creationId xmlns:a16="http://schemas.microsoft.com/office/drawing/2014/main" id="{19C51C40-EE4B-53EA-4B75-21E008AE358C}"/>
              </a:ext>
            </a:extLst>
          </p:cNvPr>
          <p:cNvSpPr/>
          <p:nvPr/>
        </p:nvSpPr>
        <p:spPr>
          <a:xfrm>
            <a:off x="7258050" y="5638800"/>
            <a:ext cx="1544638" cy="142875"/>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65662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09" name="Freeform: Shape 108">
            <a:extLst>
              <a:ext uri="{FF2B5EF4-FFF2-40B4-BE49-F238E27FC236}">
                <a16:creationId xmlns:a16="http://schemas.microsoft.com/office/drawing/2014/main" id="{1801BAA6-C2CE-7E0F-F9B6-8820F5A328ED}"/>
              </a:ext>
            </a:extLst>
          </p:cNvPr>
          <p:cNvSpPr/>
          <p:nvPr/>
        </p:nvSpPr>
        <p:spPr>
          <a:xfrm>
            <a:off x="7258050" y="5710238"/>
            <a:ext cx="1544638"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65662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10" name="Freeform: Shape 109">
            <a:extLst>
              <a:ext uri="{FF2B5EF4-FFF2-40B4-BE49-F238E27FC236}">
                <a16:creationId xmlns:a16="http://schemas.microsoft.com/office/drawing/2014/main" id="{4A7921F3-FD3B-E637-0954-7052515B83E7}"/>
              </a:ext>
            </a:extLst>
          </p:cNvPr>
          <p:cNvSpPr/>
          <p:nvPr/>
        </p:nvSpPr>
        <p:spPr>
          <a:xfrm>
            <a:off x="7258050" y="5781675"/>
            <a:ext cx="1544638"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65662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11" name="Freeform: Shape 110">
            <a:extLst>
              <a:ext uri="{FF2B5EF4-FFF2-40B4-BE49-F238E27FC236}">
                <a16:creationId xmlns:a16="http://schemas.microsoft.com/office/drawing/2014/main" id="{3FE14B94-6DFA-B57C-1553-252C87E8EF67}"/>
              </a:ext>
            </a:extLst>
          </p:cNvPr>
          <p:cNvSpPr/>
          <p:nvPr/>
        </p:nvSpPr>
        <p:spPr>
          <a:xfrm>
            <a:off x="7258050" y="5851525"/>
            <a:ext cx="1544638"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65662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12" name="Freeform: Shape 111">
            <a:extLst>
              <a:ext uri="{FF2B5EF4-FFF2-40B4-BE49-F238E27FC236}">
                <a16:creationId xmlns:a16="http://schemas.microsoft.com/office/drawing/2014/main" id="{5EB0354F-5522-1B4F-E8B7-9F0F50B475F4}"/>
              </a:ext>
            </a:extLst>
          </p:cNvPr>
          <p:cNvSpPr/>
          <p:nvPr/>
        </p:nvSpPr>
        <p:spPr>
          <a:xfrm>
            <a:off x="7258050" y="5922963"/>
            <a:ext cx="1544638"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65662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13" name="Freeform: Shape 112">
            <a:extLst>
              <a:ext uri="{FF2B5EF4-FFF2-40B4-BE49-F238E27FC236}">
                <a16:creationId xmlns:a16="http://schemas.microsoft.com/office/drawing/2014/main" id="{BD310E5D-51B2-9121-7045-391BFDFC0552}"/>
              </a:ext>
            </a:extLst>
          </p:cNvPr>
          <p:cNvSpPr/>
          <p:nvPr/>
        </p:nvSpPr>
        <p:spPr>
          <a:xfrm>
            <a:off x="7258050" y="5992813"/>
            <a:ext cx="1544638"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65662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14" name="Freeform: Shape 113">
            <a:extLst>
              <a:ext uri="{FF2B5EF4-FFF2-40B4-BE49-F238E27FC236}">
                <a16:creationId xmlns:a16="http://schemas.microsoft.com/office/drawing/2014/main" id="{7A836B1F-641E-E85E-4940-0A1AB15FB36E}"/>
              </a:ext>
            </a:extLst>
          </p:cNvPr>
          <p:cNvSpPr/>
          <p:nvPr/>
        </p:nvSpPr>
        <p:spPr>
          <a:xfrm>
            <a:off x="7258050" y="6064250"/>
            <a:ext cx="1544638"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65662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15" name="Freeform: Shape 114">
            <a:extLst>
              <a:ext uri="{FF2B5EF4-FFF2-40B4-BE49-F238E27FC236}">
                <a16:creationId xmlns:a16="http://schemas.microsoft.com/office/drawing/2014/main" id="{18C2BEC1-2D8D-AD98-8AD2-74DF2B30CF9D}"/>
              </a:ext>
            </a:extLst>
          </p:cNvPr>
          <p:cNvSpPr/>
          <p:nvPr/>
        </p:nvSpPr>
        <p:spPr>
          <a:xfrm>
            <a:off x="7258050" y="6134100"/>
            <a:ext cx="1544638"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65662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16" name="Freeform: Shape 115">
            <a:extLst>
              <a:ext uri="{FF2B5EF4-FFF2-40B4-BE49-F238E27FC236}">
                <a16:creationId xmlns:a16="http://schemas.microsoft.com/office/drawing/2014/main" id="{E360A908-5FEC-0A59-A032-D95D9BBEB229}"/>
              </a:ext>
            </a:extLst>
          </p:cNvPr>
          <p:cNvSpPr/>
          <p:nvPr/>
        </p:nvSpPr>
        <p:spPr>
          <a:xfrm>
            <a:off x="7258050" y="6205538"/>
            <a:ext cx="1544638"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65662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17" name="Freeform: Shape 116">
            <a:extLst>
              <a:ext uri="{FF2B5EF4-FFF2-40B4-BE49-F238E27FC236}">
                <a16:creationId xmlns:a16="http://schemas.microsoft.com/office/drawing/2014/main" id="{20D071C5-6418-CCC8-36D5-8379F6311AA5}"/>
              </a:ext>
            </a:extLst>
          </p:cNvPr>
          <p:cNvSpPr/>
          <p:nvPr/>
        </p:nvSpPr>
        <p:spPr>
          <a:xfrm>
            <a:off x="7258050" y="6275388"/>
            <a:ext cx="1544638"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65662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18" name="Freeform: Shape 117">
            <a:extLst>
              <a:ext uri="{FF2B5EF4-FFF2-40B4-BE49-F238E27FC236}">
                <a16:creationId xmlns:a16="http://schemas.microsoft.com/office/drawing/2014/main" id="{3DF3DFE3-5293-856C-7318-2A592EC0F494}"/>
              </a:ext>
            </a:extLst>
          </p:cNvPr>
          <p:cNvSpPr/>
          <p:nvPr/>
        </p:nvSpPr>
        <p:spPr>
          <a:xfrm>
            <a:off x="7258050" y="6346825"/>
            <a:ext cx="1544638"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65662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19" name="Oval 118">
            <a:extLst>
              <a:ext uri="{FF2B5EF4-FFF2-40B4-BE49-F238E27FC236}">
                <a16:creationId xmlns:a16="http://schemas.microsoft.com/office/drawing/2014/main" id="{2A7D03A4-F920-56C7-0F97-D5DA78BE0543}"/>
              </a:ext>
            </a:extLst>
          </p:cNvPr>
          <p:cNvSpPr/>
          <p:nvPr/>
        </p:nvSpPr>
        <p:spPr>
          <a:xfrm>
            <a:off x="7258050" y="2892425"/>
            <a:ext cx="1519238" cy="244475"/>
          </a:xfrm>
          <a:prstGeom prst="ellipse">
            <a:avLst/>
          </a:prstGeom>
          <a:solidFill>
            <a:schemeClr val="bg1"/>
          </a:solidFill>
          <a:ln w="38100">
            <a:solidFill>
              <a:srgbClr val="90923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20" name="Oval 119">
            <a:extLst>
              <a:ext uri="{FF2B5EF4-FFF2-40B4-BE49-F238E27FC236}">
                <a16:creationId xmlns:a16="http://schemas.microsoft.com/office/drawing/2014/main" id="{A487033A-50BE-E9FF-DC22-4CB43EC94404}"/>
              </a:ext>
            </a:extLst>
          </p:cNvPr>
          <p:cNvSpPr/>
          <p:nvPr/>
        </p:nvSpPr>
        <p:spPr>
          <a:xfrm>
            <a:off x="7337425" y="2925763"/>
            <a:ext cx="1358900" cy="188912"/>
          </a:xfrm>
          <a:prstGeom prst="ellipse">
            <a:avLst/>
          </a:prstGeom>
          <a:gradFill flip="none" rotWithShape="1">
            <a:gsLst>
              <a:gs pos="0">
                <a:schemeClr val="tx1">
                  <a:lumMod val="65000"/>
                  <a:lumOff val="35000"/>
                </a:schemeClr>
              </a:gs>
              <a:gs pos="93000">
                <a:schemeClr val="bg1"/>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21" name="Freeform: Shape 120">
            <a:extLst>
              <a:ext uri="{FF2B5EF4-FFF2-40B4-BE49-F238E27FC236}">
                <a16:creationId xmlns:a16="http://schemas.microsoft.com/office/drawing/2014/main" id="{3231DA26-6C1A-8DC9-A262-2C6F0C10F8C4}"/>
              </a:ext>
            </a:extLst>
          </p:cNvPr>
          <p:cNvSpPr/>
          <p:nvPr/>
        </p:nvSpPr>
        <p:spPr>
          <a:xfrm>
            <a:off x="5254625" y="3519488"/>
            <a:ext cx="1546225" cy="3035300"/>
          </a:xfrm>
          <a:custGeom>
            <a:avLst/>
            <a:gdLst>
              <a:gd name="connsiteX0" fmla="*/ 4783 w 1546874"/>
              <a:gd name="connsiteY0" fmla="*/ 0 h 3034775"/>
              <a:gd name="connsiteX1" fmla="*/ 1544023 w 1546874"/>
              <a:gd name="connsiteY1" fmla="*/ 0 h 3034775"/>
              <a:gd name="connsiteX2" fmla="*/ 1544023 w 1546874"/>
              <a:gd name="connsiteY2" fmla="*/ 2883113 h 3034775"/>
              <a:gd name="connsiteX3" fmla="*/ 1546874 w 1546874"/>
              <a:gd name="connsiteY3" fmla="*/ 2893431 h 3034775"/>
              <a:gd name="connsiteX4" fmla="*/ 773437 w 1546874"/>
              <a:gd name="connsiteY4" fmla="*/ 3034775 h 3034775"/>
              <a:gd name="connsiteX5" fmla="*/ 0 w 1546874"/>
              <a:gd name="connsiteY5" fmla="*/ 2893431 h 3034775"/>
              <a:gd name="connsiteX6" fmla="*/ 3993 w 1546874"/>
              <a:gd name="connsiteY6" fmla="*/ 2878980 h 3034775"/>
              <a:gd name="connsiteX7" fmla="*/ 4783 w 1546874"/>
              <a:gd name="connsiteY7" fmla="*/ 2878034 h 303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6874" h="3034775">
                <a:moveTo>
                  <a:pt x="4783" y="0"/>
                </a:moveTo>
                <a:lnTo>
                  <a:pt x="1544023" y="0"/>
                </a:lnTo>
                <a:lnTo>
                  <a:pt x="1544023" y="2883113"/>
                </a:lnTo>
                <a:lnTo>
                  <a:pt x="1546874" y="2893431"/>
                </a:lnTo>
                <a:cubicBezTo>
                  <a:pt x="1546874" y="2971493"/>
                  <a:pt x="1200594" y="3034775"/>
                  <a:pt x="773437" y="3034775"/>
                </a:cubicBezTo>
                <a:cubicBezTo>
                  <a:pt x="346280" y="3034775"/>
                  <a:pt x="0" y="2971493"/>
                  <a:pt x="0" y="2893431"/>
                </a:cubicBezTo>
                <a:cubicBezTo>
                  <a:pt x="0" y="2888552"/>
                  <a:pt x="1352" y="2883731"/>
                  <a:pt x="3993" y="2878980"/>
                </a:cubicBezTo>
                <a:lnTo>
                  <a:pt x="4783" y="2878034"/>
                </a:lnTo>
                <a:close/>
              </a:path>
            </a:pathLst>
          </a:custGeom>
          <a:gradFill flip="none" rotWithShape="1">
            <a:gsLst>
              <a:gs pos="0">
                <a:srgbClr val="BE467F"/>
              </a:gs>
              <a:gs pos="43000">
                <a:srgbClr val="C4588B"/>
              </a:gs>
              <a:gs pos="67000">
                <a:srgbClr val="D587AC"/>
              </a:gs>
              <a:gs pos="82000">
                <a:srgbClr val="BE467F"/>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22" name="Freeform: Shape 121">
            <a:extLst>
              <a:ext uri="{FF2B5EF4-FFF2-40B4-BE49-F238E27FC236}">
                <a16:creationId xmlns:a16="http://schemas.microsoft.com/office/drawing/2014/main" id="{EFC8307C-0464-4F68-52F2-57E82E56A9FD}"/>
              </a:ext>
            </a:extLst>
          </p:cNvPr>
          <p:cNvSpPr/>
          <p:nvPr/>
        </p:nvSpPr>
        <p:spPr>
          <a:xfrm>
            <a:off x="5256213" y="3519488"/>
            <a:ext cx="1543050"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BD7031"/>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23" name="Freeform: Shape 122">
            <a:extLst>
              <a:ext uri="{FF2B5EF4-FFF2-40B4-BE49-F238E27FC236}">
                <a16:creationId xmlns:a16="http://schemas.microsoft.com/office/drawing/2014/main" id="{DB6790C0-B2E3-6DDE-441C-29D9AFFDE22E}"/>
              </a:ext>
            </a:extLst>
          </p:cNvPr>
          <p:cNvSpPr/>
          <p:nvPr/>
        </p:nvSpPr>
        <p:spPr>
          <a:xfrm>
            <a:off x="5256213" y="3589338"/>
            <a:ext cx="1543050"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43A6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24" name="Freeform: Shape 123">
            <a:extLst>
              <a:ext uri="{FF2B5EF4-FFF2-40B4-BE49-F238E27FC236}">
                <a16:creationId xmlns:a16="http://schemas.microsoft.com/office/drawing/2014/main" id="{8982CCA9-7406-1944-BF1F-4840CF582E46}"/>
              </a:ext>
            </a:extLst>
          </p:cNvPr>
          <p:cNvSpPr/>
          <p:nvPr/>
        </p:nvSpPr>
        <p:spPr>
          <a:xfrm>
            <a:off x="5256213" y="3660775"/>
            <a:ext cx="1543050"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43A6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25" name="Freeform: Shape 124">
            <a:extLst>
              <a:ext uri="{FF2B5EF4-FFF2-40B4-BE49-F238E27FC236}">
                <a16:creationId xmlns:a16="http://schemas.microsoft.com/office/drawing/2014/main" id="{8B0479FA-1697-F04F-B5FE-9A79BEC9F3DD}"/>
              </a:ext>
            </a:extLst>
          </p:cNvPr>
          <p:cNvSpPr/>
          <p:nvPr/>
        </p:nvSpPr>
        <p:spPr>
          <a:xfrm>
            <a:off x="5256213" y="3730625"/>
            <a:ext cx="1543050" cy="142875"/>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43A6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26" name="Freeform: Shape 125">
            <a:extLst>
              <a:ext uri="{FF2B5EF4-FFF2-40B4-BE49-F238E27FC236}">
                <a16:creationId xmlns:a16="http://schemas.microsoft.com/office/drawing/2014/main" id="{48D2289F-F51E-9925-77AE-E45076595714}"/>
              </a:ext>
            </a:extLst>
          </p:cNvPr>
          <p:cNvSpPr/>
          <p:nvPr/>
        </p:nvSpPr>
        <p:spPr>
          <a:xfrm>
            <a:off x="5256213" y="3802063"/>
            <a:ext cx="1543050"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43A6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27" name="Freeform: Shape 126">
            <a:extLst>
              <a:ext uri="{FF2B5EF4-FFF2-40B4-BE49-F238E27FC236}">
                <a16:creationId xmlns:a16="http://schemas.microsoft.com/office/drawing/2014/main" id="{4861867F-2DCB-04D9-1D75-A830776C45FA}"/>
              </a:ext>
            </a:extLst>
          </p:cNvPr>
          <p:cNvSpPr/>
          <p:nvPr/>
        </p:nvSpPr>
        <p:spPr>
          <a:xfrm>
            <a:off x="5256213" y="3873500"/>
            <a:ext cx="1543050"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43A6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28" name="Freeform: Shape 127">
            <a:extLst>
              <a:ext uri="{FF2B5EF4-FFF2-40B4-BE49-F238E27FC236}">
                <a16:creationId xmlns:a16="http://schemas.microsoft.com/office/drawing/2014/main" id="{320A16E0-79D3-0188-3605-D33121DC23DE}"/>
              </a:ext>
            </a:extLst>
          </p:cNvPr>
          <p:cNvSpPr/>
          <p:nvPr/>
        </p:nvSpPr>
        <p:spPr>
          <a:xfrm>
            <a:off x="5256213" y="3943350"/>
            <a:ext cx="1543050"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43A6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29" name="Freeform: Shape 128">
            <a:extLst>
              <a:ext uri="{FF2B5EF4-FFF2-40B4-BE49-F238E27FC236}">
                <a16:creationId xmlns:a16="http://schemas.microsoft.com/office/drawing/2014/main" id="{8B67F343-6C59-D82E-4788-BE4E5F4B3504}"/>
              </a:ext>
            </a:extLst>
          </p:cNvPr>
          <p:cNvSpPr/>
          <p:nvPr/>
        </p:nvSpPr>
        <p:spPr>
          <a:xfrm>
            <a:off x="5256213" y="4014788"/>
            <a:ext cx="1543050"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43A6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30" name="Freeform: Shape 129">
            <a:extLst>
              <a:ext uri="{FF2B5EF4-FFF2-40B4-BE49-F238E27FC236}">
                <a16:creationId xmlns:a16="http://schemas.microsoft.com/office/drawing/2014/main" id="{77CE01BD-FD54-9F16-52A4-D0A95BAD4D46}"/>
              </a:ext>
            </a:extLst>
          </p:cNvPr>
          <p:cNvSpPr/>
          <p:nvPr/>
        </p:nvSpPr>
        <p:spPr>
          <a:xfrm>
            <a:off x="5256213" y="4084638"/>
            <a:ext cx="1543050"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43A6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31" name="Freeform: Shape 130">
            <a:extLst>
              <a:ext uri="{FF2B5EF4-FFF2-40B4-BE49-F238E27FC236}">
                <a16:creationId xmlns:a16="http://schemas.microsoft.com/office/drawing/2014/main" id="{234F782F-3A62-BBFA-F33C-7AF4D87AEE06}"/>
              </a:ext>
            </a:extLst>
          </p:cNvPr>
          <p:cNvSpPr/>
          <p:nvPr/>
        </p:nvSpPr>
        <p:spPr>
          <a:xfrm>
            <a:off x="5256213" y="4156075"/>
            <a:ext cx="1543050"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43A6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32" name="Freeform: Shape 131">
            <a:extLst>
              <a:ext uri="{FF2B5EF4-FFF2-40B4-BE49-F238E27FC236}">
                <a16:creationId xmlns:a16="http://schemas.microsoft.com/office/drawing/2014/main" id="{22F3EACB-5F37-17F8-2A9C-8C5957141373}"/>
              </a:ext>
            </a:extLst>
          </p:cNvPr>
          <p:cNvSpPr/>
          <p:nvPr/>
        </p:nvSpPr>
        <p:spPr>
          <a:xfrm>
            <a:off x="5256213" y="4225925"/>
            <a:ext cx="1543050"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43A6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33" name="Freeform: Shape 132">
            <a:extLst>
              <a:ext uri="{FF2B5EF4-FFF2-40B4-BE49-F238E27FC236}">
                <a16:creationId xmlns:a16="http://schemas.microsoft.com/office/drawing/2014/main" id="{1AF9B1FE-3F53-7531-ADB3-1DEB859DFDDF}"/>
              </a:ext>
            </a:extLst>
          </p:cNvPr>
          <p:cNvSpPr/>
          <p:nvPr/>
        </p:nvSpPr>
        <p:spPr>
          <a:xfrm>
            <a:off x="5256213" y="4297363"/>
            <a:ext cx="1543050"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43A6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34" name="Freeform: Shape 133">
            <a:extLst>
              <a:ext uri="{FF2B5EF4-FFF2-40B4-BE49-F238E27FC236}">
                <a16:creationId xmlns:a16="http://schemas.microsoft.com/office/drawing/2014/main" id="{2B5DF86F-AF64-1158-583C-50F4F8007453}"/>
              </a:ext>
            </a:extLst>
          </p:cNvPr>
          <p:cNvSpPr/>
          <p:nvPr/>
        </p:nvSpPr>
        <p:spPr>
          <a:xfrm>
            <a:off x="5256213" y="4367213"/>
            <a:ext cx="1543050"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43A6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35" name="Freeform: Shape 134">
            <a:extLst>
              <a:ext uri="{FF2B5EF4-FFF2-40B4-BE49-F238E27FC236}">
                <a16:creationId xmlns:a16="http://schemas.microsoft.com/office/drawing/2014/main" id="{A9E20A2D-E9EB-4F6E-2045-DC184E2E9A87}"/>
              </a:ext>
            </a:extLst>
          </p:cNvPr>
          <p:cNvSpPr/>
          <p:nvPr/>
        </p:nvSpPr>
        <p:spPr>
          <a:xfrm>
            <a:off x="5256213" y="4438650"/>
            <a:ext cx="1543050"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43A6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36" name="Freeform: Shape 135">
            <a:extLst>
              <a:ext uri="{FF2B5EF4-FFF2-40B4-BE49-F238E27FC236}">
                <a16:creationId xmlns:a16="http://schemas.microsoft.com/office/drawing/2014/main" id="{E3A2B230-9135-E17E-08D0-56D9C1309E36}"/>
              </a:ext>
            </a:extLst>
          </p:cNvPr>
          <p:cNvSpPr/>
          <p:nvPr/>
        </p:nvSpPr>
        <p:spPr>
          <a:xfrm>
            <a:off x="5256213" y="4508500"/>
            <a:ext cx="1543050"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43A6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37" name="Freeform: Shape 136">
            <a:extLst>
              <a:ext uri="{FF2B5EF4-FFF2-40B4-BE49-F238E27FC236}">
                <a16:creationId xmlns:a16="http://schemas.microsoft.com/office/drawing/2014/main" id="{1F6AAF08-2F2A-CB46-48FB-3AFF7E534636}"/>
              </a:ext>
            </a:extLst>
          </p:cNvPr>
          <p:cNvSpPr/>
          <p:nvPr/>
        </p:nvSpPr>
        <p:spPr>
          <a:xfrm>
            <a:off x="5256213" y="4579938"/>
            <a:ext cx="1543050"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43A6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38" name="Freeform: Shape 137">
            <a:extLst>
              <a:ext uri="{FF2B5EF4-FFF2-40B4-BE49-F238E27FC236}">
                <a16:creationId xmlns:a16="http://schemas.microsoft.com/office/drawing/2014/main" id="{A9078490-B7D4-96BF-06BC-2B59EB95BC6D}"/>
              </a:ext>
            </a:extLst>
          </p:cNvPr>
          <p:cNvSpPr/>
          <p:nvPr/>
        </p:nvSpPr>
        <p:spPr>
          <a:xfrm>
            <a:off x="5256213" y="4649788"/>
            <a:ext cx="1543050"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43A6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39" name="Freeform: Shape 138">
            <a:extLst>
              <a:ext uri="{FF2B5EF4-FFF2-40B4-BE49-F238E27FC236}">
                <a16:creationId xmlns:a16="http://schemas.microsoft.com/office/drawing/2014/main" id="{3E427655-0544-C9BB-2127-39A83721378E}"/>
              </a:ext>
            </a:extLst>
          </p:cNvPr>
          <p:cNvSpPr/>
          <p:nvPr/>
        </p:nvSpPr>
        <p:spPr>
          <a:xfrm>
            <a:off x="5256213" y="4721225"/>
            <a:ext cx="1543050"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43A6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40" name="Freeform: Shape 139">
            <a:extLst>
              <a:ext uri="{FF2B5EF4-FFF2-40B4-BE49-F238E27FC236}">
                <a16:creationId xmlns:a16="http://schemas.microsoft.com/office/drawing/2014/main" id="{5D2BCDA2-29C5-81BE-3792-5283F5ACC72C}"/>
              </a:ext>
            </a:extLst>
          </p:cNvPr>
          <p:cNvSpPr/>
          <p:nvPr/>
        </p:nvSpPr>
        <p:spPr>
          <a:xfrm>
            <a:off x="5256213" y="4791075"/>
            <a:ext cx="1543050"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43A6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41" name="Freeform: Shape 140">
            <a:extLst>
              <a:ext uri="{FF2B5EF4-FFF2-40B4-BE49-F238E27FC236}">
                <a16:creationId xmlns:a16="http://schemas.microsoft.com/office/drawing/2014/main" id="{445F3559-35C1-43DF-EDBB-CC471A80FD45}"/>
              </a:ext>
            </a:extLst>
          </p:cNvPr>
          <p:cNvSpPr/>
          <p:nvPr/>
        </p:nvSpPr>
        <p:spPr>
          <a:xfrm>
            <a:off x="5256213" y="4862513"/>
            <a:ext cx="1543050"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43A6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42" name="Freeform: Shape 141">
            <a:extLst>
              <a:ext uri="{FF2B5EF4-FFF2-40B4-BE49-F238E27FC236}">
                <a16:creationId xmlns:a16="http://schemas.microsoft.com/office/drawing/2014/main" id="{E5517852-A53F-1F96-0FCB-1707A3E2F523}"/>
              </a:ext>
            </a:extLst>
          </p:cNvPr>
          <p:cNvSpPr/>
          <p:nvPr/>
        </p:nvSpPr>
        <p:spPr>
          <a:xfrm>
            <a:off x="5256213" y="4932363"/>
            <a:ext cx="1543050"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43A6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43" name="Freeform: Shape 142">
            <a:extLst>
              <a:ext uri="{FF2B5EF4-FFF2-40B4-BE49-F238E27FC236}">
                <a16:creationId xmlns:a16="http://schemas.microsoft.com/office/drawing/2014/main" id="{8B70170B-AD7C-BE37-C220-3A24FC52A8D1}"/>
              </a:ext>
            </a:extLst>
          </p:cNvPr>
          <p:cNvSpPr/>
          <p:nvPr/>
        </p:nvSpPr>
        <p:spPr>
          <a:xfrm>
            <a:off x="5256213" y="5003800"/>
            <a:ext cx="1543050"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43A6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44" name="Freeform: Shape 143">
            <a:extLst>
              <a:ext uri="{FF2B5EF4-FFF2-40B4-BE49-F238E27FC236}">
                <a16:creationId xmlns:a16="http://schemas.microsoft.com/office/drawing/2014/main" id="{A318F890-E43A-61F5-84BB-3D78936DCE31}"/>
              </a:ext>
            </a:extLst>
          </p:cNvPr>
          <p:cNvSpPr/>
          <p:nvPr/>
        </p:nvSpPr>
        <p:spPr>
          <a:xfrm>
            <a:off x="5256213" y="5073650"/>
            <a:ext cx="1543050"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43A6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45" name="Freeform: Shape 144">
            <a:extLst>
              <a:ext uri="{FF2B5EF4-FFF2-40B4-BE49-F238E27FC236}">
                <a16:creationId xmlns:a16="http://schemas.microsoft.com/office/drawing/2014/main" id="{B688544C-B211-C8DF-AC8B-D54C908E79EA}"/>
              </a:ext>
            </a:extLst>
          </p:cNvPr>
          <p:cNvSpPr/>
          <p:nvPr/>
        </p:nvSpPr>
        <p:spPr>
          <a:xfrm>
            <a:off x="5256213" y="5145088"/>
            <a:ext cx="1543050"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43A6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46" name="Freeform: Shape 145">
            <a:extLst>
              <a:ext uri="{FF2B5EF4-FFF2-40B4-BE49-F238E27FC236}">
                <a16:creationId xmlns:a16="http://schemas.microsoft.com/office/drawing/2014/main" id="{9AA0EA10-1D85-5001-AB2E-3FF7E80D89EB}"/>
              </a:ext>
            </a:extLst>
          </p:cNvPr>
          <p:cNvSpPr/>
          <p:nvPr/>
        </p:nvSpPr>
        <p:spPr>
          <a:xfrm>
            <a:off x="5256213" y="5214938"/>
            <a:ext cx="1543050"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43A6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47" name="Freeform: Shape 146">
            <a:extLst>
              <a:ext uri="{FF2B5EF4-FFF2-40B4-BE49-F238E27FC236}">
                <a16:creationId xmlns:a16="http://schemas.microsoft.com/office/drawing/2014/main" id="{00CE5718-CEBA-5A4D-9547-DA657C05422B}"/>
              </a:ext>
            </a:extLst>
          </p:cNvPr>
          <p:cNvSpPr/>
          <p:nvPr/>
        </p:nvSpPr>
        <p:spPr>
          <a:xfrm>
            <a:off x="5256213" y="5286375"/>
            <a:ext cx="1543050"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43A6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48" name="Freeform: Shape 147">
            <a:extLst>
              <a:ext uri="{FF2B5EF4-FFF2-40B4-BE49-F238E27FC236}">
                <a16:creationId xmlns:a16="http://schemas.microsoft.com/office/drawing/2014/main" id="{CE8F3905-12EB-D074-326E-C1BC578185B2}"/>
              </a:ext>
            </a:extLst>
          </p:cNvPr>
          <p:cNvSpPr/>
          <p:nvPr/>
        </p:nvSpPr>
        <p:spPr>
          <a:xfrm>
            <a:off x="5256213" y="5356225"/>
            <a:ext cx="1543050"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43A6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49" name="Freeform: Shape 148">
            <a:extLst>
              <a:ext uri="{FF2B5EF4-FFF2-40B4-BE49-F238E27FC236}">
                <a16:creationId xmlns:a16="http://schemas.microsoft.com/office/drawing/2014/main" id="{CBA1FC5C-E214-74E9-4AB9-5E9FFA468E41}"/>
              </a:ext>
            </a:extLst>
          </p:cNvPr>
          <p:cNvSpPr/>
          <p:nvPr/>
        </p:nvSpPr>
        <p:spPr>
          <a:xfrm>
            <a:off x="5256213" y="5427663"/>
            <a:ext cx="1543050"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43A6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50" name="Freeform: Shape 149">
            <a:extLst>
              <a:ext uri="{FF2B5EF4-FFF2-40B4-BE49-F238E27FC236}">
                <a16:creationId xmlns:a16="http://schemas.microsoft.com/office/drawing/2014/main" id="{75CA091E-6950-17FB-0B50-FCB4E2CAF7AF}"/>
              </a:ext>
            </a:extLst>
          </p:cNvPr>
          <p:cNvSpPr/>
          <p:nvPr/>
        </p:nvSpPr>
        <p:spPr>
          <a:xfrm>
            <a:off x="5256213" y="5497513"/>
            <a:ext cx="1543050"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43A6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51" name="Freeform: Shape 150">
            <a:extLst>
              <a:ext uri="{FF2B5EF4-FFF2-40B4-BE49-F238E27FC236}">
                <a16:creationId xmlns:a16="http://schemas.microsoft.com/office/drawing/2014/main" id="{A864F63A-811A-B8D2-2093-F5FD49614DEB}"/>
              </a:ext>
            </a:extLst>
          </p:cNvPr>
          <p:cNvSpPr/>
          <p:nvPr/>
        </p:nvSpPr>
        <p:spPr>
          <a:xfrm>
            <a:off x="5256213" y="5568950"/>
            <a:ext cx="1543050"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43A6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52" name="Freeform: Shape 151">
            <a:extLst>
              <a:ext uri="{FF2B5EF4-FFF2-40B4-BE49-F238E27FC236}">
                <a16:creationId xmlns:a16="http://schemas.microsoft.com/office/drawing/2014/main" id="{5CF02932-4239-14F4-6801-AFDA2D300AA1}"/>
              </a:ext>
            </a:extLst>
          </p:cNvPr>
          <p:cNvSpPr/>
          <p:nvPr/>
        </p:nvSpPr>
        <p:spPr>
          <a:xfrm>
            <a:off x="5256213" y="5638800"/>
            <a:ext cx="1543050" cy="142875"/>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43A6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53" name="Freeform: Shape 152">
            <a:extLst>
              <a:ext uri="{FF2B5EF4-FFF2-40B4-BE49-F238E27FC236}">
                <a16:creationId xmlns:a16="http://schemas.microsoft.com/office/drawing/2014/main" id="{AA3A565F-AE22-B5C7-9AA1-928DE41453BA}"/>
              </a:ext>
            </a:extLst>
          </p:cNvPr>
          <p:cNvSpPr/>
          <p:nvPr/>
        </p:nvSpPr>
        <p:spPr>
          <a:xfrm>
            <a:off x="5256213" y="5710238"/>
            <a:ext cx="1543050"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43A6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54" name="Freeform: Shape 153">
            <a:extLst>
              <a:ext uri="{FF2B5EF4-FFF2-40B4-BE49-F238E27FC236}">
                <a16:creationId xmlns:a16="http://schemas.microsoft.com/office/drawing/2014/main" id="{5F764A6D-520E-22AC-F0DB-2C5850933F6A}"/>
              </a:ext>
            </a:extLst>
          </p:cNvPr>
          <p:cNvSpPr/>
          <p:nvPr/>
        </p:nvSpPr>
        <p:spPr>
          <a:xfrm>
            <a:off x="5256213" y="5781675"/>
            <a:ext cx="1543050"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43A6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55" name="Freeform: Shape 154">
            <a:extLst>
              <a:ext uri="{FF2B5EF4-FFF2-40B4-BE49-F238E27FC236}">
                <a16:creationId xmlns:a16="http://schemas.microsoft.com/office/drawing/2014/main" id="{BECC5DB4-B825-959C-F50F-1277DC1A3CCE}"/>
              </a:ext>
            </a:extLst>
          </p:cNvPr>
          <p:cNvSpPr/>
          <p:nvPr/>
        </p:nvSpPr>
        <p:spPr>
          <a:xfrm>
            <a:off x="5256213" y="5851525"/>
            <a:ext cx="1543050"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43A6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56" name="Freeform: Shape 155">
            <a:extLst>
              <a:ext uri="{FF2B5EF4-FFF2-40B4-BE49-F238E27FC236}">
                <a16:creationId xmlns:a16="http://schemas.microsoft.com/office/drawing/2014/main" id="{B0C94DBC-627C-3568-E3E4-29762FC50CA3}"/>
              </a:ext>
            </a:extLst>
          </p:cNvPr>
          <p:cNvSpPr/>
          <p:nvPr/>
        </p:nvSpPr>
        <p:spPr>
          <a:xfrm>
            <a:off x="5256213" y="5922963"/>
            <a:ext cx="1543050"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43A6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57" name="Freeform: Shape 156">
            <a:extLst>
              <a:ext uri="{FF2B5EF4-FFF2-40B4-BE49-F238E27FC236}">
                <a16:creationId xmlns:a16="http://schemas.microsoft.com/office/drawing/2014/main" id="{4A32E0BE-23E8-9859-69F7-51247854F774}"/>
              </a:ext>
            </a:extLst>
          </p:cNvPr>
          <p:cNvSpPr/>
          <p:nvPr/>
        </p:nvSpPr>
        <p:spPr>
          <a:xfrm>
            <a:off x="5256213" y="5992813"/>
            <a:ext cx="1543050"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43A6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58" name="Freeform: Shape 157">
            <a:extLst>
              <a:ext uri="{FF2B5EF4-FFF2-40B4-BE49-F238E27FC236}">
                <a16:creationId xmlns:a16="http://schemas.microsoft.com/office/drawing/2014/main" id="{00A4B3CB-A6BE-BBCF-1852-14730CA61071}"/>
              </a:ext>
            </a:extLst>
          </p:cNvPr>
          <p:cNvSpPr/>
          <p:nvPr/>
        </p:nvSpPr>
        <p:spPr>
          <a:xfrm>
            <a:off x="5256213" y="6064250"/>
            <a:ext cx="1543050"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43A6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59" name="Freeform: Shape 158">
            <a:extLst>
              <a:ext uri="{FF2B5EF4-FFF2-40B4-BE49-F238E27FC236}">
                <a16:creationId xmlns:a16="http://schemas.microsoft.com/office/drawing/2014/main" id="{D52A0338-71F0-F71E-094B-E41A6A936EF8}"/>
              </a:ext>
            </a:extLst>
          </p:cNvPr>
          <p:cNvSpPr/>
          <p:nvPr/>
        </p:nvSpPr>
        <p:spPr>
          <a:xfrm>
            <a:off x="5256213" y="6134100"/>
            <a:ext cx="1543050"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43A6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60" name="Freeform: Shape 159">
            <a:extLst>
              <a:ext uri="{FF2B5EF4-FFF2-40B4-BE49-F238E27FC236}">
                <a16:creationId xmlns:a16="http://schemas.microsoft.com/office/drawing/2014/main" id="{DE6FEC6B-672E-7BB6-27BB-1063A1DACC17}"/>
              </a:ext>
            </a:extLst>
          </p:cNvPr>
          <p:cNvSpPr/>
          <p:nvPr/>
        </p:nvSpPr>
        <p:spPr>
          <a:xfrm>
            <a:off x="5256213" y="6205538"/>
            <a:ext cx="1543050"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43A6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61" name="Freeform: Shape 160">
            <a:extLst>
              <a:ext uri="{FF2B5EF4-FFF2-40B4-BE49-F238E27FC236}">
                <a16:creationId xmlns:a16="http://schemas.microsoft.com/office/drawing/2014/main" id="{D45D5990-D657-2494-7972-8DEE64BC276A}"/>
              </a:ext>
            </a:extLst>
          </p:cNvPr>
          <p:cNvSpPr/>
          <p:nvPr/>
        </p:nvSpPr>
        <p:spPr>
          <a:xfrm>
            <a:off x="5256213" y="6275388"/>
            <a:ext cx="1543050"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43A6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62" name="Freeform: Shape 161">
            <a:extLst>
              <a:ext uri="{FF2B5EF4-FFF2-40B4-BE49-F238E27FC236}">
                <a16:creationId xmlns:a16="http://schemas.microsoft.com/office/drawing/2014/main" id="{FC7D1267-5216-8A82-7018-6AFB681A2679}"/>
              </a:ext>
            </a:extLst>
          </p:cNvPr>
          <p:cNvSpPr/>
          <p:nvPr/>
        </p:nvSpPr>
        <p:spPr>
          <a:xfrm>
            <a:off x="5256213" y="6346825"/>
            <a:ext cx="1543050"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43A6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63" name="Oval 162">
            <a:extLst>
              <a:ext uri="{FF2B5EF4-FFF2-40B4-BE49-F238E27FC236}">
                <a16:creationId xmlns:a16="http://schemas.microsoft.com/office/drawing/2014/main" id="{2442D1D2-7DDC-FC6B-84B0-A056C1C18F50}"/>
              </a:ext>
            </a:extLst>
          </p:cNvPr>
          <p:cNvSpPr/>
          <p:nvPr/>
        </p:nvSpPr>
        <p:spPr>
          <a:xfrm>
            <a:off x="5268913" y="3382963"/>
            <a:ext cx="1519237" cy="244475"/>
          </a:xfrm>
          <a:prstGeom prst="ellipse">
            <a:avLst/>
          </a:prstGeom>
          <a:solidFill>
            <a:schemeClr val="bg1"/>
          </a:solidFill>
          <a:ln w="38100">
            <a:solidFill>
              <a:srgbClr val="BE46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64" name="Oval 163">
            <a:extLst>
              <a:ext uri="{FF2B5EF4-FFF2-40B4-BE49-F238E27FC236}">
                <a16:creationId xmlns:a16="http://schemas.microsoft.com/office/drawing/2014/main" id="{7DE69F93-34F9-FAF8-24DC-3450A129AFBC}"/>
              </a:ext>
            </a:extLst>
          </p:cNvPr>
          <p:cNvSpPr/>
          <p:nvPr/>
        </p:nvSpPr>
        <p:spPr>
          <a:xfrm>
            <a:off x="5348288" y="3416300"/>
            <a:ext cx="1358900" cy="188913"/>
          </a:xfrm>
          <a:prstGeom prst="ellipse">
            <a:avLst/>
          </a:prstGeom>
          <a:gradFill flip="none" rotWithShape="1">
            <a:gsLst>
              <a:gs pos="0">
                <a:schemeClr val="tx1">
                  <a:lumMod val="65000"/>
                  <a:lumOff val="35000"/>
                </a:schemeClr>
              </a:gs>
              <a:gs pos="93000">
                <a:schemeClr val="bg1"/>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65" name="Freeform: Shape 164">
            <a:extLst>
              <a:ext uri="{FF2B5EF4-FFF2-40B4-BE49-F238E27FC236}">
                <a16:creationId xmlns:a16="http://schemas.microsoft.com/office/drawing/2014/main" id="{FED8F952-8166-94C3-4F6D-4801FBBCF5CA}"/>
              </a:ext>
            </a:extLst>
          </p:cNvPr>
          <p:cNvSpPr/>
          <p:nvPr/>
        </p:nvSpPr>
        <p:spPr>
          <a:xfrm>
            <a:off x="3224213" y="4349750"/>
            <a:ext cx="1547812" cy="2205038"/>
          </a:xfrm>
          <a:custGeom>
            <a:avLst/>
            <a:gdLst>
              <a:gd name="connsiteX0" fmla="*/ 4783 w 1546874"/>
              <a:gd name="connsiteY0" fmla="*/ 0 h 2205113"/>
              <a:gd name="connsiteX1" fmla="*/ 1544023 w 1546874"/>
              <a:gd name="connsiteY1" fmla="*/ 0 h 2205113"/>
              <a:gd name="connsiteX2" fmla="*/ 1544023 w 1546874"/>
              <a:gd name="connsiteY2" fmla="*/ 2053451 h 2205113"/>
              <a:gd name="connsiteX3" fmla="*/ 1546874 w 1546874"/>
              <a:gd name="connsiteY3" fmla="*/ 2063769 h 2205113"/>
              <a:gd name="connsiteX4" fmla="*/ 773437 w 1546874"/>
              <a:gd name="connsiteY4" fmla="*/ 2205113 h 2205113"/>
              <a:gd name="connsiteX5" fmla="*/ 0 w 1546874"/>
              <a:gd name="connsiteY5" fmla="*/ 2063769 h 2205113"/>
              <a:gd name="connsiteX6" fmla="*/ 3993 w 1546874"/>
              <a:gd name="connsiteY6" fmla="*/ 2049318 h 2205113"/>
              <a:gd name="connsiteX7" fmla="*/ 4783 w 1546874"/>
              <a:gd name="connsiteY7" fmla="*/ 2048372 h 2205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6874" h="2205113">
                <a:moveTo>
                  <a:pt x="4783" y="0"/>
                </a:moveTo>
                <a:lnTo>
                  <a:pt x="1544023" y="0"/>
                </a:lnTo>
                <a:lnTo>
                  <a:pt x="1544023" y="2053451"/>
                </a:lnTo>
                <a:lnTo>
                  <a:pt x="1546874" y="2063769"/>
                </a:lnTo>
                <a:cubicBezTo>
                  <a:pt x="1546874" y="2141831"/>
                  <a:pt x="1200594" y="2205113"/>
                  <a:pt x="773437" y="2205113"/>
                </a:cubicBezTo>
                <a:cubicBezTo>
                  <a:pt x="346280" y="2205113"/>
                  <a:pt x="0" y="2141831"/>
                  <a:pt x="0" y="2063769"/>
                </a:cubicBezTo>
                <a:cubicBezTo>
                  <a:pt x="0" y="2058890"/>
                  <a:pt x="1352" y="2054069"/>
                  <a:pt x="3993" y="2049318"/>
                </a:cubicBezTo>
                <a:lnTo>
                  <a:pt x="4783" y="2048372"/>
                </a:lnTo>
                <a:close/>
              </a:path>
            </a:pathLst>
          </a:custGeom>
          <a:gradFill flip="none" rotWithShape="1">
            <a:gsLst>
              <a:gs pos="0">
                <a:srgbClr val="B29030"/>
              </a:gs>
              <a:gs pos="43000">
                <a:srgbClr val="C9A337"/>
              </a:gs>
              <a:gs pos="67000">
                <a:srgbClr val="D7BB6B"/>
              </a:gs>
              <a:gs pos="92000">
                <a:srgbClr val="B2903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66" name="Freeform: Shape 165">
            <a:extLst>
              <a:ext uri="{FF2B5EF4-FFF2-40B4-BE49-F238E27FC236}">
                <a16:creationId xmlns:a16="http://schemas.microsoft.com/office/drawing/2014/main" id="{4E72B8B2-7E9B-65E4-77F0-CFC813ED6117}"/>
              </a:ext>
            </a:extLst>
          </p:cNvPr>
          <p:cNvSpPr/>
          <p:nvPr/>
        </p:nvSpPr>
        <p:spPr>
          <a:xfrm>
            <a:off x="3225800" y="4367213"/>
            <a:ext cx="1544638"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BD7031"/>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67" name="Freeform: Shape 166">
            <a:extLst>
              <a:ext uri="{FF2B5EF4-FFF2-40B4-BE49-F238E27FC236}">
                <a16:creationId xmlns:a16="http://schemas.microsoft.com/office/drawing/2014/main" id="{99AEAE83-7090-CD25-37E8-5DB939A6BE79}"/>
              </a:ext>
            </a:extLst>
          </p:cNvPr>
          <p:cNvSpPr/>
          <p:nvPr/>
        </p:nvSpPr>
        <p:spPr>
          <a:xfrm>
            <a:off x="3225800" y="4438650"/>
            <a:ext cx="1544638"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917527"/>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68" name="Freeform: Shape 167">
            <a:extLst>
              <a:ext uri="{FF2B5EF4-FFF2-40B4-BE49-F238E27FC236}">
                <a16:creationId xmlns:a16="http://schemas.microsoft.com/office/drawing/2014/main" id="{752B07F1-16A1-DF6A-80DC-9D942E258046}"/>
              </a:ext>
            </a:extLst>
          </p:cNvPr>
          <p:cNvSpPr/>
          <p:nvPr/>
        </p:nvSpPr>
        <p:spPr>
          <a:xfrm>
            <a:off x="3225800" y="4508500"/>
            <a:ext cx="1544638"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917527"/>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69" name="Freeform: Shape 168">
            <a:extLst>
              <a:ext uri="{FF2B5EF4-FFF2-40B4-BE49-F238E27FC236}">
                <a16:creationId xmlns:a16="http://schemas.microsoft.com/office/drawing/2014/main" id="{5E22F2C0-254F-FAFE-F0B8-FFEB184F0250}"/>
              </a:ext>
            </a:extLst>
          </p:cNvPr>
          <p:cNvSpPr/>
          <p:nvPr/>
        </p:nvSpPr>
        <p:spPr>
          <a:xfrm>
            <a:off x="3225800" y="4579938"/>
            <a:ext cx="1544638"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917527"/>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70" name="Freeform: Shape 169">
            <a:extLst>
              <a:ext uri="{FF2B5EF4-FFF2-40B4-BE49-F238E27FC236}">
                <a16:creationId xmlns:a16="http://schemas.microsoft.com/office/drawing/2014/main" id="{6AA9EFF1-5BC5-199E-CE7C-6F34BE0BB537}"/>
              </a:ext>
            </a:extLst>
          </p:cNvPr>
          <p:cNvSpPr/>
          <p:nvPr/>
        </p:nvSpPr>
        <p:spPr>
          <a:xfrm>
            <a:off x="3225800" y="4649788"/>
            <a:ext cx="1544638"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917527"/>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71" name="Freeform: Shape 170">
            <a:extLst>
              <a:ext uri="{FF2B5EF4-FFF2-40B4-BE49-F238E27FC236}">
                <a16:creationId xmlns:a16="http://schemas.microsoft.com/office/drawing/2014/main" id="{A82B4286-795B-3AB4-9768-8652E35FF939}"/>
              </a:ext>
            </a:extLst>
          </p:cNvPr>
          <p:cNvSpPr/>
          <p:nvPr/>
        </p:nvSpPr>
        <p:spPr>
          <a:xfrm>
            <a:off x="3225800" y="4721225"/>
            <a:ext cx="1544638"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917527"/>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72" name="Freeform: Shape 171">
            <a:extLst>
              <a:ext uri="{FF2B5EF4-FFF2-40B4-BE49-F238E27FC236}">
                <a16:creationId xmlns:a16="http://schemas.microsoft.com/office/drawing/2014/main" id="{05175C4C-0CBD-C530-F9A2-BD381FB33AB7}"/>
              </a:ext>
            </a:extLst>
          </p:cNvPr>
          <p:cNvSpPr/>
          <p:nvPr/>
        </p:nvSpPr>
        <p:spPr>
          <a:xfrm>
            <a:off x="3225800" y="4791075"/>
            <a:ext cx="1544638"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917527"/>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73" name="Freeform: Shape 172">
            <a:extLst>
              <a:ext uri="{FF2B5EF4-FFF2-40B4-BE49-F238E27FC236}">
                <a16:creationId xmlns:a16="http://schemas.microsoft.com/office/drawing/2014/main" id="{CBA252BC-254F-B1F6-66FE-9BFC2A282290}"/>
              </a:ext>
            </a:extLst>
          </p:cNvPr>
          <p:cNvSpPr/>
          <p:nvPr/>
        </p:nvSpPr>
        <p:spPr>
          <a:xfrm>
            <a:off x="3225800" y="4862513"/>
            <a:ext cx="1544638"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917527"/>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74" name="Freeform: Shape 173">
            <a:extLst>
              <a:ext uri="{FF2B5EF4-FFF2-40B4-BE49-F238E27FC236}">
                <a16:creationId xmlns:a16="http://schemas.microsoft.com/office/drawing/2014/main" id="{1BA508D5-9EFC-55FF-2F54-2D8318654EF9}"/>
              </a:ext>
            </a:extLst>
          </p:cNvPr>
          <p:cNvSpPr/>
          <p:nvPr/>
        </p:nvSpPr>
        <p:spPr>
          <a:xfrm>
            <a:off x="3225800" y="4932363"/>
            <a:ext cx="1544638"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917527"/>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75" name="Freeform: Shape 174">
            <a:extLst>
              <a:ext uri="{FF2B5EF4-FFF2-40B4-BE49-F238E27FC236}">
                <a16:creationId xmlns:a16="http://schemas.microsoft.com/office/drawing/2014/main" id="{DB466E86-425D-0B5B-002B-66D4EB71CA74}"/>
              </a:ext>
            </a:extLst>
          </p:cNvPr>
          <p:cNvSpPr/>
          <p:nvPr/>
        </p:nvSpPr>
        <p:spPr>
          <a:xfrm>
            <a:off x="3225800" y="5003800"/>
            <a:ext cx="1544638"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917527"/>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76" name="Freeform: Shape 175">
            <a:extLst>
              <a:ext uri="{FF2B5EF4-FFF2-40B4-BE49-F238E27FC236}">
                <a16:creationId xmlns:a16="http://schemas.microsoft.com/office/drawing/2014/main" id="{8EC73E9A-172A-8BC3-7D9D-DC617DD8C514}"/>
              </a:ext>
            </a:extLst>
          </p:cNvPr>
          <p:cNvSpPr/>
          <p:nvPr/>
        </p:nvSpPr>
        <p:spPr>
          <a:xfrm>
            <a:off x="3225800" y="5073650"/>
            <a:ext cx="1544638"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917527"/>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77" name="Freeform: Shape 176">
            <a:extLst>
              <a:ext uri="{FF2B5EF4-FFF2-40B4-BE49-F238E27FC236}">
                <a16:creationId xmlns:a16="http://schemas.microsoft.com/office/drawing/2014/main" id="{D21BD690-8351-63CD-DC52-37538B34E809}"/>
              </a:ext>
            </a:extLst>
          </p:cNvPr>
          <p:cNvSpPr/>
          <p:nvPr/>
        </p:nvSpPr>
        <p:spPr>
          <a:xfrm>
            <a:off x="3225800" y="5145088"/>
            <a:ext cx="1544638"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917527"/>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78" name="Freeform: Shape 177">
            <a:extLst>
              <a:ext uri="{FF2B5EF4-FFF2-40B4-BE49-F238E27FC236}">
                <a16:creationId xmlns:a16="http://schemas.microsoft.com/office/drawing/2014/main" id="{30AA1487-8ED2-47DB-C478-2FD68F1BCE66}"/>
              </a:ext>
            </a:extLst>
          </p:cNvPr>
          <p:cNvSpPr/>
          <p:nvPr/>
        </p:nvSpPr>
        <p:spPr>
          <a:xfrm>
            <a:off x="3225800" y="5214938"/>
            <a:ext cx="1544638"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917527"/>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79" name="Freeform: Shape 178">
            <a:extLst>
              <a:ext uri="{FF2B5EF4-FFF2-40B4-BE49-F238E27FC236}">
                <a16:creationId xmlns:a16="http://schemas.microsoft.com/office/drawing/2014/main" id="{4BDE5441-FB0F-71AD-FC3C-DD919BB4A80D}"/>
              </a:ext>
            </a:extLst>
          </p:cNvPr>
          <p:cNvSpPr/>
          <p:nvPr/>
        </p:nvSpPr>
        <p:spPr>
          <a:xfrm>
            <a:off x="3225800" y="5286375"/>
            <a:ext cx="1544638"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917527"/>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80" name="Freeform: Shape 179">
            <a:extLst>
              <a:ext uri="{FF2B5EF4-FFF2-40B4-BE49-F238E27FC236}">
                <a16:creationId xmlns:a16="http://schemas.microsoft.com/office/drawing/2014/main" id="{7706FEEA-1A35-23A1-71A0-BC17ABBB5365}"/>
              </a:ext>
            </a:extLst>
          </p:cNvPr>
          <p:cNvSpPr/>
          <p:nvPr/>
        </p:nvSpPr>
        <p:spPr>
          <a:xfrm>
            <a:off x="3225800" y="5356225"/>
            <a:ext cx="1544638"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917527"/>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81" name="Freeform: Shape 180">
            <a:extLst>
              <a:ext uri="{FF2B5EF4-FFF2-40B4-BE49-F238E27FC236}">
                <a16:creationId xmlns:a16="http://schemas.microsoft.com/office/drawing/2014/main" id="{0725B648-A4E9-F622-B06D-07796B85026F}"/>
              </a:ext>
            </a:extLst>
          </p:cNvPr>
          <p:cNvSpPr/>
          <p:nvPr/>
        </p:nvSpPr>
        <p:spPr>
          <a:xfrm>
            <a:off x="3225800" y="5427663"/>
            <a:ext cx="1544638"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917527"/>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82" name="Freeform: Shape 181">
            <a:extLst>
              <a:ext uri="{FF2B5EF4-FFF2-40B4-BE49-F238E27FC236}">
                <a16:creationId xmlns:a16="http://schemas.microsoft.com/office/drawing/2014/main" id="{AE2ECB4D-4815-7B07-DE0F-C3B8CF20B89E}"/>
              </a:ext>
            </a:extLst>
          </p:cNvPr>
          <p:cNvSpPr/>
          <p:nvPr/>
        </p:nvSpPr>
        <p:spPr>
          <a:xfrm>
            <a:off x="3225800" y="5497513"/>
            <a:ext cx="1544638"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917527"/>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83" name="Freeform: Shape 182">
            <a:extLst>
              <a:ext uri="{FF2B5EF4-FFF2-40B4-BE49-F238E27FC236}">
                <a16:creationId xmlns:a16="http://schemas.microsoft.com/office/drawing/2014/main" id="{78DBC4F5-3AB1-BD98-6639-C5EFB5412FEE}"/>
              </a:ext>
            </a:extLst>
          </p:cNvPr>
          <p:cNvSpPr/>
          <p:nvPr/>
        </p:nvSpPr>
        <p:spPr>
          <a:xfrm>
            <a:off x="3225800" y="5568950"/>
            <a:ext cx="1544638"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917527"/>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84" name="Freeform: Shape 183">
            <a:extLst>
              <a:ext uri="{FF2B5EF4-FFF2-40B4-BE49-F238E27FC236}">
                <a16:creationId xmlns:a16="http://schemas.microsoft.com/office/drawing/2014/main" id="{FF2D26EA-BFE1-D951-8268-AAB1634641F3}"/>
              </a:ext>
            </a:extLst>
          </p:cNvPr>
          <p:cNvSpPr/>
          <p:nvPr/>
        </p:nvSpPr>
        <p:spPr>
          <a:xfrm>
            <a:off x="3225800" y="5638800"/>
            <a:ext cx="1544638" cy="142875"/>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917527"/>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85" name="Freeform: Shape 184">
            <a:extLst>
              <a:ext uri="{FF2B5EF4-FFF2-40B4-BE49-F238E27FC236}">
                <a16:creationId xmlns:a16="http://schemas.microsoft.com/office/drawing/2014/main" id="{5FE538D9-00D0-E7A7-DDAF-645469765D13}"/>
              </a:ext>
            </a:extLst>
          </p:cNvPr>
          <p:cNvSpPr/>
          <p:nvPr/>
        </p:nvSpPr>
        <p:spPr>
          <a:xfrm>
            <a:off x="3225800" y="5710238"/>
            <a:ext cx="1544638"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917527"/>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86" name="Freeform: Shape 185">
            <a:extLst>
              <a:ext uri="{FF2B5EF4-FFF2-40B4-BE49-F238E27FC236}">
                <a16:creationId xmlns:a16="http://schemas.microsoft.com/office/drawing/2014/main" id="{A462C65F-1DBF-79E7-A7B8-433A1880D819}"/>
              </a:ext>
            </a:extLst>
          </p:cNvPr>
          <p:cNvSpPr/>
          <p:nvPr/>
        </p:nvSpPr>
        <p:spPr>
          <a:xfrm>
            <a:off x="3225800" y="5781675"/>
            <a:ext cx="1544638"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917527"/>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87" name="Freeform: Shape 186">
            <a:extLst>
              <a:ext uri="{FF2B5EF4-FFF2-40B4-BE49-F238E27FC236}">
                <a16:creationId xmlns:a16="http://schemas.microsoft.com/office/drawing/2014/main" id="{CC68F0D8-58EB-3CDF-9EEF-FA8DEDB5EB76}"/>
              </a:ext>
            </a:extLst>
          </p:cNvPr>
          <p:cNvSpPr/>
          <p:nvPr/>
        </p:nvSpPr>
        <p:spPr>
          <a:xfrm>
            <a:off x="3225800" y="5851525"/>
            <a:ext cx="1544638"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917527"/>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88" name="Freeform: Shape 187">
            <a:extLst>
              <a:ext uri="{FF2B5EF4-FFF2-40B4-BE49-F238E27FC236}">
                <a16:creationId xmlns:a16="http://schemas.microsoft.com/office/drawing/2014/main" id="{07CA25D3-439D-C451-5865-62B870095B79}"/>
              </a:ext>
            </a:extLst>
          </p:cNvPr>
          <p:cNvSpPr/>
          <p:nvPr/>
        </p:nvSpPr>
        <p:spPr>
          <a:xfrm>
            <a:off x="3225800" y="5922963"/>
            <a:ext cx="1544638"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917527"/>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89" name="Freeform: Shape 188">
            <a:extLst>
              <a:ext uri="{FF2B5EF4-FFF2-40B4-BE49-F238E27FC236}">
                <a16:creationId xmlns:a16="http://schemas.microsoft.com/office/drawing/2014/main" id="{EF0B6651-E467-2E9F-88DF-92C586B3FD1B}"/>
              </a:ext>
            </a:extLst>
          </p:cNvPr>
          <p:cNvSpPr/>
          <p:nvPr/>
        </p:nvSpPr>
        <p:spPr>
          <a:xfrm>
            <a:off x="3225800" y="5992813"/>
            <a:ext cx="1544638"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917527"/>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90" name="Freeform: Shape 189">
            <a:extLst>
              <a:ext uri="{FF2B5EF4-FFF2-40B4-BE49-F238E27FC236}">
                <a16:creationId xmlns:a16="http://schemas.microsoft.com/office/drawing/2014/main" id="{DECB008A-0367-E2D6-8B06-F3B162A9C8CE}"/>
              </a:ext>
            </a:extLst>
          </p:cNvPr>
          <p:cNvSpPr/>
          <p:nvPr/>
        </p:nvSpPr>
        <p:spPr>
          <a:xfrm>
            <a:off x="3225800" y="6064250"/>
            <a:ext cx="1544638"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917527"/>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91" name="Freeform: Shape 190">
            <a:extLst>
              <a:ext uri="{FF2B5EF4-FFF2-40B4-BE49-F238E27FC236}">
                <a16:creationId xmlns:a16="http://schemas.microsoft.com/office/drawing/2014/main" id="{1A110E2C-AF03-2E14-302F-383BBABCDFDB}"/>
              </a:ext>
            </a:extLst>
          </p:cNvPr>
          <p:cNvSpPr/>
          <p:nvPr/>
        </p:nvSpPr>
        <p:spPr>
          <a:xfrm>
            <a:off x="3225800" y="6134100"/>
            <a:ext cx="1544638"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917527"/>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92" name="Freeform: Shape 191">
            <a:extLst>
              <a:ext uri="{FF2B5EF4-FFF2-40B4-BE49-F238E27FC236}">
                <a16:creationId xmlns:a16="http://schemas.microsoft.com/office/drawing/2014/main" id="{335B4D3C-E83A-FDED-E4DF-1D2A4F0758BA}"/>
              </a:ext>
            </a:extLst>
          </p:cNvPr>
          <p:cNvSpPr/>
          <p:nvPr/>
        </p:nvSpPr>
        <p:spPr>
          <a:xfrm>
            <a:off x="3225800" y="6205538"/>
            <a:ext cx="1544638"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917527"/>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93" name="Freeform: Shape 192">
            <a:extLst>
              <a:ext uri="{FF2B5EF4-FFF2-40B4-BE49-F238E27FC236}">
                <a16:creationId xmlns:a16="http://schemas.microsoft.com/office/drawing/2014/main" id="{74259238-5E4F-8763-4616-6E20B237A49E}"/>
              </a:ext>
            </a:extLst>
          </p:cNvPr>
          <p:cNvSpPr/>
          <p:nvPr/>
        </p:nvSpPr>
        <p:spPr>
          <a:xfrm>
            <a:off x="3225800" y="6275388"/>
            <a:ext cx="1544638"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917527"/>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94" name="Freeform: Shape 193">
            <a:extLst>
              <a:ext uri="{FF2B5EF4-FFF2-40B4-BE49-F238E27FC236}">
                <a16:creationId xmlns:a16="http://schemas.microsoft.com/office/drawing/2014/main" id="{C2793353-065C-3F50-2B0E-E7AECC84E501}"/>
              </a:ext>
            </a:extLst>
          </p:cNvPr>
          <p:cNvSpPr/>
          <p:nvPr/>
        </p:nvSpPr>
        <p:spPr>
          <a:xfrm>
            <a:off x="3225800" y="6346825"/>
            <a:ext cx="1544638"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917527"/>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95" name="Oval 194">
            <a:extLst>
              <a:ext uri="{FF2B5EF4-FFF2-40B4-BE49-F238E27FC236}">
                <a16:creationId xmlns:a16="http://schemas.microsoft.com/office/drawing/2014/main" id="{33F02454-A9AF-E4ED-3E02-36E30FDA2F47}"/>
              </a:ext>
            </a:extLst>
          </p:cNvPr>
          <p:cNvSpPr/>
          <p:nvPr/>
        </p:nvSpPr>
        <p:spPr>
          <a:xfrm>
            <a:off x="3225800" y="4221163"/>
            <a:ext cx="1519238" cy="244475"/>
          </a:xfrm>
          <a:prstGeom prst="ellipse">
            <a:avLst/>
          </a:prstGeom>
          <a:solidFill>
            <a:schemeClr val="bg1"/>
          </a:solidFill>
          <a:ln w="38100">
            <a:solidFill>
              <a:srgbClr val="B2903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96" name="Oval 195">
            <a:extLst>
              <a:ext uri="{FF2B5EF4-FFF2-40B4-BE49-F238E27FC236}">
                <a16:creationId xmlns:a16="http://schemas.microsoft.com/office/drawing/2014/main" id="{3ACD4FEF-07FE-2D10-3D72-579B54F654C1}"/>
              </a:ext>
            </a:extLst>
          </p:cNvPr>
          <p:cNvSpPr/>
          <p:nvPr/>
        </p:nvSpPr>
        <p:spPr>
          <a:xfrm>
            <a:off x="3305175" y="4252913"/>
            <a:ext cx="1358900" cy="190500"/>
          </a:xfrm>
          <a:prstGeom prst="ellipse">
            <a:avLst/>
          </a:prstGeom>
          <a:gradFill flip="none" rotWithShape="1">
            <a:gsLst>
              <a:gs pos="0">
                <a:schemeClr val="tx1">
                  <a:lumMod val="65000"/>
                  <a:lumOff val="35000"/>
                </a:schemeClr>
              </a:gs>
              <a:gs pos="93000">
                <a:schemeClr val="bg1"/>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97" name="Freeform: Shape 196">
            <a:extLst>
              <a:ext uri="{FF2B5EF4-FFF2-40B4-BE49-F238E27FC236}">
                <a16:creationId xmlns:a16="http://schemas.microsoft.com/office/drawing/2014/main" id="{E2E30980-C48E-D92C-226B-BD7B8FCF97D1}"/>
              </a:ext>
            </a:extLst>
          </p:cNvPr>
          <p:cNvSpPr/>
          <p:nvPr/>
        </p:nvSpPr>
        <p:spPr>
          <a:xfrm>
            <a:off x="1193800" y="5286375"/>
            <a:ext cx="1547813" cy="1268413"/>
          </a:xfrm>
          <a:custGeom>
            <a:avLst/>
            <a:gdLst>
              <a:gd name="connsiteX0" fmla="*/ 4783 w 1546874"/>
              <a:gd name="connsiteY0" fmla="*/ 0 h 1267975"/>
              <a:gd name="connsiteX1" fmla="*/ 1544023 w 1546874"/>
              <a:gd name="connsiteY1" fmla="*/ 0 h 1267975"/>
              <a:gd name="connsiteX2" fmla="*/ 1544023 w 1546874"/>
              <a:gd name="connsiteY2" fmla="*/ 1116313 h 1267975"/>
              <a:gd name="connsiteX3" fmla="*/ 1546874 w 1546874"/>
              <a:gd name="connsiteY3" fmla="*/ 1126631 h 1267975"/>
              <a:gd name="connsiteX4" fmla="*/ 773437 w 1546874"/>
              <a:gd name="connsiteY4" fmla="*/ 1267975 h 1267975"/>
              <a:gd name="connsiteX5" fmla="*/ 0 w 1546874"/>
              <a:gd name="connsiteY5" fmla="*/ 1126631 h 1267975"/>
              <a:gd name="connsiteX6" fmla="*/ 3993 w 1546874"/>
              <a:gd name="connsiteY6" fmla="*/ 1112180 h 1267975"/>
              <a:gd name="connsiteX7" fmla="*/ 4783 w 1546874"/>
              <a:gd name="connsiteY7" fmla="*/ 1111234 h 1267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6874" h="1267975">
                <a:moveTo>
                  <a:pt x="4783" y="0"/>
                </a:moveTo>
                <a:lnTo>
                  <a:pt x="1544023" y="0"/>
                </a:lnTo>
                <a:lnTo>
                  <a:pt x="1544023" y="1116313"/>
                </a:lnTo>
                <a:lnTo>
                  <a:pt x="1546874" y="1126631"/>
                </a:lnTo>
                <a:cubicBezTo>
                  <a:pt x="1546874" y="1204693"/>
                  <a:pt x="1200594" y="1267975"/>
                  <a:pt x="773437" y="1267975"/>
                </a:cubicBezTo>
                <a:cubicBezTo>
                  <a:pt x="346280" y="1267975"/>
                  <a:pt x="0" y="1204693"/>
                  <a:pt x="0" y="1126631"/>
                </a:cubicBezTo>
                <a:cubicBezTo>
                  <a:pt x="0" y="1121752"/>
                  <a:pt x="1352" y="1116931"/>
                  <a:pt x="3993" y="1112180"/>
                </a:cubicBezTo>
                <a:lnTo>
                  <a:pt x="4783" y="1111234"/>
                </a:lnTo>
                <a:close/>
              </a:path>
            </a:pathLst>
          </a:custGeom>
          <a:gradFill flip="none" rotWithShape="1">
            <a:gsLst>
              <a:gs pos="0">
                <a:srgbClr val="BD7031"/>
              </a:gs>
              <a:gs pos="46000">
                <a:srgbClr val="D18A4F"/>
              </a:gs>
              <a:gs pos="67000">
                <a:srgbClr val="DBA477"/>
              </a:gs>
              <a:gs pos="92000">
                <a:srgbClr val="BD703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98" name="Freeform: Shape 197">
            <a:extLst>
              <a:ext uri="{FF2B5EF4-FFF2-40B4-BE49-F238E27FC236}">
                <a16:creationId xmlns:a16="http://schemas.microsoft.com/office/drawing/2014/main" id="{0CD668BE-A5FF-9DD0-ADD8-D14B49081F02}"/>
              </a:ext>
            </a:extLst>
          </p:cNvPr>
          <p:cNvSpPr/>
          <p:nvPr/>
        </p:nvSpPr>
        <p:spPr>
          <a:xfrm>
            <a:off x="1195388" y="5286375"/>
            <a:ext cx="1544637"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BD7031"/>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99" name="Freeform: Shape 198">
            <a:extLst>
              <a:ext uri="{FF2B5EF4-FFF2-40B4-BE49-F238E27FC236}">
                <a16:creationId xmlns:a16="http://schemas.microsoft.com/office/drawing/2014/main" id="{FC92CB14-3AC8-2D4A-7F59-B6308422ABD9}"/>
              </a:ext>
            </a:extLst>
          </p:cNvPr>
          <p:cNvSpPr/>
          <p:nvPr/>
        </p:nvSpPr>
        <p:spPr>
          <a:xfrm>
            <a:off x="1195388" y="5356225"/>
            <a:ext cx="1544637"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2602A"/>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200" name="Freeform: Shape 199">
            <a:extLst>
              <a:ext uri="{FF2B5EF4-FFF2-40B4-BE49-F238E27FC236}">
                <a16:creationId xmlns:a16="http://schemas.microsoft.com/office/drawing/2014/main" id="{A71A466C-0FEB-098E-04B9-7E9F1006EE45}"/>
              </a:ext>
            </a:extLst>
          </p:cNvPr>
          <p:cNvSpPr/>
          <p:nvPr/>
        </p:nvSpPr>
        <p:spPr>
          <a:xfrm>
            <a:off x="1195388" y="5427663"/>
            <a:ext cx="1544637"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2602A"/>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201" name="Freeform: Shape 200">
            <a:extLst>
              <a:ext uri="{FF2B5EF4-FFF2-40B4-BE49-F238E27FC236}">
                <a16:creationId xmlns:a16="http://schemas.microsoft.com/office/drawing/2014/main" id="{40DFBB39-216E-D2CC-3F1D-A4BCDD73D059}"/>
              </a:ext>
            </a:extLst>
          </p:cNvPr>
          <p:cNvSpPr/>
          <p:nvPr/>
        </p:nvSpPr>
        <p:spPr>
          <a:xfrm>
            <a:off x="1195388" y="5497513"/>
            <a:ext cx="1544637"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2602A"/>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202" name="Freeform: Shape 201">
            <a:extLst>
              <a:ext uri="{FF2B5EF4-FFF2-40B4-BE49-F238E27FC236}">
                <a16:creationId xmlns:a16="http://schemas.microsoft.com/office/drawing/2014/main" id="{F88EE857-626E-7E97-FFC0-AB9F69F5E10F}"/>
              </a:ext>
            </a:extLst>
          </p:cNvPr>
          <p:cNvSpPr/>
          <p:nvPr/>
        </p:nvSpPr>
        <p:spPr>
          <a:xfrm>
            <a:off x="1195388" y="5568950"/>
            <a:ext cx="1544637"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2602A"/>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203" name="Freeform: Shape 202">
            <a:extLst>
              <a:ext uri="{FF2B5EF4-FFF2-40B4-BE49-F238E27FC236}">
                <a16:creationId xmlns:a16="http://schemas.microsoft.com/office/drawing/2014/main" id="{C2BBA3DF-3139-7C24-9B8F-76546A44B4F4}"/>
              </a:ext>
            </a:extLst>
          </p:cNvPr>
          <p:cNvSpPr/>
          <p:nvPr/>
        </p:nvSpPr>
        <p:spPr>
          <a:xfrm>
            <a:off x="1195388" y="5638800"/>
            <a:ext cx="1544637" cy="142875"/>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2602A"/>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204" name="Freeform: Shape 203">
            <a:extLst>
              <a:ext uri="{FF2B5EF4-FFF2-40B4-BE49-F238E27FC236}">
                <a16:creationId xmlns:a16="http://schemas.microsoft.com/office/drawing/2014/main" id="{51292FAD-3DB7-71ED-1C8E-9270CCA1E7A6}"/>
              </a:ext>
            </a:extLst>
          </p:cNvPr>
          <p:cNvSpPr/>
          <p:nvPr/>
        </p:nvSpPr>
        <p:spPr>
          <a:xfrm>
            <a:off x="1195388" y="5710238"/>
            <a:ext cx="1544637"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2602A"/>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205" name="Freeform: Shape 204">
            <a:extLst>
              <a:ext uri="{FF2B5EF4-FFF2-40B4-BE49-F238E27FC236}">
                <a16:creationId xmlns:a16="http://schemas.microsoft.com/office/drawing/2014/main" id="{0134258F-B383-3E08-78DE-D578FA790507}"/>
              </a:ext>
            </a:extLst>
          </p:cNvPr>
          <p:cNvSpPr/>
          <p:nvPr/>
        </p:nvSpPr>
        <p:spPr>
          <a:xfrm>
            <a:off x="1195388" y="5781675"/>
            <a:ext cx="1544637"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2602A"/>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206" name="Freeform: Shape 205">
            <a:extLst>
              <a:ext uri="{FF2B5EF4-FFF2-40B4-BE49-F238E27FC236}">
                <a16:creationId xmlns:a16="http://schemas.microsoft.com/office/drawing/2014/main" id="{B4A2C9DC-D6C0-6A2B-A46A-4FB284BA9369}"/>
              </a:ext>
            </a:extLst>
          </p:cNvPr>
          <p:cNvSpPr/>
          <p:nvPr/>
        </p:nvSpPr>
        <p:spPr>
          <a:xfrm>
            <a:off x="1195388" y="5851525"/>
            <a:ext cx="1544637"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2602A"/>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207" name="Freeform: Shape 206">
            <a:extLst>
              <a:ext uri="{FF2B5EF4-FFF2-40B4-BE49-F238E27FC236}">
                <a16:creationId xmlns:a16="http://schemas.microsoft.com/office/drawing/2014/main" id="{1B1FAB47-EE5A-2910-0E54-4EE20056F682}"/>
              </a:ext>
            </a:extLst>
          </p:cNvPr>
          <p:cNvSpPr/>
          <p:nvPr/>
        </p:nvSpPr>
        <p:spPr>
          <a:xfrm>
            <a:off x="1195388" y="5922963"/>
            <a:ext cx="1544637"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2602A"/>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208" name="Freeform: Shape 207">
            <a:extLst>
              <a:ext uri="{FF2B5EF4-FFF2-40B4-BE49-F238E27FC236}">
                <a16:creationId xmlns:a16="http://schemas.microsoft.com/office/drawing/2014/main" id="{1AEDDF35-BF81-4E42-E77A-91FF546973F7}"/>
              </a:ext>
            </a:extLst>
          </p:cNvPr>
          <p:cNvSpPr/>
          <p:nvPr/>
        </p:nvSpPr>
        <p:spPr>
          <a:xfrm>
            <a:off x="1195388" y="5992813"/>
            <a:ext cx="1544637"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2602A"/>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209" name="Freeform: Shape 208">
            <a:extLst>
              <a:ext uri="{FF2B5EF4-FFF2-40B4-BE49-F238E27FC236}">
                <a16:creationId xmlns:a16="http://schemas.microsoft.com/office/drawing/2014/main" id="{973F07C3-2ED1-A65C-2D9A-8CE3D3A5DDFD}"/>
              </a:ext>
            </a:extLst>
          </p:cNvPr>
          <p:cNvSpPr/>
          <p:nvPr/>
        </p:nvSpPr>
        <p:spPr>
          <a:xfrm>
            <a:off x="1195388" y="6064250"/>
            <a:ext cx="1544637"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2602A"/>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210" name="Freeform: Shape 209">
            <a:extLst>
              <a:ext uri="{FF2B5EF4-FFF2-40B4-BE49-F238E27FC236}">
                <a16:creationId xmlns:a16="http://schemas.microsoft.com/office/drawing/2014/main" id="{47547640-C764-2143-654C-58228C6B4658}"/>
              </a:ext>
            </a:extLst>
          </p:cNvPr>
          <p:cNvSpPr/>
          <p:nvPr/>
        </p:nvSpPr>
        <p:spPr>
          <a:xfrm>
            <a:off x="1195388" y="6134100"/>
            <a:ext cx="1544637"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2602A"/>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211" name="Freeform: Shape 210">
            <a:extLst>
              <a:ext uri="{FF2B5EF4-FFF2-40B4-BE49-F238E27FC236}">
                <a16:creationId xmlns:a16="http://schemas.microsoft.com/office/drawing/2014/main" id="{B7CB22F5-2CFD-A596-64C0-61066C8DBE49}"/>
              </a:ext>
            </a:extLst>
          </p:cNvPr>
          <p:cNvSpPr/>
          <p:nvPr/>
        </p:nvSpPr>
        <p:spPr>
          <a:xfrm>
            <a:off x="1195388" y="6205538"/>
            <a:ext cx="1544637"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2602A"/>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212" name="Freeform: Shape 211">
            <a:extLst>
              <a:ext uri="{FF2B5EF4-FFF2-40B4-BE49-F238E27FC236}">
                <a16:creationId xmlns:a16="http://schemas.microsoft.com/office/drawing/2014/main" id="{00EFAC3C-8301-74FB-12C0-25D13CCD1F6D}"/>
              </a:ext>
            </a:extLst>
          </p:cNvPr>
          <p:cNvSpPr/>
          <p:nvPr/>
        </p:nvSpPr>
        <p:spPr>
          <a:xfrm>
            <a:off x="1195388" y="6275388"/>
            <a:ext cx="1544637" cy="141287"/>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2602A"/>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213" name="Freeform: Shape 212">
            <a:extLst>
              <a:ext uri="{FF2B5EF4-FFF2-40B4-BE49-F238E27FC236}">
                <a16:creationId xmlns:a16="http://schemas.microsoft.com/office/drawing/2014/main" id="{41934DAE-8DDA-68DF-188C-5727D534A743}"/>
              </a:ext>
            </a:extLst>
          </p:cNvPr>
          <p:cNvSpPr/>
          <p:nvPr/>
        </p:nvSpPr>
        <p:spPr>
          <a:xfrm>
            <a:off x="1195388" y="6346825"/>
            <a:ext cx="1544637" cy="141288"/>
          </a:xfrm>
          <a:custGeom>
            <a:avLst/>
            <a:gdLst>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12683 w 1546874"/>
              <a:gd name="connsiteY4" fmla="*/ 1 h 152825"/>
              <a:gd name="connsiteX5" fmla="*/ 60780 w 1546874"/>
              <a:gd name="connsiteY5" fmla="*/ 43537 h 152825"/>
              <a:gd name="connsiteX6" fmla="*/ 773436 w 1546874"/>
              <a:gd name="connsiteY6" fmla="*/ 129863 h 152825"/>
              <a:gd name="connsiteX7" fmla="*/ 1486092 w 1546874"/>
              <a:gd name="connsiteY7" fmla="*/ 43537 h 152825"/>
              <a:gd name="connsiteX0" fmla="*/ 1534190 w 1546874"/>
              <a:gd name="connsiteY0" fmla="*/ 0 h 152825"/>
              <a:gd name="connsiteX1" fmla="*/ 1546874 w 1546874"/>
              <a:gd name="connsiteY1" fmla="*/ 11481 h 152825"/>
              <a:gd name="connsiteX2" fmla="*/ 773437 w 1546874"/>
              <a:gd name="connsiteY2" fmla="*/ 152825 h 152825"/>
              <a:gd name="connsiteX3" fmla="*/ 0 w 1546874"/>
              <a:gd name="connsiteY3" fmla="*/ 11481 h 152825"/>
              <a:gd name="connsiteX4" fmla="*/ 60780 w 1546874"/>
              <a:gd name="connsiteY4" fmla="*/ 43537 h 152825"/>
              <a:gd name="connsiteX5" fmla="*/ 773436 w 1546874"/>
              <a:gd name="connsiteY5" fmla="*/ 129863 h 152825"/>
              <a:gd name="connsiteX6" fmla="*/ 1486092 w 1546874"/>
              <a:gd name="connsiteY6" fmla="*/ 43537 h 152825"/>
              <a:gd name="connsiteX7" fmla="*/ 1534190 w 1546874"/>
              <a:gd name="connsiteY7" fmla="*/ 0 h 152825"/>
              <a:gd name="connsiteX0" fmla="*/ 1486092 w 1546874"/>
              <a:gd name="connsiteY0" fmla="*/ 32056 h 141344"/>
              <a:gd name="connsiteX1" fmla="*/ 1546874 w 1546874"/>
              <a:gd name="connsiteY1" fmla="*/ 0 h 141344"/>
              <a:gd name="connsiteX2" fmla="*/ 773437 w 1546874"/>
              <a:gd name="connsiteY2" fmla="*/ 141344 h 141344"/>
              <a:gd name="connsiteX3" fmla="*/ 0 w 1546874"/>
              <a:gd name="connsiteY3" fmla="*/ 0 h 141344"/>
              <a:gd name="connsiteX4" fmla="*/ 60780 w 1546874"/>
              <a:gd name="connsiteY4" fmla="*/ 32056 h 141344"/>
              <a:gd name="connsiteX5" fmla="*/ 773436 w 1546874"/>
              <a:gd name="connsiteY5" fmla="*/ 118382 h 141344"/>
              <a:gd name="connsiteX6" fmla="*/ 1486092 w 1546874"/>
              <a:gd name="connsiteY6" fmla="*/ 32056 h 14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6874" h="141344">
                <a:moveTo>
                  <a:pt x="1486092" y="32056"/>
                </a:moveTo>
                <a:lnTo>
                  <a:pt x="1546874" y="0"/>
                </a:lnTo>
                <a:cubicBezTo>
                  <a:pt x="1546874" y="78062"/>
                  <a:pt x="1200594" y="141344"/>
                  <a:pt x="773437" y="141344"/>
                </a:cubicBezTo>
                <a:cubicBezTo>
                  <a:pt x="346280" y="141344"/>
                  <a:pt x="0" y="78062"/>
                  <a:pt x="0" y="0"/>
                </a:cubicBezTo>
                <a:lnTo>
                  <a:pt x="60780" y="32056"/>
                </a:lnTo>
                <a:cubicBezTo>
                  <a:pt x="178194" y="82786"/>
                  <a:pt x="453068" y="118382"/>
                  <a:pt x="773436" y="118382"/>
                </a:cubicBezTo>
                <a:cubicBezTo>
                  <a:pt x="1093804" y="118382"/>
                  <a:pt x="1368678" y="82786"/>
                  <a:pt x="1486092" y="32056"/>
                </a:cubicBezTo>
                <a:close/>
              </a:path>
            </a:pathLst>
          </a:custGeom>
          <a:solidFill>
            <a:srgbClr val="A2602A"/>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214" name="Oval 213">
            <a:extLst>
              <a:ext uri="{FF2B5EF4-FFF2-40B4-BE49-F238E27FC236}">
                <a16:creationId xmlns:a16="http://schemas.microsoft.com/office/drawing/2014/main" id="{18769948-C0C2-15E7-7115-65AFE10EBD0F}"/>
              </a:ext>
            </a:extLst>
          </p:cNvPr>
          <p:cNvSpPr/>
          <p:nvPr/>
        </p:nvSpPr>
        <p:spPr>
          <a:xfrm>
            <a:off x="1208088" y="5145088"/>
            <a:ext cx="1519237" cy="244475"/>
          </a:xfrm>
          <a:prstGeom prst="ellipse">
            <a:avLst/>
          </a:prstGeom>
          <a:solidFill>
            <a:schemeClr val="bg1"/>
          </a:solidFill>
          <a:ln w="38100">
            <a:solidFill>
              <a:srgbClr val="A2602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215" name="Oval 214">
            <a:extLst>
              <a:ext uri="{FF2B5EF4-FFF2-40B4-BE49-F238E27FC236}">
                <a16:creationId xmlns:a16="http://schemas.microsoft.com/office/drawing/2014/main" id="{3877CF48-D888-3EC6-AD8C-3CF53D8B1812}"/>
              </a:ext>
            </a:extLst>
          </p:cNvPr>
          <p:cNvSpPr/>
          <p:nvPr/>
        </p:nvSpPr>
        <p:spPr>
          <a:xfrm>
            <a:off x="1289050" y="5176838"/>
            <a:ext cx="1358900" cy="190500"/>
          </a:xfrm>
          <a:prstGeom prst="ellipse">
            <a:avLst/>
          </a:prstGeom>
          <a:gradFill flip="none" rotWithShape="1">
            <a:gsLst>
              <a:gs pos="0">
                <a:schemeClr val="tx1">
                  <a:lumMod val="65000"/>
                  <a:lumOff val="35000"/>
                </a:schemeClr>
              </a:gs>
              <a:gs pos="93000">
                <a:schemeClr val="bg1"/>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pic>
        <p:nvPicPr>
          <p:cNvPr id="216" name="Graphic 215" descr="Lecturer">
            <a:extLst>
              <a:ext uri="{FF2B5EF4-FFF2-40B4-BE49-F238E27FC236}">
                <a16:creationId xmlns:a16="http://schemas.microsoft.com/office/drawing/2014/main" id="{92549E41-5205-F172-C6B3-DE9F7E30289B}"/>
              </a:ext>
            </a:extLst>
          </p:cNvPr>
          <p:cNvPicPr>
            <a:picLocks noChangeAspect="1"/>
          </p:cNvPicPr>
          <p:nvPr/>
        </p:nvPicPr>
        <p:blipFill>
          <a:blip r:embed="rId2"/>
          <a:stretch>
            <a:fillRect/>
          </a:stretch>
        </p:blipFill>
        <p:spPr>
          <a:xfrm>
            <a:off x="9569450" y="1246188"/>
            <a:ext cx="914400" cy="914400"/>
          </a:xfrm>
          <a:prstGeom prst="rect">
            <a:avLst/>
          </a:prstGeom>
          <a:effectLst>
            <a:outerShdw blurRad="88900" sx="111000" sy="111000" algn="ctr" rotWithShape="0">
              <a:prstClr val="black">
                <a:alpha val="57000"/>
              </a:prstClr>
            </a:outerShdw>
          </a:effectLst>
        </p:spPr>
      </p:pic>
      <p:pic>
        <p:nvPicPr>
          <p:cNvPr id="217" name="Graphic 216" descr="Walk">
            <a:extLst>
              <a:ext uri="{FF2B5EF4-FFF2-40B4-BE49-F238E27FC236}">
                <a16:creationId xmlns:a16="http://schemas.microsoft.com/office/drawing/2014/main" id="{79F752AF-CF70-CE0B-18E0-D7C3BAAA7CD7}"/>
              </a:ext>
            </a:extLst>
          </p:cNvPr>
          <p:cNvPicPr>
            <a:picLocks noChangeAspect="1"/>
          </p:cNvPicPr>
          <p:nvPr/>
        </p:nvPicPr>
        <p:blipFill>
          <a:blip r:embed="rId3"/>
          <a:stretch>
            <a:fillRect/>
          </a:stretch>
        </p:blipFill>
        <p:spPr>
          <a:xfrm>
            <a:off x="5634038" y="2647950"/>
            <a:ext cx="914400" cy="914400"/>
          </a:xfrm>
          <a:prstGeom prst="rect">
            <a:avLst/>
          </a:prstGeom>
          <a:effectLst>
            <a:outerShdw blurRad="88900" sx="111000" sy="111000" algn="ctr" rotWithShape="0">
              <a:prstClr val="black">
                <a:alpha val="57000"/>
              </a:prstClr>
            </a:outerShdw>
          </a:effectLst>
        </p:spPr>
      </p:pic>
      <p:pic>
        <p:nvPicPr>
          <p:cNvPr id="218" name="Graphic 217" descr="Run">
            <a:extLst>
              <a:ext uri="{FF2B5EF4-FFF2-40B4-BE49-F238E27FC236}">
                <a16:creationId xmlns:a16="http://schemas.microsoft.com/office/drawing/2014/main" id="{9D8347E6-E5AB-6FA4-3FE5-67F5FCB93EDB}"/>
              </a:ext>
            </a:extLst>
          </p:cNvPr>
          <p:cNvPicPr>
            <a:picLocks noChangeAspect="1"/>
          </p:cNvPicPr>
          <p:nvPr/>
        </p:nvPicPr>
        <p:blipFill>
          <a:blip r:embed="rId4"/>
          <a:stretch>
            <a:fillRect/>
          </a:stretch>
        </p:blipFill>
        <p:spPr>
          <a:xfrm>
            <a:off x="7612063" y="2133600"/>
            <a:ext cx="914400" cy="914400"/>
          </a:xfrm>
          <a:prstGeom prst="rect">
            <a:avLst/>
          </a:prstGeom>
          <a:effectLst>
            <a:outerShdw blurRad="88900" sx="111000" sy="111000" algn="ctr" rotWithShape="0">
              <a:prstClr val="black">
                <a:alpha val="57000"/>
              </a:prstClr>
            </a:outerShdw>
          </a:effectLst>
        </p:spPr>
      </p:pic>
      <p:pic>
        <p:nvPicPr>
          <p:cNvPr id="219" name="Graphic 218" descr="Man">
            <a:extLst>
              <a:ext uri="{FF2B5EF4-FFF2-40B4-BE49-F238E27FC236}">
                <a16:creationId xmlns:a16="http://schemas.microsoft.com/office/drawing/2014/main" id="{DB7C18D9-5AED-3428-9F98-75B633B5066A}"/>
              </a:ext>
            </a:extLst>
          </p:cNvPr>
          <p:cNvPicPr>
            <a:picLocks noChangeAspect="1"/>
          </p:cNvPicPr>
          <p:nvPr/>
        </p:nvPicPr>
        <p:blipFill>
          <a:blip r:embed="rId5"/>
          <a:stretch>
            <a:fillRect/>
          </a:stretch>
        </p:blipFill>
        <p:spPr>
          <a:xfrm>
            <a:off x="1512888" y="4371975"/>
            <a:ext cx="914400" cy="914400"/>
          </a:xfrm>
          <a:prstGeom prst="rect">
            <a:avLst/>
          </a:prstGeom>
          <a:effectLst>
            <a:outerShdw blurRad="88900" sx="111000" sy="111000" algn="ctr" rotWithShape="0">
              <a:prstClr val="black">
                <a:alpha val="57000"/>
              </a:prstClr>
            </a:outerShdw>
          </a:effectLst>
        </p:spPr>
      </p:pic>
      <p:pic>
        <p:nvPicPr>
          <p:cNvPr id="220" name="Graphic 219" descr="Crawl">
            <a:extLst>
              <a:ext uri="{FF2B5EF4-FFF2-40B4-BE49-F238E27FC236}">
                <a16:creationId xmlns:a16="http://schemas.microsoft.com/office/drawing/2014/main" id="{4C704B61-F148-4880-3F1C-328C5A6AC405}"/>
              </a:ext>
            </a:extLst>
          </p:cNvPr>
          <p:cNvPicPr>
            <a:picLocks noChangeAspect="1"/>
          </p:cNvPicPr>
          <p:nvPr/>
        </p:nvPicPr>
        <p:blipFill>
          <a:blip r:embed="rId6"/>
          <a:stretch>
            <a:fillRect/>
          </a:stretch>
        </p:blipFill>
        <p:spPr>
          <a:xfrm>
            <a:off x="3648075" y="3611563"/>
            <a:ext cx="914400" cy="914400"/>
          </a:xfrm>
          <a:prstGeom prst="rect">
            <a:avLst/>
          </a:prstGeom>
          <a:effectLst>
            <a:outerShdw blurRad="88900" sx="111000" sy="111000" algn="ctr" rotWithShape="0">
              <a:prstClr val="black">
                <a:alpha val="57000"/>
              </a:prstClr>
            </a:outerShdw>
          </a:effectLst>
        </p:spPr>
      </p:pic>
      <p:sp>
        <p:nvSpPr>
          <p:cNvPr id="221" name="TextBox 220">
            <a:extLst>
              <a:ext uri="{FF2B5EF4-FFF2-40B4-BE49-F238E27FC236}">
                <a16:creationId xmlns:a16="http://schemas.microsoft.com/office/drawing/2014/main" id="{2A9B986A-068E-502F-619C-9DCC792BEA2D}"/>
              </a:ext>
            </a:extLst>
          </p:cNvPr>
          <p:cNvSpPr txBox="1"/>
          <p:nvPr/>
        </p:nvSpPr>
        <p:spPr>
          <a:xfrm>
            <a:off x="663575" y="371475"/>
            <a:ext cx="5537200" cy="549275"/>
          </a:xfrm>
          <a:prstGeom prst="rect">
            <a:avLst/>
          </a:prstGeom>
          <a:noFill/>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3000" b="1">
                <a:effectLst>
                  <a:outerShdw blurRad="38100" dist="38100" dir="2700000" algn="tl">
                    <a:srgbClr val="C0C0C0"/>
                  </a:outerShdw>
                </a:effectLst>
              </a:rPr>
              <a:t>Khái niệm cạnh tranh</a:t>
            </a:r>
            <a:endParaRPr lang="en-IN" altLang="en-US" sz="3000" b="1">
              <a:effectLst>
                <a:outerShdw blurRad="38100" dist="38100" dir="2700000" algn="tl">
                  <a:srgbClr val="C0C0C0"/>
                </a:outerShdw>
              </a:effectLst>
            </a:endParaRPr>
          </a:p>
        </p:txBody>
      </p:sp>
      <p:sp>
        <p:nvSpPr>
          <p:cNvPr id="58600" name="Rectangle 232">
            <a:extLst>
              <a:ext uri="{FF2B5EF4-FFF2-40B4-BE49-F238E27FC236}">
                <a16:creationId xmlns:a16="http://schemas.microsoft.com/office/drawing/2014/main" id="{839A753C-B3EF-AD00-AE04-B13F3AE77D3E}"/>
              </a:ext>
            </a:extLst>
          </p:cNvPr>
          <p:cNvSpPr>
            <a:spLocks noChangeArrowheads="1"/>
          </p:cNvSpPr>
          <p:nvPr/>
        </p:nvSpPr>
        <p:spPr bwMode="auto">
          <a:xfrm>
            <a:off x="441325" y="1138238"/>
            <a:ext cx="7300913" cy="161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vi-VN" altLang="en-US" sz="2500">
                <a:solidFill>
                  <a:srgbClr val="FF0000"/>
                </a:solidFill>
              </a:rPr>
              <a:t>Cạnh tranh là sự ganh đua giữa các chủ thể kinh tế nhằm giành lấy những điều kiện thuận lợi trong sản xuất hay lưu thông hàng hoá, dịch vụ để thu được nhiều lợi ích nhất cho mình.</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21"/>
                                        </p:tgtEl>
                                        <p:attrNameLst>
                                          <p:attrName>style.visibility</p:attrName>
                                        </p:attrNameLst>
                                      </p:cBhvr>
                                      <p:to>
                                        <p:strVal val="visible"/>
                                      </p:to>
                                    </p:set>
                                    <p:animEffect transition="in" filter="blinds(horizontal)">
                                      <p:cBhvr>
                                        <p:cTn id="7" dur="500"/>
                                        <p:tgtEl>
                                          <p:spTgt spid="22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par>
                                <p:cTn id="13" presetID="3" presetClass="entr" presetSubtype="1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linds(horizontal)">
                                      <p:cBhvr>
                                        <p:cTn id="15" dur="500"/>
                                        <p:tgtEl>
                                          <p:spTgt spid="3"/>
                                        </p:tgtEl>
                                      </p:cBhvr>
                                    </p:animEffect>
                                  </p:childTnLst>
                                </p:cTn>
                              </p:par>
                              <p:par>
                                <p:cTn id="16" presetID="3" presetClass="entr" presetSubtype="1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linds(horizontal)">
                                      <p:cBhvr>
                                        <p:cTn id="18" dur="500"/>
                                        <p:tgtEl>
                                          <p:spTgt spid="4"/>
                                        </p:tgtEl>
                                      </p:cBhvr>
                                    </p:animEffect>
                                  </p:childTnLst>
                                </p:cTn>
                              </p:par>
                              <p:par>
                                <p:cTn id="19" presetID="3" presetClass="entr" presetSubtype="1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linds(horizontal)">
                                      <p:cBhvr>
                                        <p:cTn id="21" dur="500"/>
                                        <p:tgtEl>
                                          <p:spTgt spid="5"/>
                                        </p:tgtEl>
                                      </p:cBhvr>
                                    </p:animEffect>
                                  </p:childTnLst>
                                </p:cTn>
                              </p:par>
                              <p:par>
                                <p:cTn id="22" presetID="3" presetClass="entr" presetSubtype="10"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linds(horizontal)">
                                      <p:cBhvr>
                                        <p:cTn id="24" dur="500"/>
                                        <p:tgtEl>
                                          <p:spTgt spid="7"/>
                                        </p:tgtEl>
                                      </p:cBhvr>
                                    </p:animEffect>
                                  </p:childTnLst>
                                </p:cTn>
                              </p:par>
                              <p:par>
                                <p:cTn id="25" presetID="3" presetClass="entr" presetSubtype="1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linds(horizontal)">
                                      <p:cBhvr>
                                        <p:cTn id="27" dur="500"/>
                                        <p:tgtEl>
                                          <p:spTgt spid="8"/>
                                        </p:tgtEl>
                                      </p:cBhvr>
                                    </p:animEffect>
                                  </p:childTnLst>
                                </p:cTn>
                              </p:par>
                              <p:par>
                                <p:cTn id="28" presetID="3" presetClass="entr" presetSubtype="10" fill="hold"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blinds(horizontal)">
                                      <p:cBhvr>
                                        <p:cTn id="30" dur="500"/>
                                        <p:tgtEl>
                                          <p:spTgt spid="9"/>
                                        </p:tgtEl>
                                      </p:cBhvr>
                                    </p:animEffect>
                                  </p:childTnLst>
                                </p:cTn>
                              </p:par>
                              <p:par>
                                <p:cTn id="31" presetID="3" presetClass="entr" presetSubtype="10"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linds(horizontal)">
                                      <p:cBhvr>
                                        <p:cTn id="33" dur="500"/>
                                        <p:tgtEl>
                                          <p:spTgt spid="10"/>
                                        </p:tgtEl>
                                      </p:cBhvr>
                                    </p:animEffect>
                                  </p:childTnLst>
                                </p:cTn>
                              </p:par>
                              <p:par>
                                <p:cTn id="34" presetID="3" presetClass="entr" presetSubtype="10" fill="hold"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blinds(horizontal)">
                                      <p:cBhvr>
                                        <p:cTn id="36" dur="500"/>
                                        <p:tgtEl>
                                          <p:spTgt spid="11"/>
                                        </p:tgtEl>
                                      </p:cBhvr>
                                    </p:animEffect>
                                  </p:childTnLst>
                                </p:cTn>
                              </p:par>
                              <p:par>
                                <p:cTn id="37" presetID="3" presetClass="entr" presetSubtype="10"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blinds(horizontal)">
                                      <p:cBhvr>
                                        <p:cTn id="39" dur="500"/>
                                        <p:tgtEl>
                                          <p:spTgt spid="12"/>
                                        </p:tgtEl>
                                      </p:cBhvr>
                                    </p:animEffect>
                                  </p:childTnLst>
                                </p:cTn>
                              </p:par>
                              <p:par>
                                <p:cTn id="40" presetID="3" presetClass="entr" presetSubtype="10" fill="hold"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blinds(horizontal)">
                                      <p:cBhvr>
                                        <p:cTn id="42" dur="500"/>
                                        <p:tgtEl>
                                          <p:spTgt spid="13"/>
                                        </p:tgtEl>
                                      </p:cBhvr>
                                    </p:animEffect>
                                  </p:childTnLst>
                                </p:cTn>
                              </p:par>
                              <p:par>
                                <p:cTn id="43" presetID="3" presetClass="entr" presetSubtype="10" fill="hold"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blinds(horizontal)">
                                      <p:cBhvr>
                                        <p:cTn id="45" dur="500"/>
                                        <p:tgtEl>
                                          <p:spTgt spid="14"/>
                                        </p:tgtEl>
                                      </p:cBhvr>
                                    </p:animEffect>
                                  </p:childTnLst>
                                </p:cTn>
                              </p:par>
                              <p:par>
                                <p:cTn id="46" presetID="3" presetClass="entr" presetSubtype="10" fill="hold" nodeType="with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blinds(horizontal)">
                                      <p:cBhvr>
                                        <p:cTn id="48" dur="500"/>
                                        <p:tgtEl>
                                          <p:spTgt spid="15"/>
                                        </p:tgtEl>
                                      </p:cBhvr>
                                    </p:animEffect>
                                  </p:childTnLst>
                                </p:cTn>
                              </p:par>
                              <p:par>
                                <p:cTn id="49" presetID="3" presetClass="entr" presetSubtype="10" fill="hold" nodeType="with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blinds(horizontal)">
                                      <p:cBhvr>
                                        <p:cTn id="51" dur="500"/>
                                        <p:tgtEl>
                                          <p:spTgt spid="16"/>
                                        </p:tgtEl>
                                      </p:cBhvr>
                                    </p:animEffect>
                                  </p:childTnLst>
                                </p:cTn>
                              </p:par>
                              <p:par>
                                <p:cTn id="52" presetID="3" presetClass="entr" presetSubtype="10" fill="hold" nodeType="with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blinds(horizontal)">
                                      <p:cBhvr>
                                        <p:cTn id="54" dur="500"/>
                                        <p:tgtEl>
                                          <p:spTgt spid="17"/>
                                        </p:tgtEl>
                                      </p:cBhvr>
                                    </p:animEffect>
                                  </p:childTnLst>
                                </p:cTn>
                              </p:par>
                              <p:par>
                                <p:cTn id="55" presetID="3" presetClass="entr" presetSubtype="10" fill="hold" nodeType="with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blinds(horizontal)">
                                      <p:cBhvr>
                                        <p:cTn id="57" dur="500"/>
                                        <p:tgtEl>
                                          <p:spTgt spid="18"/>
                                        </p:tgtEl>
                                      </p:cBhvr>
                                    </p:animEffect>
                                  </p:childTnLst>
                                </p:cTn>
                              </p:par>
                              <p:par>
                                <p:cTn id="58" presetID="3" presetClass="entr" presetSubtype="10" fill="hold" nodeType="with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blinds(horizontal)">
                                      <p:cBhvr>
                                        <p:cTn id="60" dur="500"/>
                                        <p:tgtEl>
                                          <p:spTgt spid="19"/>
                                        </p:tgtEl>
                                      </p:cBhvr>
                                    </p:animEffect>
                                  </p:childTnLst>
                                </p:cTn>
                              </p:par>
                              <p:par>
                                <p:cTn id="61" presetID="3" presetClass="entr" presetSubtype="10" fill="hold"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blinds(horizontal)">
                                      <p:cBhvr>
                                        <p:cTn id="63" dur="500"/>
                                        <p:tgtEl>
                                          <p:spTgt spid="20"/>
                                        </p:tgtEl>
                                      </p:cBhvr>
                                    </p:animEffect>
                                  </p:childTnLst>
                                </p:cTn>
                              </p:par>
                              <p:par>
                                <p:cTn id="64" presetID="3" presetClass="entr" presetSubtype="10" fill="hold" nodeType="with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blinds(horizontal)">
                                      <p:cBhvr>
                                        <p:cTn id="66" dur="500"/>
                                        <p:tgtEl>
                                          <p:spTgt spid="21"/>
                                        </p:tgtEl>
                                      </p:cBhvr>
                                    </p:animEffect>
                                  </p:childTnLst>
                                </p:cTn>
                              </p:par>
                              <p:par>
                                <p:cTn id="67" presetID="3" presetClass="entr" presetSubtype="10" fill="hold" nodeType="with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blinds(horizontal)">
                                      <p:cBhvr>
                                        <p:cTn id="69" dur="500"/>
                                        <p:tgtEl>
                                          <p:spTgt spid="22"/>
                                        </p:tgtEl>
                                      </p:cBhvr>
                                    </p:animEffect>
                                  </p:childTnLst>
                                </p:cTn>
                              </p:par>
                              <p:par>
                                <p:cTn id="70" presetID="3" presetClass="entr" presetSubtype="10" fill="hold" nodeType="with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blinds(horizontal)">
                                      <p:cBhvr>
                                        <p:cTn id="72" dur="500"/>
                                        <p:tgtEl>
                                          <p:spTgt spid="23"/>
                                        </p:tgtEl>
                                      </p:cBhvr>
                                    </p:animEffect>
                                  </p:childTnLst>
                                </p:cTn>
                              </p:par>
                              <p:par>
                                <p:cTn id="73" presetID="3" presetClass="entr" presetSubtype="10" fill="hold" nodeType="with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blinds(horizontal)">
                                      <p:cBhvr>
                                        <p:cTn id="75" dur="500"/>
                                        <p:tgtEl>
                                          <p:spTgt spid="24"/>
                                        </p:tgtEl>
                                      </p:cBhvr>
                                    </p:animEffect>
                                  </p:childTnLst>
                                </p:cTn>
                              </p:par>
                              <p:par>
                                <p:cTn id="76" presetID="3" presetClass="entr" presetSubtype="10" fill="hold" nodeType="with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blinds(horizontal)">
                                      <p:cBhvr>
                                        <p:cTn id="78" dur="500"/>
                                        <p:tgtEl>
                                          <p:spTgt spid="25"/>
                                        </p:tgtEl>
                                      </p:cBhvr>
                                    </p:animEffect>
                                  </p:childTnLst>
                                </p:cTn>
                              </p:par>
                              <p:par>
                                <p:cTn id="79" presetID="3" presetClass="entr" presetSubtype="10" fill="hold" nodeType="withEffect">
                                  <p:stCondLst>
                                    <p:cond delay="0"/>
                                  </p:stCondLst>
                                  <p:childTnLst>
                                    <p:set>
                                      <p:cBhvr>
                                        <p:cTn id="80" dur="1" fill="hold">
                                          <p:stCondLst>
                                            <p:cond delay="0"/>
                                          </p:stCondLst>
                                        </p:cTn>
                                        <p:tgtEl>
                                          <p:spTgt spid="26"/>
                                        </p:tgtEl>
                                        <p:attrNameLst>
                                          <p:attrName>style.visibility</p:attrName>
                                        </p:attrNameLst>
                                      </p:cBhvr>
                                      <p:to>
                                        <p:strVal val="visible"/>
                                      </p:to>
                                    </p:set>
                                    <p:animEffect transition="in" filter="blinds(horizontal)">
                                      <p:cBhvr>
                                        <p:cTn id="81" dur="500"/>
                                        <p:tgtEl>
                                          <p:spTgt spid="26"/>
                                        </p:tgtEl>
                                      </p:cBhvr>
                                    </p:animEffect>
                                  </p:childTnLst>
                                </p:cTn>
                              </p:par>
                              <p:par>
                                <p:cTn id="82" presetID="3" presetClass="entr" presetSubtype="10" fill="hold" nodeType="withEffect">
                                  <p:stCondLst>
                                    <p:cond delay="0"/>
                                  </p:stCondLst>
                                  <p:childTnLst>
                                    <p:set>
                                      <p:cBhvr>
                                        <p:cTn id="83" dur="1" fill="hold">
                                          <p:stCondLst>
                                            <p:cond delay="0"/>
                                          </p:stCondLst>
                                        </p:cTn>
                                        <p:tgtEl>
                                          <p:spTgt spid="27"/>
                                        </p:tgtEl>
                                        <p:attrNameLst>
                                          <p:attrName>style.visibility</p:attrName>
                                        </p:attrNameLst>
                                      </p:cBhvr>
                                      <p:to>
                                        <p:strVal val="visible"/>
                                      </p:to>
                                    </p:set>
                                    <p:animEffect transition="in" filter="blinds(horizontal)">
                                      <p:cBhvr>
                                        <p:cTn id="84" dur="500"/>
                                        <p:tgtEl>
                                          <p:spTgt spid="27"/>
                                        </p:tgtEl>
                                      </p:cBhvr>
                                    </p:animEffect>
                                  </p:childTnLst>
                                </p:cTn>
                              </p:par>
                              <p:par>
                                <p:cTn id="85" presetID="3" presetClass="entr" presetSubtype="10" fill="hold" nodeType="withEffect">
                                  <p:stCondLst>
                                    <p:cond delay="0"/>
                                  </p:stCondLst>
                                  <p:childTnLst>
                                    <p:set>
                                      <p:cBhvr>
                                        <p:cTn id="86" dur="1" fill="hold">
                                          <p:stCondLst>
                                            <p:cond delay="0"/>
                                          </p:stCondLst>
                                        </p:cTn>
                                        <p:tgtEl>
                                          <p:spTgt spid="28"/>
                                        </p:tgtEl>
                                        <p:attrNameLst>
                                          <p:attrName>style.visibility</p:attrName>
                                        </p:attrNameLst>
                                      </p:cBhvr>
                                      <p:to>
                                        <p:strVal val="visible"/>
                                      </p:to>
                                    </p:set>
                                    <p:animEffect transition="in" filter="blinds(horizontal)">
                                      <p:cBhvr>
                                        <p:cTn id="87" dur="500"/>
                                        <p:tgtEl>
                                          <p:spTgt spid="28"/>
                                        </p:tgtEl>
                                      </p:cBhvr>
                                    </p:animEffect>
                                  </p:childTnLst>
                                </p:cTn>
                              </p:par>
                              <p:par>
                                <p:cTn id="88" presetID="3" presetClass="entr" presetSubtype="10" fill="hold" nodeType="withEffect">
                                  <p:stCondLst>
                                    <p:cond delay="0"/>
                                  </p:stCondLst>
                                  <p:childTnLst>
                                    <p:set>
                                      <p:cBhvr>
                                        <p:cTn id="89" dur="1" fill="hold">
                                          <p:stCondLst>
                                            <p:cond delay="0"/>
                                          </p:stCondLst>
                                        </p:cTn>
                                        <p:tgtEl>
                                          <p:spTgt spid="29"/>
                                        </p:tgtEl>
                                        <p:attrNameLst>
                                          <p:attrName>style.visibility</p:attrName>
                                        </p:attrNameLst>
                                      </p:cBhvr>
                                      <p:to>
                                        <p:strVal val="visible"/>
                                      </p:to>
                                    </p:set>
                                    <p:animEffect transition="in" filter="blinds(horizontal)">
                                      <p:cBhvr>
                                        <p:cTn id="90" dur="500"/>
                                        <p:tgtEl>
                                          <p:spTgt spid="29"/>
                                        </p:tgtEl>
                                      </p:cBhvr>
                                    </p:animEffect>
                                  </p:childTnLst>
                                </p:cTn>
                              </p:par>
                              <p:par>
                                <p:cTn id="91" presetID="3" presetClass="entr" presetSubtype="10" fill="hold" nodeType="withEffect">
                                  <p:stCondLst>
                                    <p:cond delay="0"/>
                                  </p:stCondLst>
                                  <p:childTnLst>
                                    <p:set>
                                      <p:cBhvr>
                                        <p:cTn id="92" dur="1" fill="hold">
                                          <p:stCondLst>
                                            <p:cond delay="0"/>
                                          </p:stCondLst>
                                        </p:cTn>
                                        <p:tgtEl>
                                          <p:spTgt spid="30"/>
                                        </p:tgtEl>
                                        <p:attrNameLst>
                                          <p:attrName>style.visibility</p:attrName>
                                        </p:attrNameLst>
                                      </p:cBhvr>
                                      <p:to>
                                        <p:strVal val="visible"/>
                                      </p:to>
                                    </p:set>
                                    <p:animEffect transition="in" filter="blinds(horizontal)">
                                      <p:cBhvr>
                                        <p:cTn id="93" dur="500"/>
                                        <p:tgtEl>
                                          <p:spTgt spid="30"/>
                                        </p:tgtEl>
                                      </p:cBhvr>
                                    </p:animEffect>
                                  </p:childTnLst>
                                </p:cTn>
                              </p:par>
                              <p:par>
                                <p:cTn id="94" presetID="3" presetClass="entr" presetSubtype="10" fill="hold" nodeType="withEffect">
                                  <p:stCondLst>
                                    <p:cond delay="0"/>
                                  </p:stCondLst>
                                  <p:childTnLst>
                                    <p:set>
                                      <p:cBhvr>
                                        <p:cTn id="95" dur="1" fill="hold">
                                          <p:stCondLst>
                                            <p:cond delay="0"/>
                                          </p:stCondLst>
                                        </p:cTn>
                                        <p:tgtEl>
                                          <p:spTgt spid="31"/>
                                        </p:tgtEl>
                                        <p:attrNameLst>
                                          <p:attrName>style.visibility</p:attrName>
                                        </p:attrNameLst>
                                      </p:cBhvr>
                                      <p:to>
                                        <p:strVal val="visible"/>
                                      </p:to>
                                    </p:set>
                                    <p:animEffect transition="in" filter="blinds(horizontal)">
                                      <p:cBhvr>
                                        <p:cTn id="96" dur="500"/>
                                        <p:tgtEl>
                                          <p:spTgt spid="31"/>
                                        </p:tgtEl>
                                      </p:cBhvr>
                                    </p:animEffect>
                                  </p:childTnLst>
                                </p:cTn>
                              </p:par>
                              <p:par>
                                <p:cTn id="97" presetID="3" presetClass="entr" presetSubtype="10" fill="hold" nodeType="withEffect">
                                  <p:stCondLst>
                                    <p:cond delay="0"/>
                                  </p:stCondLst>
                                  <p:childTnLst>
                                    <p:set>
                                      <p:cBhvr>
                                        <p:cTn id="98" dur="1" fill="hold">
                                          <p:stCondLst>
                                            <p:cond delay="0"/>
                                          </p:stCondLst>
                                        </p:cTn>
                                        <p:tgtEl>
                                          <p:spTgt spid="32"/>
                                        </p:tgtEl>
                                        <p:attrNameLst>
                                          <p:attrName>style.visibility</p:attrName>
                                        </p:attrNameLst>
                                      </p:cBhvr>
                                      <p:to>
                                        <p:strVal val="visible"/>
                                      </p:to>
                                    </p:set>
                                    <p:animEffect transition="in" filter="blinds(horizontal)">
                                      <p:cBhvr>
                                        <p:cTn id="99" dur="500"/>
                                        <p:tgtEl>
                                          <p:spTgt spid="32"/>
                                        </p:tgtEl>
                                      </p:cBhvr>
                                    </p:animEffect>
                                  </p:childTnLst>
                                </p:cTn>
                              </p:par>
                              <p:par>
                                <p:cTn id="100" presetID="3" presetClass="entr" presetSubtype="10" fill="hold" nodeType="withEffect">
                                  <p:stCondLst>
                                    <p:cond delay="0"/>
                                  </p:stCondLst>
                                  <p:childTnLst>
                                    <p:set>
                                      <p:cBhvr>
                                        <p:cTn id="101" dur="1" fill="hold">
                                          <p:stCondLst>
                                            <p:cond delay="0"/>
                                          </p:stCondLst>
                                        </p:cTn>
                                        <p:tgtEl>
                                          <p:spTgt spid="33"/>
                                        </p:tgtEl>
                                        <p:attrNameLst>
                                          <p:attrName>style.visibility</p:attrName>
                                        </p:attrNameLst>
                                      </p:cBhvr>
                                      <p:to>
                                        <p:strVal val="visible"/>
                                      </p:to>
                                    </p:set>
                                    <p:animEffect transition="in" filter="blinds(horizontal)">
                                      <p:cBhvr>
                                        <p:cTn id="102" dur="500"/>
                                        <p:tgtEl>
                                          <p:spTgt spid="33"/>
                                        </p:tgtEl>
                                      </p:cBhvr>
                                    </p:animEffect>
                                  </p:childTnLst>
                                </p:cTn>
                              </p:par>
                              <p:par>
                                <p:cTn id="103" presetID="3" presetClass="entr" presetSubtype="10" fill="hold" nodeType="withEffect">
                                  <p:stCondLst>
                                    <p:cond delay="0"/>
                                  </p:stCondLst>
                                  <p:childTnLst>
                                    <p:set>
                                      <p:cBhvr>
                                        <p:cTn id="104" dur="1" fill="hold">
                                          <p:stCondLst>
                                            <p:cond delay="0"/>
                                          </p:stCondLst>
                                        </p:cTn>
                                        <p:tgtEl>
                                          <p:spTgt spid="34"/>
                                        </p:tgtEl>
                                        <p:attrNameLst>
                                          <p:attrName>style.visibility</p:attrName>
                                        </p:attrNameLst>
                                      </p:cBhvr>
                                      <p:to>
                                        <p:strVal val="visible"/>
                                      </p:to>
                                    </p:set>
                                    <p:animEffect transition="in" filter="blinds(horizontal)">
                                      <p:cBhvr>
                                        <p:cTn id="105" dur="500"/>
                                        <p:tgtEl>
                                          <p:spTgt spid="34"/>
                                        </p:tgtEl>
                                      </p:cBhvr>
                                    </p:animEffect>
                                  </p:childTnLst>
                                </p:cTn>
                              </p:par>
                              <p:par>
                                <p:cTn id="106" presetID="3" presetClass="entr" presetSubtype="10" fill="hold" nodeType="withEffect">
                                  <p:stCondLst>
                                    <p:cond delay="0"/>
                                  </p:stCondLst>
                                  <p:childTnLst>
                                    <p:set>
                                      <p:cBhvr>
                                        <p:cTn id="107" dur="1" fill="hold">
                                          <p:stCondLst>
                                            <p:cond delay="0"/>
                                          </p:stCondLst>
                                        </p:cTn>
                                        <p:tgtEl>
                                          <p:spTgt spid="35"/>
                                        </p:tgtEl>
                                        <p:attrNameLst>
                                          <p:attrName>style.visibility</p:attrName>
                                        </p:attrNameLst>
                                      </p:cBhvr>
                                      <p:to>
                                        <p:strVal val="visible"/>
                                      </p:to>
                                    </p:set>
                                    <p:animEffect transition="in" filter="blinds(horizontal)">
                                      <p:cBhvr>
                                        <p:cTn id="108" dur="500"/>
                                        <p:tgtEl>
                                          <p:spTgt spid="35"/>
                                        </p:tgtEl>
                                      </p:cBhvr>
                                    </p:animEffect>
                                  </p:childTnLst>
                                </p:cTn>
                              </p:par>
                              <p:par>
                                <p:cTn id="109" presetID="3" presetClass="entr" presetSubtype="10" fill="hold" nodeType="withEffect">
                                  <p:stCondLst>
                                    <p:cond delay="0"/>
                                  </p:stCondLst>
                                  <p:childTnLst>
                                    <p:set>
                                      <p:cBhvr>
                                        <p:cTn id="110" dur="1" fill="hold">
                                          <p:stCondLst>
                                            <p:cond delay="0"/>
                                          </p:stCondLst>
                                        </p:cTn>
                                        <p:tgtEl>
                                          <p:spTgt spid="36"/>
                                        </p:tgtEl>
                                        <p:attrNameLst>
                                          <p:attrName>style.visibility</p:attrName>
                                        </p:attrNameLst>
                                      </p:cBhvr>
                                      <p:to>
                                        <p:strVal val="visible"/>
                                      </p:to>
                                    </p:set>
                                    <p:animEffect transition="in" filter="blinds(horizontal)">
                                      <p:cBhvr>
                                        <p:cTn id="111" dur="500"/>
                                        <p:tgtEl>
                                          <p:spTgt spid="36"/>
                                        </p:tgtEl>
                                      </p:cBhvr>
                                    </p:animEffect>
                                  </p:childTnLst>
                                </p:cTn>
                              </p:par>
                              <p:par>
                                <p:cTn id="112" presetID="3" presetClass="entr" presetSubtype="10" fill="hold" nodeType="withEffect">
                                  <p:stCondLst>
                                    <p:cond delay="0"/>
                                  </p:stCondLst>
                                  <p:childTnLst>
                                    <p:set>
                                      <p:cBhvr>
                                        <p:cTn id="113" dur="1" fill="hold">
                                          <p:stCondLst>
                                            <p:cond delay="0"/>
                                          </p:stCondLst>
                                        </p:cTn>
                                        <p:tgtEl>
                                          <p:spTgt spid="37"/>
                                        </p:tgtEl>
                                        <p:attrNameLst>
                                          <p:attrName>style.visibility</p:attrName>
                                        </p:attrNameLst>
                                      </p:cBhvr>
                                      <p:to>
                                        <p:strVal val="visible"/>
                                      </p:to>
                                    </p:set>
                                    <p:animEffect transition="in" filter="blinds(horizontal)">
                                      <p:cBhvr>
                                        <p:cTn id="114" dur="500"/>
                                        <p:tgtEl>
                                          <p:spTgt spid="37"/>
                                        </p:tgtEl>
                                      </p:cBhvr>
                                    </p:animEffect>
                                  </p:childTnLst>
                                </p:cTn>
                              </p:par>
                              <p:par>
                                <p:cTn id="115" presetID="3" presetClass="entr" presetSubtype="10" fill="hold" nodeType="withEffect">
                                  <p:stCondLst>
                                    <p:cond delay="0"/>
                                  </p:stCondLst>
                                  <p:childTnLst>
                                    <p:set>
                                      <p:cBhvr>
                                        <p:cTn id="116" dur="1" fill="hold">
                                          <p:stCondLst>
                                            <p:cond delay="0"/>
                                          </p:stCondLst>
                                        </p:cTn>
                                        <p:tgtEl>
                                          <p:spTgt spid="38"/>
                                        </p:tgtEl>
                                        <p:attrNameLst>
                                          <p:attrName>style.visibility</p:attrName>
                                        </p:attrNameLst>
                                      </p:cBhvr>
                                      <p:to>
                                        <p:strVal val="visible"/>
                                      </p:to>
                                    </p:set>
                                    <p:animEffect transition="in" filter="blinds(horizontal)">
                                      <p:cBhvr>
                                        <p:cTn id="117" dur="500"/>
                                        <p:tgtEl>
                                          <p:spTgt spid="38"/>
                                        </p:tgtEl>
                                      </p:cBhvr>
                                    </p:animEffect>
                                  </p:childTnLst>
                                </p:cTn>
                              </p:par>
                              <p:par>
                                <p:cTn id="118" presetID="3" presetClass="entr" presetSubtype="10" fill="hold" nodeType="withEffect">
                                  <p:stCondLst>
                                    <p:cond delay="0"/>
                                  </p:stCondLst>
                                  <p:childTnLst>
                                    <p:set>
                                      <p:cBhvr>
                                        <p:cTn id="119" dur="1" fill="hold">
                                          <p:stCondLst>
                                            <p:cond delay="0"/>
                                          </p:stCondLst>
                                        </p:cTn>
                                        <p:tgtEl>
                                          <p:spTgt spid="39"/>
                                        </p:tgtEl>
                                        <p:attrNameLst>
                                          <p:attrName>style.visibility</p:attrName>
                                        </p:attrNameLst>
                                      </p:cBhvr>
                                      <p:to>
                                        <p:strVal val="visible"/>
                                      </p:to>
                                    </p:set>
                                    <p:animEffect transition="in" filter="blinds(horizontal)">
                                      <p:cBhvr>
                                        <p:cTn id="120" dur="500"/>
                                        <p:tgtEl>
                                          <p:spTgt spid="39"/>
                                        </p:tgtEl>
                                      </p:cBhvr>
                                    </p:animEffect>
                                  </p:childTnLst>
                                </p:cTn>
                              </p:par>
                              <p:par>
                                <p:cTn id="121" presetID="3" presetClass="entr" presetSubtype="10" fill="hold" nodeType="withEffect">
                                  <p:stCondLst>
                                    <p:cond delay="0"/>
                                  </p:stCondLst>
                                  <p:childTnLst>
                                    <p:set>
                                      <p:cBhvr>
                                        <p:cTn id="122" dur="1" fill="hold">
                                          <p:stCondLst>
                                            <p:cond delay="0"/>
                                          </p:stCondLst>
                                        </p:cTn>
                                        <p:tgtEl>
                                          <p:spTgt spid="40"/>
                                        </p:tgtEl>
                                        <p:attrNameLst>
                                          <p:attrName>style.visibility</p:attrName>
                                        </p:attrNameLst>
                                      </p:cBhvr>
                                      <p:to>
                                        <p:strVal val="visible"/>
                                      </p:to>
                                    </p:set>
                                    <p:animEffect transition="in" filter="blinds(horizontal)">
                                      <p:cBhvr>
                                        <p:cTn id="123" dur="500"/>
                                        <p:tgtEl>
                                          <p:spTgt spid="40"/>
                                        </p:tgtEl>
                                      </p:cBhvr>
                                    </p:animEffect>
                                  </p:childTnLst>
                                </p:cTn>
                              </p:par>
                              <p:par>
                                <p:cTn id="124" presetID="3" presetClass="entr" presetSubtype="10" fill="hold" nodeType="withEffect">
                                  <p:stCondLst>
                                    <p:cond delay="0"/>
                                  </p:stCondLst>
                                  <p:childTnLst>
                                    <p:set>
                                      <p:cBhvr>
                                        <p:cTn id="125" dur="1" fill="hold">
                                          <p:stCondLst>
                                            <p:cond delay="0"/>
                                          </p:stCondLst>
                                        </p:cTn>
                                        <p:tgtEl>
                                          <p:spTgt spid="41"/>
                                        </p:tgtEl>
                                        <p:attrNameLst>
                                          <p:attrName>style.visibility</p:attrName>
                                        </p:attrNameLst>
                                      </p:cBhvr>
                                      <p:to>
                                        <p:strVal val="visible"/>
                                      </p:to>
                                    </p:set>
                                    <p:animEffect transition="in" filter="blinds(horizontal)">
                                      <p:cBhvr>
                                        <p:cTn id="126" dur="500"/>
                                        <p:tgtEl>
                                          <p:spTgt spid="41"/>
                                        </p:tgtEl>
                                      </p:cBhvr>
                                    </p:animEffect>
                                  </p:childTnLst>
                                </p:cTn>
                              </p:par>
                              <p:par>
                                <p:cTn id="127" presetID="3" presetClass="entr" presetSubtype="10" fill="hold" nodeType="withEffect">
                                  <p:stCondLst>
                                    <p:cond delay="0"/>
                                  </p:stCondLst>
                                  <p:childTnLst>
                                    <p:set>
                                      <p:cBhvr>
                                        <p:cTn id="128" dur="1" fill="hold">
                                          <p:stCondLst>
                                            <p:cond delay="0"/>
                                          </p:stCondLst>
                                        </p:cTn>
                                        <p:tgtEl>
                                          <p:spTgt spid="42"/>
                                        </p:tgtEl>
                                        <p:attrNameLst>
                                          <p:attrName>style.visibility</p:attrName>
                                        </p:attrNameLst>
                                      </p:cBhvr>
                                      <p:to>
                                        <p:strVal val="visible"/>
                                      </p:to>
                                    </p:set>
                                    <p:animEffect transition="in" filter="blinds(horizontal)">
                                      <p:cBhvr>
                                        <p:cTn id="129" dur="500"/>
                                        <p:tgtEl>
                                          <p:spTgt spid="42"/>
                                        </p:tgtEl>
                                      </p:cBhvr>
                                    </p:animEffect>
                                  </p:childTnLst>
                                </p:cTn>
                              </p:par>
                              <p:par>
                                <p:cTn id="130" presetID="3" presetClass="entr" presetSubtype="10" fill="hold" nodeType="withEffect">
                                  <p:stCondLst>
                                    <p:cond delay="0"/>
                                  </p:stCondLst>
                                  <p:childTnLst>
                                    <p:set>
                                      <p:cBhvr>
                                        <p:cTn id="131" dur="1" fill="hold">
                                          <p:stCondLst>
                                            <p:cond delay="0"/>
                                          </p:stCondLst>
                                        </p:cTn>
                                        <p:tgtEl>
                                          <p:spTgt spid="43"/>
                                        </p:tgtEl>
                                        <p:attrNameLst>
                                          <p:attrName>style.visibility</p:attrName>
                                        </p:attrNameLst>
                                      </p:cBhvr>
                                      <p:to>
                                        <p:strVal val="visible"/>
                                      </p:to>
                                    </p:set>
                                    <p:animEffect transition="in" filter="blinds(horizontal)">
                                      <p:cBhvr>
                                        <p:cTn id="132" dur="500"/>
                                        <p:tgtEl>
                                          <p:spTgt spid="43"/>
                                        </p:tgtEl>
                                      </p:cBhvr>
                                    </p:animEffect>
                                  </p:childTnLst>
                                </p:cTn>
                              </p:par>
                              <p:par>
                                <p:cTn id="133" presetID="3" presetClass="entr" presetSubtype="10" fill="hold" nodeType="withEffect">
                                  <p:stCondLst>
                                    <p:cond delay="0"/>
                                  </p:stCondLst>
                                  <p:childTnLst>
                                    <p:set>
                                      <p:cBhvr>
                                        <p:cTn id="134" dur="1" fill="hold">
                                          <p:stCondLst>
                                            <p:cond delay="0"/>
                                          </p:stCondLst>
                                        </p:cTn>
                                        <p:tgtEl>
                                          <p:spTgt spid="44"/>
                                        </p:tgtEl>
                                        <p:attrNameLst>
                                          <p:attrName>style.visibility</p:attrName>
                                        </p:attrNameLst>
                                      </p:cBhvr>
                                      <p:to>
                                        <p:strVal val="visible"/>
                                      </p:to>
                                    </p:set>
                                    <p:animEffect transition="in" filter="blinds(horizontal)">
                                      <p:cBhvr>
                                        <p:cTn id="135" dur="500"/>
                                        <p:tgtEl>
                                          <p:spTgt spid="44"/>
                                        </p:tgtEl>
                                      </p:cBhvr>
                                    </p:animEffect>
                                  </p:childTnLst>
                                </p:cTn>
                              </p:par>
                              <p:par>
                                <p:cTn id="136" presetID="3" presetClass="entr" presetSubtype="10" fill="hold" nodeType="withEffect">
                                  <p:stCondLst>
                                    <p:cond delay="0"/>
                                  </p:stCondLst>
                                  <p:childTnLst>
                                    <p:set>
                                      <p:cBhvr>
                                        <p:cTn id="137" dur="1" fill="hold">
                                          <p:stCondLst>
                                            <p:cond delay="0"/>
                                          </p:stCondLst>
                                        </p:cTn>
                                        <p:tgtEl>
                                          <p:spTgt spid="45"/>
                                        </p:tgtEl>
                                        <p:attrNameLst>
                                          <p:attrName>style.visibility</p:attrName>
                                        </p:attrNameLst>
                                      </p:cBhvr>
                                      <p:to>
                                        <p:strVal val="visible"/>
                                      </p:to>
                                    </p:set>
                                    <p:animEffect transition="in" filter="blinds(horizontal)">
                                      <p:cBhvr>
                                        <p:cTn id="138" dur="500"/>
                                        <p:tgtEl>
                                          <p:spTgt spid="45"/>
                                        </p:tgtEl>
                                      </p:cBhvr>
                                    </p:animEffect>
                                  </p:childTnLst>
                                </p:cTn>
                              </p:par>
                              <p:par>
                                <p:cTn id="139" presetID="3" presetClass="entr" presetSubtype="10" fill="hold" nodeType="withEffect">
                                  <p:stCondLst>
                                    <p:cond delay="0"/>
                                  </p:stCondLst>
                                  <p:childTnLst>
                                    <p:set>
                                      <p:cBhvr>
                                        <p:cTn id="140" dur="1" fill="hold">
                                          <p:stCondLst>
                                            <p:cond delay="0"/>
                                          </p:stCondLst>
                                        </p:cTn>
                                        <p:tgtEl>
                                          <p:spTgt spid="46"/>
                                        </p:tgtEl>
                                        <p:attrNameLst>
                                          <p:attrName>style.visibility</p:attrName>
                                        </p:attrNameLst>
                                      </p:cBhvr>
                                      <p:to>
                                        <p:strVal val="visible"/>
                                      </p:to>
                                    </p:set>
                                    <p:animEffect transition="in" filter="blinds(horizontal)">
                                      <p:cBhvr>
                                        <p:cTn id="141" dur="500"/>
                                        <p:tgtEl>
                                          <p:spTgt spid="46"/>
                                        </p:tgtEl>
                                      </p:cBhvr>
                                    </p:animEffect>
                                  </p:childTnLst>
                                </p:cTn>
                              </p:par>
                              <p:par>
                                <p:cTn id="142" presetID="3" presetClass="entr" presetSubtype="10" fill="hold" nodeType="withEffect">
                                  <p:stCondLst>
                                    <p:cond delay="0"/>
                                  </p:stCondLst>
                                  <p:childTnLst>
                                    <p:set>
                                      <p:cBhvr>
                                        <p:cTn id="143" dur="1" fill="hold">
                                          <p:stCondLst>
                                            <p:cond delay="0"/>
                                          </p:stCondLst>
                                        </p:cTn>
                                        <p:tgtEl>
                                          <p:spTgt spid="47"/>
                                        </p:tgtEl>
                                        <p:attrNameLst>
                                          <p:attrName>style.visibility</p:attrName>
                                        </p:attrNameLst>
                                      </p:cBhvr>
                                      <p:to>
                                        <p:strVal val="visible"/>
                                      </p:to>
                                    </p:set>
                                    <p:animEffect transition="in" filter="blinds(horizontal)">
                                      <p:cBhvr>
                                        <p:cTn id="144" dur="500"/>
                                        <p:tgtEl>
                                          <p:spTgt spid="47"/>
                                        </p:tgtEl>
                                      </p:cBhvr>
                                    </p:animEffect>
                                  </p:childTnLst>
                                </p:cTn>
                              </p:par>
                              <p:par>
                                <p:cTn id="145" presetID="3" presetClass="entr" presetSubtype="10" fill="hold" nodeType="withEffect">
                                  <p:stCondLst>
                                    <p:cond delay="0"/>
                                  </p:stCondLst>
                                  <p:childTnLst>
                                    <p:set>
                                      <p:cBhvr>
                                        <p:cTn id="146" dur="1" fill="hold">
                                          <p:stCondLst>
                                            <p:cond delay="0"/>
                                          </p:stCondLst>
                                        </p:cTn>
                                        <p:tgtEl>
                                          <p:spTgt spid="48"/>
                                        </p:tgtEl>
                                        <p:attrNameLst>
                                          <p:attrName>style.visibility</p:attrName>
                                        </p:attrNameLst>
                                      </p:cBhvr>
                                      <p:to>
                                        <p:strVal val="visible"/>
                                      </p:to>
                                    </p:set>
                                    <p:animEffect transition="in" filter="blinds(horizontal)">
                                      <p:cBhvr>
                                        <p:cTn id="147" dur="500"/>
                                        <p:tgtEl>
                                          <p:spTgt spid="48"/>
                                        </p:tgtEl>
                                      </p:cBhvr>
                                    </p:animEffect>
                                  </p:childTnLst>
                                </p:cTn>
                              </p:par>
                              <p:par>
                                <p:cTn id="148" presetID="3" presetClass="entr" presetSubtype="10" fill="hold" nodeType="withEffect">
                                  <p:stCondLst>
                                    <p:cond delay="0"/>
                                  </p:stCondLst>
                                  <p:childTnLst>
                                    <p:set>
                                      <p:cBhvr>
                                        <p:cTn id="149" dur="1" fill="hold">
                                          <p:stCondLst>
                                            <p:cond delay="0"/>
                                          </p:stCondLst>
                                        </p:cTn>
                                        <p:tgtEl>
                                          <p:spTgt spid="49"/>
                                        </p:tgtEl>
                                        <p:attrNameLst>
                                          <p:attrName>style.visibility</p:attrName>
                                        </p:attrNameLst>
                                      </p:cBhvr>
                                      <p:to>
                                        <p:strVal val="visible"/>
                                      </p:to>
                                    </p:set>
                                    <p:animEffect transition="in" filter="blinds(horizontal)">
                                      <p:cBhvr>
                                        <p:cTn id="150" dur="500"/>
                                        <p:tgtEl>
                                          <p:spTgt spid="49"/>
                                        </p:tgtEl>
                                      </p:cBhvr>
                                    </p:animEffect>
                                  </p:childTnLst>
                                </p:cTn>
                              </p:par>
                              <p:par>
                                <p:cTn id="151" presetID="3" presetClass="entr" presetSubtype="10" fill="hold" nodeType="withEffect">
                                  <p:stCondLst>
                                    <p:cond delay="0"/>
                                  </p:stCondLst>
                                  <p:childTnLst>
                                    <p:set>
                                      <p:cBhvr>
                                        <p:cTn id="152" dur="1" fill="hold">
                                          <p:stCondLst>
                                            <p:cond delay="0"/>
                                          </p:stCondLst>
                                        </p:cTn>
                                        <p:tgtEl>
                                          <p:spTgt spid="50"/>
                                        </p:tgtEl>
                                        <p:attrNameLst>
                                          <p:attrName>style.visibility</p:attrName>
                                        </p:attrNameLst>
                                      </p:cBhvr>
                                      <p:to>
                                        <p:strVal val="visible"/>
                                      </p:to>
                                    </p:set>
                                    <p:animEffect transition="in" filter="blinds(horizontal)">
                                      <p:cBhvr>
                                        <p:cTn id="153" dur="500"/>
                                        <p:tgtEl>
                                          <p:spTgt spid="50"/>
                                        </p:tgtEl>
                                      </p:cBhvr>
                                    </p:animEffect>
                                  </p:childTnLst>
                                </p:cTn>
                              </p:par>
                              <p:par>
                                <p:cTn id="154" presetID="3" presetClass="entr" presetSubtype="10" fill="hold" nodeType="withEffect">
                                  <p:stCondLst>
                                    <p:cond delay="0"/>
                                  </p:stCondLst>
                                  <p:childTnLst>
                                    <p:set>
                                      <p:cBhvr>
                                        <p:cTn id="155" dur="1" fill="hold">
                                          <p:stCondLst>
                                            <p:cond delay="0"/>
                                          </p:stCondLst>
                                        </p:cTn>
                                        <p:tgtEl>
                                          <p:spTgt spid="51"/>
                                        </p:tgtEl>
                                        <p:attrNameLst>
                                          <p:attrName>style.visibility</p:attrName>
                                        </p:attrNameLst>
                                      </p:cBhvr>
                                      <p:to>
                                        <p:strVal val="visible"/>
                                      </p:to>
                                    </p:set>
                                    <p:animEffect transition="in" filter="blinds(horizontal)">
                                      <p:cBhvr>
                                        <p:cTn id="156" dur="500"/>
                                        <p:tgtEl>
                                          <p:spTgt spid="51"/>
                                        </p:tgtEl>
                                      </p:cBhvr>
                                    </p:animEffect>
                                  </p:childTnLst>
                                </p:cTn>
                              </p:par>
                              <p:par>
                                <p:cTn id="157" presetID="3" presetClass="entr" presetSubtype="10" fill="hold" nodeType="withEffect">
                                  <p:stCondLst>
                                    <p:cond delay="0"/>
                                  </p:stCondLst>
                                  <p:childTnLst>
                                    <p:set>
                                      <p:cBhvr>
                                        <p:cTn id="158" dur="1" fill="hold">
                                          <p:stCondLst>
                                            <p:cond delay="0"/>
                                          </p:stCondLst>
                                        </p:cTn>
                                        <p:tgtEl>
                                          <p:spTgt spid="52"/>
                                        </p:tgtEl>
                                        <p:attrNameLst>
                                          <p:attrName>style.visibility</p:attrName>
                                        </p:attrNameLst>
                                      </p:cBhvr>
                                      <p:to>
                                        <p:strVal val="visible"/>
                                      </p:to>
                                    </p:set>
                                    <p:animEffect transition="in" filter="blinds(horizontal)">
                                      <p:cBhvr>
                                        <p:cTn id="159" dur="500"/>
                                        <p:tgtEl>
                                          <p:spTgt spid="52"/>
                                        </p:tgtEl>
                                      </p:cBhvr>
                                    </p:animEffect>
                                  </p:childTnLst>
                                </p:cTn>
                              </p:par>
                              <p:par>
                                <p:cTn id="160" presetID="3" presetClass="entr" presetSubtype="10" fill="hold" nodeType="withEffect">
                                  <p:stCondLst>
                                    <p:cond delay="0"/>
                                  </p:stCondLst>
                                  <p:childTnLst>
                                    <p:set>
                                      <p:cBhvr>
                                        <p:cTn id="161" dur="1" fill="hold">
                                          <p:stCondLst>
                                            <p:cond delay="0"/>
                                          </p:stCondLst>
                                        </p:cTn>
                                        <p:tgtEl>
                                          <p:spTgt spid="53"/>
                                        </p:tgtEl>
                                        <p:attrNameLst>
                                          <p:attrName>style.visibility</p:attrName>
                                        </p:attrNameLst>
                                      </p:cBhvr>
                                      <p:to>
                                        <p:strVal val="visible"/>
                                      </p:to>
                                    </p:set>
                                    <p:animEffect transition="in" filter="blinds(horizontal)">
                                      <p:cBhvr>
                                        <p:cTn id="162" dur="500"/>
                                        <p:tgtEl>
                                          <p:spTgt spid="53"/>
                                        </p:tgtEl>
                                      </p:cBhvr>
                                    </p:animEffect>
                                  </p:childTnLst>
                                </p:cTn>
                              </p:par>
                              <p:par>
                                <p:cTn id="163" presetID="3" presetClass="entr" presetSubtype="10" fill="hold" nodeType="withEffect">
                                  <p:stCondLst>
                                    <p:cond delay="0"/>
                                  </p:stCondLst>
                                  <p:childTnLst>
                                    <p:set>
                                      <p:cBhvr>
                                        <p:cTn id="164" dur="1" fill="hold">
                                          <p:stCondLst>
                                            <p:cond delay="0"/>
                                          </p:stCondLst>
                                        </p:cTn>
                                        <p:tgtEl>
                                          <p:spTgt spid="54"/>
                                        </p:tgtEl>
                                        <p:attrNameLst>
                                          <p:attrName>style.visibility</p:attrName>
                                        </p:attrNameLst>
                                      </p:cBhvr>
                                      <p:to>
                                        <p:strVal val="visible"/>
                                      </p:to>
                                    </p:set>
                                    <p:animEffect transition="in" filter="blinds(horizontal)">
                                      <p:cBhvr>
                                        <p:cTn id="165" dur="500"/>
                                        <p:tgtEl>
                                          <p:spTgt spid="54"/>
                                        </p:tgtEl>
                                      </p:cBhvr>
                                    </p:animEffect>
                                  </p:childTnLst>
                                </p:cTn>
                              </p:par>
                              <p:par>
                                <p:cTn id="166" presetID="3" presetClass="entr" presetSubtype="10" fill="hold" nodeType="withEffect">
                                  <p:stCondLst>
                                    <p:cond delay="0"/>
                                  </p:stCondLst>
                                  <p:childTnLst>
                                    <p:set>
                                      <p:cBhvr>
                                        <p:cTn id="167" dur="1" fill="hold">
                                          <p:stCondLst>
                                            <p:cond delay="0"/>
                                          </p:stCondLst>
                                        </p:cTn>
                                        <p:tgtEl>
                                          <p:spTgt spid="55"/>
                                        </p:tgtEl>
                                        <p:attrNameLst>
                                          <p:attrName>style.visibility</p:attrName>
                                        </p:attrNameLst>
                                      </p:cBhvr>
                                      <p:to>
                                        <p:strVal val="visible"/>
                                      </p:to>
                                    </p:set>
                                    <p:animEffect transition="in" filter="blinds(horizontal)">
                                      <p:cBhvr>
                                        <p:cTn id="168" dur="500"/>
                                        <p:tgtEl>
                                          <p:spTgt spid="55"/>
                                        </p:tgtEl>
                                      </p:cBhvr>
                                    </p:animEffect>
                                  </p:childTnLst>
                                </p:cTn>
                              </p:par>
                              <p:par>
                                <p:cTn id="169" presetID="3" presetClass="entr" presetSubtype="10" fill="hold" nodeType="withEffect">
                                  <p:stCondLst>
                                    <p:cond delay="0"/>
                                  </p:stCondLst>
                                  <p:childTnLst>
                                    <p:set>
                                      <p:cBhvr>
                                        <p:cTn id="170" dur="1" fill="hold">
                                          <p:stCondLst>
                                            <p:cond delay="0"/>
                                          </p:stCondLst>
                                        </p:cTn>
                                        <p:tgtEl>
                                          <p:spTgt spid="56"/>
                                        </p:tgtEl>
                                        <p:attrNameLst>
                                          <p:attrName>style.visibility</p:attrName>
                                        </p:attrNameLst>
                                      </p:cBhvr>
                                      <p:to>
                                        <p:strVal val="visible"/>
                                      </p:to>
                                    </p:set>
                                    <p:animEffect transition="in" filter="blinds(horizontal)">
                                      <p:cBhvr>
                                        <p:cTn id="171" dur="500"/>
                                        <p:tgtEl>
                                          <p:spTgt spid="56"/>
                                        </p:tgtEl>
                                      </p:cBhvr>
                                    </p:animEffect>
                                  </p:childTnLst>
                                </p:cTn>
                              </p:par>
                              <p:par>
                                <p:cTn id="172" presetID="3" presetClass="entr" presetSubtype="10" fill="hold" nodeType="withEffect">
                                  <p:stCondLst>
                                    <p:cond delay="0"/>
                                  </p:stCondLst>
                                  <p:childTnLst>
                                    <p:set>
                                      <p:cBhvr>
                                        <p:cTn id="173" dur="1" fill="hold">
                                          <p:stCondLst>
                                            <p:cond delay="0"/>
                                          </p:stCondLst>
                                        </p:cTn>
                                        <p:tgtEl>
                                          <p:spTgt spid="57"/>
                                        </p:tgtEl>
                                        <p:attrNameLst>
                                          <p:attrName>style.visibility</p:attrName>
                                        </p:attrNameLst>
                                      </p:cBhvr>
                                      <p:to>
                                        <p:strVal val="visible"/>
                                      </p:to>
                                    </p:set>
                                    <p:animEffect transition="in" filter="blinds(horizontal)">
                                      <p:cBhvr>
                                        <p:cTn id="174" dur="500"/>
                                        <p:tgtEl>
                                          <p:spTgt spid="57"/>
                                        </p:tgtEl>
                                      </p:cBhvr>
                                    </p:animEffect>
                                  </p:childTnLst>
                                </p:cTn>
                              </p:par>
                              <p:par>
                                <p:cTn id="175" presetID="3" presetClass="entr" presetSubtype="10" fill="hold" nodeType="withEffect">
                                  <p:stCondLst>
                                    <p:cond delay="0"/>
                                  </p:stCondLst>
                                  <p:childTnLst>
                                    <p:set>
                                      <p:cBhvr>
                                        <p:cTn id="176" dur="1" fill="hold">
                                          <p:stCondLst>
                                            <p:cond delay="0"/>
                                          </p:stCondLst>
                                        </p:cTn>
                                        <p:tgtEl>
                                          <p:spTgt spid="58"/>
                                        </p:tgtEl>
                                        <p:attrNameLst>
                                          <p:attrName>style.visibility</p:attrName>
                                        </p:attrNameLst>
                                      </p:cBhvr>
                                      <p:to>
                                        <p:strVal val="visible"/>
                                      </p:to>
                                    </p:set>
                                    <p:animEffect transition="in" filter="blinds(horizontal)">
                                      <p:cBhvr>
                                        <p:cTn id="177" dur="500"/>
                                        <p:tgtEl>
                                          <p:spTgt spid="58"/>
                                        </p:tgtEl>
                                      </p:cBhvr>
                                    </p:animEffect>
                                  </p:childTnLst>
                                </p:cTn>
                              </p:par>
                              <p:par>
                                <p:cTn id="178" presetID="3" presetClass="entr" presetSubtype="10" fill="hold" nodeType="withEffect">
                                  <p:stCondLst>
                                    <p:cond delay="0"/>
                                  </p:stCondLst>
                                  <p:childTnLst>
                                    <p:set>
                                      <p:cBhvr>
                                        <p:cTn id="179" dur="1" fill="hold">
                                          <p:stCondLst>
                                            <p:cond delay="0"/>
                                          </p:stCondLst>
                                        </p:cTn>
                                        <p:tgtEl>
                                          <p:spTgt spid="59"/>
                                        </p:tgtEl>
                                        <p:attrNameLst>
                                          <p:attrName>style.visibility</p:attrName>
                                        </p:attrNameLst>
                                      </p:cBhvr>
                                      <p:to>
                                        <p:strVal val="visible"/>
                                      </p:to>
                                    </p:set>
                                    <p:animEffect transition="in" filter="blinds(horizontal)">
                                      <p:cBhvr>
                                        <p:cTn id="180" dur="500"/>
                                        <p:tgtEl>
                                          <p:spTgt spid="59"/>
                                        </p:tgtEl>
                                      </p:cBhvr>
                                    </p:animEffect>
                                  </p:childTnLst>
                                </p:cTn>
                              </p:par>
                              <p:par>
                                <p:cTn id="181" presetID="3" presetClass="entr" presetSubtype="10" fill="hold" nodeType="withEffect">
                                  <p:stCondLst>
                                    <p:cond delay="0"/>
                                  </p:stCondLst>
                                  <p:childTnLst>
                                    <p:set>
                                      <p:cBhvr>
                                        <p:cTn id="182" dur="1" fill="hold">
                                          <p:stCondLst>
                                            <p:cond delay="0"/>
                                          </p:stCondLst>
                                        </p:cTn>
                                        <p:tgtEl>
                                          <p:spTgt spid="60"/>
                                        </p:tgtEl>
                                        <p:attrNameLst>
                                          <p:attrName>style.visibility</p:attrName>
                                        </p:attrNameLst>
                                      </p:cBhvr>
                                      <p:to>
                                        <p:strVal val="visible"/>
                                      </p:to>
                                    </p:set>
                                    <p:animEffect transition="in" filter="blinds(horizontal)">
                                      <p:cBhvr>
                                        <p:cTn id="183" dur="500"/>
                                        <p:tgtEl>
                                          <p:spTgt spid="60"/>
                                        </p:tgtEl>
                                      </p:cBhvr>
                                    </p:animEffect>
                                  </p:childTnLst>
                                </p:cTn>
                              </p:par>
                              <p:par>
                                <p:cTn id="184" presetID="3" presetClass="entr" presetSubtype="10" fill="hold" nodeType="withEffect">
                                  <p:stCondLst>
                                    <p:cond delay="0"/>
                                  </p:stCondLst>
                                  <p:childTnLst>
                                    <p:set>
                                      <p:cBhvr>
                                        <p:cTn id="185" dur="1" fill="hold">
                                          <p:stCondLst>
                                            <p:cond delay="0"/>
                                          </p:stCondLst>
                                        </p:cTn>
                                        <p:tgtEl>
                                          <p:spTgt spid="61"/>
                                        </p:tgtEl>
                                        <p:attrNameLst>
                                          <p:attrName>style.visibility</p:attrName>
                                        </p:attrNameLst>
                                      </p:cBhvr>
                                      <p:to>
                                        <p:strVal val="visible"/>
                                      </p:to>
                                    </p:set>
                                    <p:animEffect transition="in" filter="blinds(horizontal)">
                                      <p:cBhvr>
                                        <p:cTn id="186" dur="500"/>
                                        <p:tgtEl>
                                          <p:spTgt spid="61"/>
                                        </p:tgtEl>
                                      </p:cBhvr>
                                    </p:animEffect>
                                  </p:childTnLst>
                                </p:cTn>
                              </p:par>
                              <p:par>
                                <p:cTn id="187" presetID="3" presetClass="entr" presetSubtype="10" fill="hold" nodeType="withEffect">
                                  <p:stCondLst>
                                    <p:cond delay="0"/>
                                  </p:stCondLst>
                                  <p:childTnLst>
                                    <p:set>
                                      <p:cBhvr>
                                        <p:cTn id="188" dur="1" fill="hold">
                                          <p:stCondLst>
                                            <p:cond delay="0"/>
                                          </p:stCondLst>
                                        </p:cTn>
                                        <p:tgtEl>
                                          <p:spTgt spid="62"/>
                                        </p:tgtEl>
                                        <p:attrNameLst>
                                          <p:attrName>style.visibility</p:attrName>
                                        </p:attrNameLst>
                                      </p:cBhvr>
                                      <p:to>
                                        <p:strVal val="visible"/>
                                      </p:to>
                                    </p:set>
                                    <p:animEffect transition="in" filter="blinds(horizontal)">
                                      <p:cBhvr>
                                        <p:cTn id="189" dur="500"/>
                                        <p:tgtEl>
                                          <p:spTgt spid="62"/>
                                        </p:tgtEl>
                                      </p:cBhvr>
                                    </p:animEffect>
                                  </p:childTnLst>
                                </p:cTn>
                              </p:par>
                              <p:par>
                                <p:cTn id="190" presetID="3" presetClass="entr" presetSubtype="10" fill="hold" nodeType="withEffect">
                                  <p:stCondLst>
                                    <p:cond delay="0"/>
                                  </p:stCondLst>
                                  <p:childTnLst>
                                    <p:set>
                                      <p:cBhvr>
                                        <p:cTn id="191" dur="1" fill="hold">
                                          <p:stCondLst>
                                            <p:cond delay="0"/>
                                          </p:stCondLst>
                                        </p:cTn>
                                        <p:tgtEl>
                                          <p:spTgt spid="63"/>
                                        </p:tgtEl>
                                        <p:attrNameLst>
                                          <p:attrName>style.visibility</p:attrName>
                                        </p:attrNameLst>
                                      </p:cBhvr>
                                      <p:to>
                                        <p:strVal val="visible"/>
                                      </p:to>
                                    </p:set>
                                    <p:animEffect transition="in" filter="blinds(horizontal)">
                                      <p:cBhvr>
                                        <p:cTn id="192" dur="500"/>
                                        <p:tgtEl>
                                          <p:spTgt spid="63"/>
                                        </p:tgtEl>
                                      </p:cBhvr>
                                    </p:animEffect>
                                  </p:childTnLst>
                                </p:cTn>
                              </p:par>
                              <p:par>
                                <p:cTn id="193" presetID="3" presetClass="entr" presetSubtype="10" fill="hold" nodeType="withEffect">
                                  <p:stCondLst>
                                    <p:cond delay="0"/>
                                  </p:stCondLst>
                                  <p:childTnLst>
                                    <p:set>
                                      <p:cBhvr>
                                        <p:cTn id="194" dur="1" fill="hold">
                                          <p:stCondLst>
                                            <p:cond delay="0"/>
                                          </p:stCondLst>
                                        </p:cTn>
                                        <p:tgtEl>
                                          <p:spTgt spid="64"/>
                                        </p:tgtEl>
                                        <p:attrNameLst>
                                          <p:attrName>style.visibility</p:attrName>
                                        </p:attrNameLst>
                                      </p:cBhvr>
                                      <p:to>
                                        <p:strVal val="visible"/>
                                      </p:to>
                                    </p:set>
                                    <p:animEffect transition="in" filter="blinds(horizontal)">
                                      <p:cBhvr>
                                        <p:cTn id="195" dur="500"/>
                                        <p:tgtEl>
                                          <p:spTgt spid="64"/>
                                        </p:tgtEl>
                                      </p:cBhvr>
                                    </p:animEffect>
                                  </p:childTnLst>
                                </p:cTn>
                              </p:par>
                              <p:par>
                                <p:cTn id="196" presetID="3" presetClass="entr" presetSubtype="10" fill="hold" nodeType="withEffect">
                                  <p:stCondLst>
                                    <p:cond delay="0"/>
                                  </p:stCondLst>
                                  <p:childTnLst>
                                    <p:set>
                                      <p:cBhvr>
                                        <p:cTn id="197" dur="1" fill="hold">
                                          <p:stCondLst>
                                            <p:cond delay="0"/>
                                          </p:stCondLst>
                                        </p:cTn>
                                        <p:tgtEl>
                                          <p:spTgt spid="65"/>
                                        </p:tgtEl>
                                        <p:attrNameLst>
                                          <p:attrName>style.visibility</p:attrName>
                                        </p:attrNameLst>
                                      </p:cBhvr>
                                      <p:to>
                                        <p:strVal val="visible"/>
                                      </p:to>
                                    </p:set>
                                    <p:animEffect transition="in" filter="blinds(horizontal)">
                                      <p:cBhvr>
                                        <p:cTn id="198" dur="500"/>
                                        <p:tgtEl>
                                          <p:spTgt spid="65"/>
                                        </p:tgtEl>
                                      </p:cBhvr>
                                    </p:animEffect>
                                  </p:childTnLst>
                                </p:cTn>
                              </p:par>
                              <p:par>
                                <p:cTn id="199" presetID="3" presetClass="entr" presetSubtype="10" fill="hold" nodeType="withEffect">
                                  <p:stCondLst>
                                    <p:cond delay="0"/>
                                  </p:stCondLst>
                                  <p:childTnLst>
                                    <p:set>
                                      <p:cBhvr>
                                        <p:cTn id="200" dur="1" fill="hold">
                                          <p:stCondLst>
                                            <p:cond delay="0"/>
                                          </p:stCondLst>
                                        </p:cTn>
                                        <p:tgtEl>
                                          <p:spTgt spid="66"/>
                                        </p:tgtEl>
                                        <p:attrNameLst>
                                          <p:attrName>style.visibility</p:attrName>
                                        </p:attrNameLst>
                                      </p:cBhvr>
                                      <p:to>
                                        <p:strVal val="visible"/>
                                      </p:to>
                                    </p:set>
                                    <p:animEffect transition="in" filter="blinds(horizontal)">
                                      <p:cBhvr>
                                        <p:cTn id="201" dur="500"/>
                                        <p:tgtEl>
                                          <p:spTgt spid="66"/>
                                        </p:tgtEl>
                                      </p:cBhvr>
                                    </p:animEffect>
                                  </p:childTnLst>
                                </p:cTn>
                              </p:par>
                              <p:par>
                                <p:cTn id="202" presetID="3" presetClass="entr" presetSubtype="10" fill="hold" nodeType="withEffect">
                                  <p:stCondLst>
                                    <p:cond delay="0"/>
                                  </p:stCondLst>
                                  <p:childTnLst>
                                    <p:set>
                                      <p:cBhvr>
                                        <p:cTn id="203" dur="1" fill="hold">
                                          <p:stCondLst>
                                            <p:cond delay="0"/>
                                          </p:stCondLst>
                                        </p:cTn>
                                        <p:tgtEl>
                                          <p:spTgt spid="58445"/>
                                        </p:tgtEl>
                                        <p:attrNameLst>
                                          <p:attrName>style.visibility</p:attrName>
                                        </p:attrNameLst>
                                      </p:cBhvr>
                                      <p:to>
                                        <p:strVal val="visible"/>
                                      </p:to>
                                    </p:set>
                                    <p:animEffect transition="in" filter="blinds(horizontal)">
                                      <p:cBhvr>
                                        <p:cTn id="204" dur="500"/>
                                        <p:tgtEl>
                                          <p:spTgt spid="58445"/>
                                        </p:tgtEl>
                                      </p:cBhvr>
                                    </p:animEffect>
                                  </p:childTnLst>
                                </p:cTn>
                              </p:par>
                              <p:par>
                                <p:cTn id="205" presetID="3" presetClass="entr" presetSubtype="10" fill="hold" nodeType="withEffect">
                                  <p:stCondLst>
                                    <p:cond delay="0"/>
                                  </p:stCondLst>
                                  <p:childTnLst>
                                    <p:set>
                                      <p:cBhvr>
                                        <p:cTn id="206" dur="1" fill="hold">
                                          <p:stCondLst>
                                            <p:cond delay="0"/>
                                          </p:stCondLst>
                                        </p:cTn>
                                        <p:tgtEl>
                                          <p:spTgt spid="70"/>
                                        </p:tgtEl>
                                        <p:attrNameLst>
                                          <p:attrName>style.visibility</p:attrName>
                                        </p:attrNameLst>
                                      </p:cBhvr>
                                      <p:to>
                                        <p:strVal val="visible"/>
                                      </p:to>
                                    </p:set>
                                    <p:animEffect transition="in" filter="blinds(horizontal)">
                                      <p:cBhvr>
                                        <p:cTn id="207" dur="500"/>
                                        <p:tgtEl>
                                          <p:spTgt spid="70"/>
                                        </p:tgtEl>
                                      </p:cBhvr>
                                    </p:animEffect>
                                  </p:childTnLst>
                                </p:cTn>
                              </p:par>
                              <p:par>
                                <p:cTn id="208" presetID="3" presetClass="entr" presetSubtype="10" fill="hold" nodeType="withEffect">
                                  <p:stCondLst>
                                    <p:cond delay="0"/>
                                  </p:stCondLst>
                                  <p:childTnLst>
                                    <p:set>
                                      <p:cBhvr>
                                        <p:cTn id="209" dur="1" fill="hold">
                                          <p:stCondLst>
                                            <p:cond delay="0"/>
                                          </p:stCondLst>
                                        </p:cTn>
                                        <p:tgtEl>
                                          <p:spTgt spid="71"/>
                                        </p:tgtEl>
                                        <p:attrNameLst>
                                          <p:attrName>style.visibility</p:attrName>
                                        </p:attrNameLst>
                                      </p:cBhvr>
                                      <p:to>
                                        <p:strVal val="visible"/>
                                      </p:to>
                                    </p:set>
                                    <p:animEffect transition="in" filter="blinds(horizontal)">
                                      <p:cBhvr>
                                        <p:cTn id="210" dur="500"/>
                                        <p:tgtEl>
                                          <p:spTgt spid="71"/>
                                        </p:tgtEl>
                                      </p:cBhvr>
                                    </p:animEffect>
                                  </p:childTnLst>
                                </p:cTn>
                              </p:par>
                              <p:par>
                                <p:cTn id="211" presetID="3" presetClass="entr" presetSubtype="10" fill="hold" nodeType="withEffect">
                                  <p:stCondLst>
                                    <p:cond delay="0"/>
                                  </p:stCondLst>
                                  <p:childTnLst>
                                    <p:set>
                                      <p:cBhvr>
                                        <p:cTn id="212" dur="1" fill="hold">
                                          <p:stCondLst>
                                            <p:cond delay="0"/>
                                          </p:stCondLst>
                                        </p:cTn>
                                        <p:tgtEl>
                                          <p:spTgt spid="72"/>
                                        </p:tgtEl>
                                        <p:attrNameLst>
                                          <p:attrName>style.visibility</p:attrName>
                                        </p:attrNameLst>
                                      </p:cBhvr>
                                      <p:to>
                                        <p:strVal val="visible"/>
                                      </p:to>
                                    </p:set>
                                    <p:animEffect transition="in" filter="blinds(horizontal)">
                                      <p:cBhvr>
                                        <p:cTn id="213" dur="500"/>
                                        <p:tgtEl>
                                          <p:spTgt spid="72"/>
                                        </p:tgtEl>
                                      </p:cBhvr>
                                    </p:animEffect>
                                  </p:childTnLst>
                                </p:cTn>
                              </p:par>
                              <p:par>
                                <p:cTn id="214" presetID="3" presetClass="entr" presetSubtype="10" fill="hold" nodeType="withEffect">
                                  <p:stCondLst>
                                    <p:cond delay="0"/>
                                  </p:stCondLst>
                                  <p:childTnLst>
                                    <p:set>
                                      <p:cBhvr>
                                        <p:cTn id="215" dur="1" fill="hold">
                                          <p:stCondLst>
                                            <p:cond delay="0"/>
                                          </p:stCondLst>
                                        </p:cTn>
                                        <p:tgtEl>
                                          <p:spTgt spid="73"/>
                                        </p:tgtEl>
                                        <p:attrNameLst>
                                          <p:attrName>style.visibility</p:attrName>
                                        </p:attrNameLst>
                                      </p:cBhvr>
                                      <p:to>
                                        <p:strVal val="visible"/>
                                      </p:to>
                                    </p:set>
                                    <p:animEffect transition="in" filter="blinds(horizontal)">
                                      <p:cBhvr>
                                        <p:cTn id="216" dur="500"/>
                                        <p:tgtEl>
                                          <p:spTgt spid="73"/>
                                        </p:tgtEl>
                                      </p:cBhvr>
                                    </p:animEffect>
                                  </p:childTnLst>
                                </p:cTn>
                              </p:par>
                              <p:par>
                                <p:cTn id="217" presetID="3" presetClass="entr" presetSubtype="10" fill="hold" nodeType="withEffect">
                                  <p:stCondLst>
                                    <p:cond delay="0"/>
                                  </p:stCondLst>
                                  <p:childTnLst>
                                    <p:set>
                                      <p:cBhvr>
                                        <p:cTn id="218" dur="1" fill="hold">
                                          <p:stCondLst>
                                            <p:cond delay="0"/>
                                          </p:stCondLst>
                                        </p:cTn>
                                        <p:tgtEl>
                                          <p:spTgt spid="74"/>
                                        </p:tgtEl>
                                        <p:attrNameLst>
                                          <p:attrName>style.visibility</p:attrName>
                                        </p:attrNameLst>
                                      </p:cBhvr>
                                      <p:to>
                                        <p:strVal val="visible"/>
                                      </p:to>
                                    </p:set>
                                    <p:animEffect transition="in" filter="blinds(horizontal)">
                                      <p:cBhvr>
                                        <p:cTn id="219" dur="500"/>
                                        <p:tgtEl>
                                          <p:spTgt spid="74"/>
                                        </p:tgtEl>
                                      </p:cBhvr>
                                    </p:animEffect>
                                  </p:childTnLst>
                                </p:cTn>
                              </p:par>
                              <p:par>
                                <p:cTn id="220" presetID="3" presetClass="entr" presetSubtype="10" fill="hold" nodeType="withEffect">
                                  <p:stCondLst>
                                    <p:cond delay="0"/>
                                  </p:stCondLst>
                                  <p:childTnLst>
                                    <p:set>
                                      <p:cBhvr>
                                        <p:cTn id="221" dur="1" fill="hold">
                                          <p:stCondLst>
                                            <p:cond delay="0"/>
                                          </p:stCondLst>
                                        </p:cTn>
                                        <p:tgtEl>
                                          <p:spTgt spid="75"/>
                                        </p:tgtEl>
                                        <p:attrNameLst>
                                          <p:attrName>style.visibility</p:attrName>
                                        </p:attrNameLst>
                                      </p:cBhvr>
                                      <p:to>
                                        <p:strVal val="visible"/>
                                      </p:to>
                                    </p:set>
                                    <p:animEffect transition="in" filter="blinds(horizontal)">
                                      <p:cBhvr>
                                        <p:cTn id="222" dur="500"/>
                                        <p:tgtEl>
                                          <p:spTgt spid="75"/>
                                        </p:tgtEl>
                                      </p:cBhvr>
                                    </p:animEffect>
                                  </p:childTnLst>
                                </p:cTn>
                              </p:par>
                              <p:par>
                                <p:cTn id="223" presetID="3" presetClass="entr" presetSubtype="10" fill="hold" nodeType="withEffect">
                                  <p:stCondLst>
                                    <p:cond delay="0"/>
                                  </p:stCondLst>
                                  <p:childTnLst>
                                    <p:set>
                                      <p:cBhvr>
                                        <p:cTn id="224" dur="1" fill="hold">
                                          <p:stCondLst>
                                            <p:cond delay="0"/>
                                          </p:stCondLst>
                                        </p:cTn>
                                        <p:tgtEl>
                                          <p:spTgt spid="76"/>
                                        </p:tgtEl>
                                        <p:attrNameLst>
                                          <p:attrName>style.visibility</p:attrName>
                                        </p:attrNameLst>
                                      </p:cBhvr>
                                      <p:to>
                                        <p:strVal val="visible"/>
                                      </p:to>
                                    </p:set>
                                    <p:animEffect transition="in" filter="blinds(horizontal)">
                                      <p:cBhvr>
                                        <p:cTn id="225" dur="500"/>
                                        <p:tgtEl>
                                          <p:spTgt spid="76"/>
                                        </p:tgtEl>
                                      </p:cBhvr>
                                    </p:animEffect>
                                  </p:childTnLst>
                                </p:cTn>
                              </p:par>
                              <p:par>
                                <p:cTn id="226" presetID="3" presetClass="entr" presetSubtype="10" fill="hold" nodeType="withEffect">
                                  <p:stCondLst>
                                    <p:cond delay="0"/>
                                  </p:stCondLst>
                                  <p:childTnLst>
                                    <p:set>
                                      <p:cBhvr>
                                        <p:cTn id="227" dur="1" fill="hold">
                                          <p:stCondLst>
                                            <p:cond delay="0"/>
                                          </p:stCondLst>
                                        </p:cTn>
                                        <p:tgtEl>
                                          <p:spTgt spid="77"/>
                                        </p:tgtEl>
                                        <p:attrNameLst>
                                          <p:attrName>style.visibility</p:attrName>
                                        </p:attrNameLst>
                                      </p:cBhvr>
                                      <p:to>
                                        <p:strVal val="visible"/>
                                      </p:to>
                                    </p:set>
                                    <p:animEffect transition="in" filter="blinds(horizontal)">
                                      <p:cBhvr>
                                        <p:cTn id="228" dur="500"/>
                                        <p:tgtEl>
                                          <p:spTgt spid="77"/>
                                        </p:tgtEl>
                                      </p:cBhvr>
                                    </p:animEffect>
                                  </p:childTnLst>
                                </p:cTn>
                              </p:par>
                              <p:par>
                                <p:cTn id="229" presetID="3" presetClass="entr" presetSubtype="10" fill="hold" nodeType="withEffect">
                                  <p:stCondLst>
                                    <p:cond delay="0"/>
                                  </p:stCondLst>
                                  <p:childTnLst>
                                    <p:set>
                                      <p:cBhvr>
                                        <p:cTn id="230" dur="1" fill="hold">
                                          <p:stCondLst>
                                            <p:cond delay="0"/>
                                          </p:stCondLst>
                                        </p:cTn>
                                        <p:tgtEl>
                                          <p:spTgt spid="78"/>
                                        </p:tgtEl>
                                        <p:attrNameLst>
                                          <p:attrName>style.visibility</p:attrName>
                                        </p:attrNameLst>
                                      </p:cBhvr>
                                      <p:to>
                                        <p:strVal val="visible"/>
                                      </p:to>
                                    </p:set>
                                    <p:animEffect transition="in" filter="blinds(horizontal)">
                                      <p:cBhvr>
                                        <p:cTn id="231" dur="500"/>
                                        <p:tgtEl>
                                          <p:spTgt spid="78"/>
                                        </p:tgtEl>
                                      </p:cBhvr>
                                    </p:animEffect>
                                  </p:childTnLst>
                                </p:cTn>
                              </p:par>
                              <p:par>
                                <p:cTn id="232" presetID="3" presetClass="entr" presetSubtype="10" fill="hold" nodeType="withEffect">
                                  <p:stCondLst>
                                    <p:cond delay="0"/>
                                  </p:stCondLst>
                                  <p:childTnLst>
                                    <p:set>
                                      <p:cBhvr>
                                        <p:cTn id="233" dur="1" fill="hold">
                                          <p:stCondLst>
                                            <p:cond delay="0"/>
                                          </p:stCondLst>
                                        </p:cTn>
                                        <p:tgtEl>
                                          <p:spTgt spid="79"/>
                                        </p:tgtEl>
                                        <p:attrNameLst>
                                          <p:attrName>style.visibility</p:attrName>
                                        </p:attrNameLst>
                                      </p:cBhvr>
                                      <p:to>
                                        <p:strVal val="visible"/>
                                      </p:to>
                                    </p:set>
                                    <p:animEffect transition="in" filter="blinds(horizontal)">
                                      <p:cBhvr>
                                        <p:cTn id="234" dur="500"/>
                                        <p:tgtEl>
                                          <p:spTgt spid="79"/>
                                        </p:tgtEl>
                                      </p:cBhvr>
                                    </p:animEffect>
                                  </p:childTnLst>
                                </p:cTn>
                              </p:par>
                              <p:par>
                                <p:cTn id="235" presetID="3" presetClass="entr" presetSubtype="10" fill="hold" nodeType="withEffect">
                                  <p:stCondLst>
                                    <p:cond delay="0"/>
                                  </p:stCondLst>
                                  <p:childTnLst>
                                    <p:set>
                                      <p:cBhvr>
                                        <p:cTn id="236" dur="1" fill="hold">
                                          <p:stCondLst>
                                            <p:cond delay="0"/>
                                          </p:stCondLst>
                                        </p:cTn>
                                        <p:tgtEl>
                                          <p:spTgt spid="80"/>
                                        </p:tgtEl>
                                        <p:attrNameLst>
                                          <p:attrName>style.visibility</p:attrName>
                                        </p:attrNameLst>
                                      </p:cBhvr>
                                      <p:to>
                                        <p:strVal val="visible"/>
                                      </p:to>
                                    </p:set>
                                    <p:animEffect transition="in" filter="blinds(horizontal)">
                                      <p:cBhvr>
                                        <p:cTn id="237" dur="500"/>
                                        <p:tgtEl>
                                          <p:spTgt spid="80"/>
                                        </p:tgtEl>
                                      </p:cBhvr>
                                    </p:animEffect>
                                  </p:childTnLst>
                                </p:cTn>
                              </p:par>
                              <p:par>
                                <p:cTn id="238" presetID="3" presetClass="entr" presetSubtype="10" fill="hold" nodeType="withEffect">
                                  <p:stCondLst>
                                    <p:cond delay="0"/>
                                  </p:stCondLst>
                                  <p:childTnLst>
                                    <p:set>
                                      <p:cBhvr>
                                        <p:cTn id="239" dur="1" fill="hold">
                                          <p:stCondLst>
                                            <p:cond delay="0"/>
                                          </p:stCondLst>
                                        </p:cTn>
                                        <p:tgtEl>
                                          <p:spTgt spid="81"/>
                                        </p:tgtEl>
                                        <p:attrNameLst>
                                          <p:attrName>style.visibility</p:attrName>
                                        </p:attrNameLst>
                                      </p:cBhvr>
                                      <p:to>
                                        <p:strVal val="visible"/>
                                      </p:to>
                                    </p:set>
                                    <p:animEffect transition="in" filter="blinds(horizontal)">
                                      <p:cBhvr>
                                        <p:cTn id="240" dur="500"/>
                                        <p:tgtEl>
                                          <p:spTgt spid="81"/>
                                        </p:tgtEl>
                                      </p:cBhvr>
                                    </p:animEffect>
                                  </p:childTnLst>
                                </p:cTn>
                              </p:par>
                              <p:par>
                                <p:cTn id="241" presetID="3" presetClass="entr" presetSubtype="10" fill="hold" nodeType="withEffect">
                                  <p:stCondLst>
                                    <p:cond delay="0"/>
                                  </p:stCondLst>
                                  <p:childTnLst>
                                    <p:set>
                                      <p:cBhvr>
                                        <p:cTn id="242" dur="1" fill="hold">
                                          <p:stCondLst>
                                            <p:cond delay="0"/>
                                          </p:stCondLst>
                                        </p:cTn>
                                        <p:tgtEl>
                                          <p:spTgt spid="82"/>
                                        </p:tgtEl>
                                        <p:attrNameLst>
                                          <p:attrName>style.visibility</p:attrName>
                                        </p:attrNameLst>
                                      </p:cBhvr>
                                      <p:to>
                                        <p:strVal val="visible"/>
                                      </p:to>
                                    </p:set>
                                    <p:animEffect transition="in" filter="blinds(horizontal)">
                                      <p:cBhvr>
                                        <p:cTn id="243" dur="500"/>
                                        <p:tgtEl>
                                          <p:spTgt spid="82"/>
                                        </p:tgtEl>
                                      </p:cBhvr>
                                    </p:animEffect>
                                  </p:childTnLst>
                                </p:cTn>
                              </p:par>
                              <p:par>
                                <p:cTn id="244" presetID="3" presetClass="entr" presetSubtype="10" fill="hold" nodeType="withEffect">
                                  <p:stCondLst>
                                    <p:cond delay="0"/>
                                  </p:stCondLst>
                                  <p:childTnLst>
                                    <p:set>
                                      <p:cBhvr>
                                        <p:cTn id="245" dur="1" fill="hold">
                                          <p:stCondLst>
                                            <p:cond delay="0"/>
                                          </p:stCondLst>
                                        </p:cTn>
                                        <p:tgtEl>
                                          <p:spTgt spid="83"/>
                                        </p:tgtEl>
                                        <p:attrNameLst>
                                          <p:attrName>style.visibility</p:attrName>
                                        </p:attrNameLst>
                                      </p:cBhvr>
                                      <p:to>
                                        <p:strVal val="visible"/>
                                      </p:to>
                                    </p:set>
                                    <p:animEffect transition="in" filter="blinds(horizontal)">
                                      <p:cBhvr>
                                        <p:cTn id="246" dur="500"/>
                                        <p:tgtEl>
                                          <p:spTgt spid="83"/>
                                        </p:tgtEl>
                                      </p:cBhvr>
                                    </p:animEffect>
                                  </p:childTnLst>
                                </p:cTn>
                              </p:par>
                              <p:par>
                                <p:cTn id="247" presetID="3" presetClass="entr" presetSubtype="10" fill="hold" nodeType="withEffect">
                                  <p:stCondLst>
                                    <p:cond delay="0"/>
                                  </p:stCondLst>
                                  <p:childTnLst>
                                    <p:set>
                                      <p:cBhvr>
                                        <p:cTn id="248" dur="1" fill="hold">
                                          <p:stCondLst>
                                            <p:cond delay="0"/>
                                          </p:stCondLst>
                                        </p:cTn>
                                        <p:tgtEl>
                                          <p:spTgt spid="84"/>
                                        </p:tgtEl>
                                        <p:attrNameLst>
                                          <p:attrName>style.visibility</p:attrName>
                                        </p:attrNameLst>
                                      </p:cBhvr>
                                      <p:to>
                                        <p:strVal val="visible"/>
                                      </p:to>
                                    </p:set>
                                    <p:animEffect transition="in" filter="blinds(horizontal)">
                                      <p:cBhvr>
                                        <p:cTn id="249" dur="500"/>
                                        <p:tgtEl>
                                          <p:spTgt spid="84"/>
                                        </p:tgtEl>
                                      </p:cBhvr>
                                    </p:animEffect>
                                  </p:childTnLst>
                                </p:cTn>
                              </p:par>
                              <p:par>
                                <p:cTn id="250" presetID="3" presetClass="entr" presetSubtype="10" fill="hold" nodeType="withEffect">
                                  <p:stCondLst>
                                    <p:cond delay="0"/>
                                  </p:stCondLst>
                                  <p:childTnLst>
                                    <p:set>
                                      <p:cBhvr>
                                        <p:cTn id="251" dur="1" fill="hold">
                                          <p:stCondLst>
                                            <p:cond delay="0"/>
                                          </p:stCondLst>
                                        </p:cTn>
                                        <p:tgtEl>
                                          <p:spTgt spid="85"/>
                                        </p:tgtEl>
                                        <p:attrNameLst>
                                          <p:attrName>style.visibility</p:attrName>
                                        </p:attrNameLst>
                                      </p:cBhvr>
                                      <p:to>
                                        <p:strVal val="visible"/>
                                      </p:to>
                                    </p:set>
                                    <p:animEffect transition="in" filter="blinds(horizontal)">
                                      <p:cBhvr>
                                        <p:cTn id="252" dur="500"/>
                                        <p:tgtEl>
                                          <p:spTgt spid="85"/>
                                        </p:tgtEl>
                                      </p:cBhvr>
                                    </p:animEffect>
                                  </p:childTnLst>
                                </p:cTn>
                              </p:par>
                              <p:par>
                                <p:cTn id="253" presetID="3" presetClass="entr" presetSubtype="10" fill="hold" nodeType="withEffect">
                                  <p:stCondLst>
                                    <p:cond delay="0"/>
                                  </p:stCondLst>
                                  <p:childTnLst>
                                    <p:set>
                                      <p:cBhvr>
                                        <p:cTn id="254" dur="1" fill="hold">
                                          <p:stCondLst>
                                            <p:cond delay="0"/>
                                          </p:stCondLst>
                                        </p:cTn>
                                        <p:tgtEl>
                                          <p:spTgt spid="86"/>
                                        </p:tgtEl>
                                        <p:attrNameLst>
                                          <p:attrName>style.visibility</p:attrName>
                                        </p:attrNameLst>
                                      </p:cBhvr>
                                      <p:to>
                                        <p:strVal val="visible"/>
                                      </p:to>
                                    </p:set>
                                    <p:animEffect transition="in" filter="blinds(horizontal)">
                                      <p:cBhvr>
                                        <p:cTn id="255" dur="500"/>
                                        <p:tgtEl>
                                          <p:spTgt spid="86"/>
                                        </p:tgtEl>
                                      </p:cBhvr>
                                    </p:animEffect>
                                  </p:childTnLst>
                                </p:cTn>
                              </p:par>
                              <p:par>
                                <p:cTn id="256" presetID="3" presetClass="entr" presetSubtype="10" fill="hold" nodeType="withEffect">
                                  <p:stCondLst>
                                    <p:cond delay="0"/>
                                  </p:stCondLst>
                                  <p:childTnLst>
                                    <p:set>
                                      <p:cBhvr>
                                        <p:cTn id="257" dur="1" fill="hold">
                                          <p:stCondLst>
                                            <p:cond delay="0"/>
                                          </p:stCondLst>
                                        </p:cTn>
                                        <p:tgtEl>
                                          <p:spTgt spid="87"/>
                                        </p:tgtEl>
                                        <p:attrNameLst>
                                          <p:attrName>style.visibility</p:attrName>
                                        </p:attrNameLst>
                                      </p:cBhvr>
                                      <p:to>
                                        <p:strVal val="visible"/>
                                      </p:to>
                                    </p:set>
                                    <p:animEffect transition="in" filter="blinds(horizontal)">
                                      <p:cBhvr>
                                        <p:cTn id="258" dur="500"/>
                                        <p:tgtEl>
                                          <p:spTgt spid="87"/>
                                        </p:tgtEl>
                                      </p:cBhvr>
                                    </p:animEffect>
                                  </p:childTnLst>
                                </p:cTn>
                              </p:par>
                              <p:par>
                                <p:cTn id="259" presetID="3" presetClass="entr" presetSubtype="10" fill="hold" nodeType="withEffect">
                                  <p:stCondLst>
                                    <p:cond delay="0"/>
                                  </p:stCondLst>
                                  <p:childTnLst>
                                    <p:set>
                                      <p:cBhvr>
                                        <p:cTn id="260" dur="1" fill="hold">
                                          <p:stCondLst>
                                            <p:cond delay="0"/>
                                          </p:stCondLst>
                                        </p:cTn>
                                        <p:tgtEl>
                                          <p:spTgt spid="88"/>
                                        </p:tgtEl>
                                        <p:attrNameLst>
                                          <p:attrName>style.visibility</p:attrName>
                                        </p:attrNameLst>
                                      </p:cBhvr>
                                      <p:to>
                                        <p:strVal val="visible"/>
                                      </p:to>
                                    </p:set>
                                    <p:animEffect transition="in" filter="blinds(horizontal)">
                                      <p:cBhvr>
                                        <p:cTn id="261" dur="500"/>
                                        <p:tgtEl>
                                          <p:spTgt spid="88"/>
                                        </p:tgtEl>
                                      </p:cBhvr>
                                    </p:animEffect>
                                  </p:childTnLst>
                                </p:cTn>
                              </p:par>
                              <p:par>
                                <p:cTn id="262" presetID="3" presetClass="entr" presetSubtype="10" fill="hold" nodeType="withEffect">
                                  <p:stCondLst>
                                    <p:cond delay="0"/>
                                  </p:stCondLst>
                                  <p:childTnLst>
                                    <p:set>
                                      <p:cBhvr>
                                        <p:cTn id="263" dur="1" fill="hold">
                                          <p:stCondLst>
                                            <p:cond delay="0"/>
                                          </p:stCondLst>
                                        </p:cTn>
                                        <p:tgtEl>
                                          <p:spTgt spid="89"/>
                                        </p:tgtEl>
                                        <p:attrNameLst>
                                          <p:attrName>style.visibility</p:attrName>
                                        </p:attrNameLst>
                                      </p:cBhvr>
                                      <p:to>
                                        <p:strVal val="visible"/>
                                      </p:to>
                                    </p:set>
                                    <p:animEffect transition="in" filter="blinds(horizontal)">
                                      <p:cBhvr>
                                        <p:cTn id="264" dur="500"/>
                                        <p:tgtEl>
                                          <p:spTgt spid="89"/>
                                        </p:tgtEl>
                                      </p:cBhvr>
                                    </p:animEffect>
                                  </p:childTnLst>
                                </p:cTn>
                              </p:par>
                              <p:par>
                                <p:cTn id="265" presetID="3" presetClass="entr" presetSubtype="10" fill="hold" nodeType="withEffect">
                                  <p:stCondLst>
                                    <p:cond delay="0"/>
                                  </p:stCondLst>
                                  <p:childTnLst>
                                    <p:set>
                                      <p:cBhvr>
                                        <p:cTn id="266" dur="1" fill="hold">
                                          <p:stCondLst>
                                            <p:cond delay="0"/>
                                          </p:stCondLst>
                                        </p:cTn>
                                        <p:tgtEl>
                                          <p:spTgt spid="90"/>
                                        </p:tgtEl>
                                        <p:attrNameLst>
                                          <p:attrName>style.visibility</p:attrName>
                                        </p:attrNameLst>
                                      </p:cBhvr>
                                      <p:to>
                                        <p:strVal val="visible"/>
                                      </p:to>
                                    </p:set>
                                    <p:animEffect transition="in" filter="blinds(horizontal)">
                                      <p:cBhvr>
                                        <p:cTn id="267" dur="500"/>
                                        <p:tgtEl>
                                          <p:spTgt spid="90"/>
                                        </p:tgtEl>
                                      </p:cBhvr>
                                    </p:animEffect>
                                  </p:childTnLst>
                                </p:cTn>
                              </p:par>
                              <p:par>
                                <p:cTn id="268" presetID="3" presetClass="entr" presetSubtype="10" fill="hold" nodeType="withEffect">
                                  <p:stCondLst>
                                    <p:cond delay="0"/>
                                  </p:stCondLst>
                                  <p:childTnLst>
                                    <p:set>
                                      <p:cBhvr>
                                        <p:cTn id="269" dur="1" fill="hold">
                                          <p:stCondLst>
                                            <p:cond delay="0"/>
                                          </p:stCondLst>
                                        </p:cTn>
                                        <p:tgtEl>
                                          <p:spTgt spid="91"/>
                                        </p:tgtEl>
                                        <p:attrNameLst>
                                          <p:attrName>style.visibility</p:attrName>
                                        </p:attrNameLst>
                                      </p:cBhvr>
                                      <p:to>
                                        <p:strVal val="visible"/>
                                      </p:to>
                                    </p:set>
                                    <p:animEffect transition="in" filter="blinds(horizontal)">
                                      <p:cBhvr>
                                        <p:cTn id="270" dur="500"/>
                                        <p:tgtEl>
                                          <p:spTgt spid="91"/>
                                        </p:tgtEl>
                                      </p:cBhvr>
                                    </p:animEffect>
                                  </p:childTnLst>
                                </p:cTn>
                              </p:par>
                              <p:par>
                                <p:cTn id="271" presetID="3" presetClass="entr" presetSubtype="10" fill="hold" nodeType="withEffect">
                                  <p:stCondLst>
                                    <p:cond delay="0"/>
                                  </p:stCondLst>
                                  <p:childTnLst>
                                    <p:set>
                                      <p:cBhvr>
                                        <p:cTn id="272" dur="1" fill="hold">
                                          <p:stCondLst>
                                            <p:cond delay="0"/>
                                          </p:stCondLst>
                                        </p:cTn>
                                        <p:tgtEl>
                                          <p:spTgt spid="92"/>
                                        </p:tgtEl>
                                        <p:attrNameLst>
                                          <p:attrName>style.visibility</p:attrName>
                                        </p:attrNameLst>
                                      </p:cBhvr>
                                      <p:to>
                                        <p:strVal val="visible"/>
                                      </p:to>
                                    </p:set>
                                    <p:animEffect transition="in" filter="blinds(horizontal)">
                                      <p:cBhvr>
                                        <p:cTn id="273" dur="500"/>
                                        <p:tgtEl>
                                          <p:spTgt spid="92"/>
                                        </p:tgtEl>
                                      </p:cBhvr>
                                    </p:animEffect>
                                  </p:childTnLst>
                                </p:cTn>
                              </p:par>
                              <p:par>
                                <p:cTn id="274" presetID="3" presetClass="entr" presetSubtype="10" fill="hold" nodeType="withEffect">
                                  <p:stCondLst>
                                    <p:cond delay="0"/>
                                  </p:stCondLst>
                                  <p:childTnLst>
                                    <p:set>
                                      <p:cBhvr>
                                        <p:cTn id="275" dur="1" fill="hold">
                                          <p:stCondLst>
                                            <p:cond delay="0"/>
                                          </p:stCondLst>
                                        </p:cTn>
                                        <p:tgtEl>
                                          <p:spTgt spid="93"/>
                                        </p:tgtEl>
                                        <p:attrNameLst>
                                          <p:attrName>style.visibility</p:attrName>
                                        </p:attrNameLst>
                                      </p:cBhvr>
                                      <p:to>
                                        <p:strVal val="visible"/>
                                      </p:to>
                                    </p:set>
                                    <p:animEffect transition="in" filter="blinds(horizontal)">
                                      <p:cBhvr>
                                        <p:cTn id="276" dur="500"/>
                                        <p:tgtEl>
                                          <p:spTgt spid="93"/>
                                        </p:tgtEl>
                                      </p:cBhvr>
                                    </p:animEffect>
                                  </p:childTnLst>
                                </p:cTn>
                              </p:par>
                              <p:par>
                                <p:cTn id="277" presetID="3" presetClass="entr" presetSubtype="10" fill="hold" nodeType="withEffect">
                                  <p:stCondLst>
                                    <p:cond delay="0"/>
                                  </p:stCondLst>
                                  <p:childTnLst>
                                    <p:set>
                                      <p:cBhvr>
                                        <p:cTn id="278" dur="1" fill="hold">
                                          <p:stCondLst>
                                            <p:cond delay="0"/>
                                          </p:stCondLst>
                                        </p:cTn>
                                        <p:tgtEl>
                                          <p:spTgt spid="94"/>
                                        </p:tgtEl>
                                        <p:attrNameLst>
                                          <p:attrName>style.visibility</p:attrName>
                                        </p:attrNameLst>
                                      </p:cBhvr>
                                      <p:to>
                                        <p:strVal val="visible"/>
                                      </p:to>
                                    </p:set>
                                    <p:animEffect transition="in" filter="blinds(horizontal)">
                                      <p:cBhvr>
                                        <p:cTn id="279" dur="500"/>
                                        <p:tgtEl>
                                          <p:spTgt spid="94"/>
                                        </p:tgtEl>
                                      </p:cBhvr>
                                    </p:animEffect>
                                  </p:childTnLst>
                                </p:cTn>
                              </p:par>
                              <p:par>
                                <p:cTn id="280" presetID="3" presetClass="entr" presetSubtype="10" fill="hold" nodeType="withEffect">
                                  <p:stCondLst>
                                    <p:cond delay="0"/>
                                  </p:stCondLst>
                                  <p:childTnLst>
                                    <p:set>
                                      <p:cBhvr>
                                        <p:cTn id="281" dur="1" fill="hold">
                                          <p:stCondLst>
                                            <p:cond delay="0"/>
                                          </p:stCondLst>
                                        </p:cTn>
                                        <p:tgtEl>
                                          <p:spTgt spid="95"/>
                                        </p:tgtEl>
                                        <p:attrNameLst>
                                          <p:attrName>style.visibility</p:attrName>
                                        </p:attrNameLst>
                                      </p:cBhvr>
                                      <p:to>
                                        <p:strVal val="visible"/>
                                      </p:to>
                                    </p:set>
                                    <p:animEffect transition="in" filter="blinds(horizontal)">
                                      <p:cBhvr>
                                        <p:cTn id="282" dur="500"/>
                                        <p:tgtEl>
                                          <p:spTgt spid="95"/>
                                        </p:tgtEl>
                                      </p:cBhvr>
                                    </p:animEffect>
                                  </p:childTnLst>
                                </p:cTn>
                              </p:par>
                              <p:par>
                                <p:cTn id="283" presetID="3" presetClass="entr" presetSubtype="10" fill="hold" nodeType="withEffect">
                                  <p:stCondLst>
                                    <p:cond delay="0"/>
                                  </p:stCondLst>
                                  <p:childTnLst>
                                    <p:set>
                                      <p:cBhvr>
                                        <p:cTn id="284" dur="1" fill="hold">
                                          <p:stCondLst>
                                            <p:cond delay="0"/>
                                          </p:stCondLst>
                                        </p:cTn>
                                        <p:tgtEl>
                                          <p:spTgt spid="96"/>
                                        </p:tgtEl>
                                        <p:attrNameLst>
                                          <p:attrName>style.visibility</p:attrName>
                                        </p:attrNameLst>
                                      </p:cBhvr>
                                      <p:to>
                                        <p:strVal val="visible"/>
                                      </p:to>
                                    </p:set>
                                    <p:animEffect transition="in" filter="blinds(horizontal)">
                                      <p:cBhvr>
                                        <p:cTn id="285" dur="500"/>
                                        <p:tgtEl>
                                          <p:spTgt spid="96"/>
                                        </p:tgtEl>
                                      </p:cBhvr>
                                    </p:animEffect>
                                  </p:childTnLst>
                                </p:cTn>
                              </p:par>
                              <p:par>
                                <p:cTn id="286" presetID="3" presetClass="entr" presetSubtype="10" fill="hold" nodeType="withEffect">
                                  <p:stCondLst>
                                    <p:cond delay="0"/>
                                  </p:stCondLst>
                                  <p:childTnLst>
                                    <p:set>
                                      <p:cBhvr>
                                        <p:cTn id="287" dur="1" fill="hold">
                                          <p:stCondLst>
                                            <p:cond delay="0"/>
                                          </p:stCondLst>
                                        </p:cTn>
                                        <p:tgtEl>
                                          <p:spTgt spid="97"/>
                                        </p:tgtEl>
                                        <p:attrNameLst>
                                          <p:attrName>style.visibility</p:attrName>
                                        </p:attrNameLst>
                                      </p:cBhvr>
                                      <p:to>
                                        <p:strVal val="visible"/>
                                      </p:to>
                                    </p:set>
                                    <p:animEffect transition="in" filter="blinds(horizontal)">
                                      <p:cBhvr>
                                        <p:cTn id="288" dur="500"/>
                                        <p:tgtEl>
                                          <p:spTgt spid="97"/>
                                        </p:tgtEl>
                                      </p:cBhvr>
                                    </p:animEffect>
                                  </p:childTnLst>
                                </p:cTn>
                              </p:par>
                              <p:par>
                                <p:cTn id="289" presetID="3" presetClass="entr" presetSubtype="10" fill="hold" nodeType="withEffect">
                                  <p:stCondLst>
                                    <p:cond delay="0"/>
                                  </p:stCondLst>
                                  <p:childTnLst>
                                    <p:set>
                                      <p:cBhvr>
                                        <p:cTn id="290" dur="1" fill="hold">
                                          <p:stCondLst>
                                            <p:cond delay="0"/>
                                          </p:stCondLst>
                                        </p:cTn>
                                        <p:tgtEl>
                                          <p:spTgt spid="98"/>
                                        </p:tgtEl>
                                        <p:attrNameLst>
                                          <p:attrName>style.visibility</p:attrName>
                                        </p:attrNameLst>
                                      </p:cBhvr>
                                      <p:to>
                                        <p:strVal val="visible"/>
                                      </p:to>
                                    </p:set>
                                    <p:animEffect transition="in" filter="blinds(horizontal)">
                                      <p:cBhvr>
                                        <p:cTn id="291" dur="500"/>
                                        <p:tgtEl>
                                          <p:spTgt spid="98"/>
                                        </p:tgtEl>
                                      </p:cBhvr>
                                    </p:animEffect>
                                  </p:childTnLst>
                                </p:cTn>
                              </p:par>
                              <p:par>
                                <p:cTn id="292" presetID="3" presetClass="entr" presetSubtype="10" fill="hold" nodeType="withEffect">
                                  <p:stCondLst>
                                    <p:cond delay="0"/>
                                  </p:stCondLst>
                                  <p:childTnLst>
                                    <p:set>
                                      <p:cBhvr>
                                        <p:cTn id="293" dur="1" fill="hold">
                                          <p:stCondLst>
                                            <p:cond delay="0"/>
                                          </p:stCondLst>
                                        </p:cTn>
                                        <p:tgtEl>
                                          <p:spTgt spid="99"/>
                                        </p:tgtEl>
                                        <p:attrNameLst>
                                          <p:attrName>style.visibility</p:attrName>
                                        </p:attrNameLst>
                                      </p:cBhvr>
                                      <p:to>
                                        <p:strVal val="visible"/>
                                      </p:to>
                                    </p:set>
                                    <p:animEffect transition="in" filter="blinds(horizontal)">
                                      <p:cBhvr>
                                        <p:cTn id="294" dur="500"/>
                                        <p:tgtEl>
                                          <p:spTgt spid="99"/>
                                        </p:tgtEl>
                                      </p:cBhvr>
                                    </p:animEffect>
                                  </p:childTnLst>
                                </p:cTn>
                              </p:par>
                              <p:par>
                                <p:cTn id="295" presetID="3" presetClass="entr" presetSubtype="10" fill="hold" nodeType="withEffect">
                                  <p:stCondLst>
                                    <p:cond delay="0"/>
                                  </p:stCondLst>
                                  <p:childTnLst>
                                    <p:set>
                                      <p:cBhvr>
                                        <p:cTn id="296" dur="1" fill="hold">
                                          <p:stCondLst>
                                            <p:cond delay="0"/>
                                          </p:stCondLst>
                                        </p:cTn>
                                        <p:tgtEl>
                                          <p:spTgt spid="100"/>
                                        </p:tgtEl>
                                        <p:attrNameLst>
                                          <p:attrName>style.visibility</p:attrName>
                                        </p:attrNameLst>
                                      </p:cBhvr>
                                      <p:to>
                                        <p:strVal val="visible"/>
                                      </p:to>
                                    </p:set>
                                    <p:animEffect transition="in" filter="blinds(horizontal)">
                                      <p:cBhvr>
                                        <p:cTn id="297" dur="500"/>
                                        <p:tgtEl>
                                          <p:spTgt spid="100"/>
                                        </p:tgtEl>
                                      </p:cBhvr>
                                    </p:animEffect>
                                  </p:childTnLst>
                                </p:cTn>
                              </p:par>
                              <p:par>
                                <p:cTn id="298" presetID="3" presetClass="entr" presetSubtype="10" fill="hold" nodeType="withEffect">
                                  <p:stCondLst>
                                    <p:cond delay="0"/>
                                  </p:stCondLst>
                                  <p:childTnLst>
                                    <p:set>
                                      <p:cBhvr>
                                        <p:cTn id="299" dur="1" fill="hold">
                                          <p:stCondLst>
                                            <p:cond delay="0"/>
                                          </p:stCondLst>
                                        </p:cTn>
                                        <p:tgtEl>
                                          <p:spTgt spid="101"/>
                                        </p:tgtEl>
                                        <p:attrNameLst>
                                          <p:attrName>style.visibility</p:attrName>
                                        </p:attrNameLst>
                                      </p:cBhvr>
                                      <p:to>
                                        <p:strVal val="visible"/>
                                      </p:to>
                                    </p:set>
                                    <p:animEffect transition="in" filter="blinds(horizontal)">
                                      <p:cBhvr>
                                        <p:cTn id="300" dur="500"/>
                                        <p:tgtEl>
                                          <p:spTgt spid="101"/>
                                        </p:tgtEl>
                                      </p:cBhvr>
                                    </p:animEffect>
                                  </p:childTnLst>
                                </p:cTn>
                              </p:par>
                              <p:par>
                                <p:cTn id="301" presetID="3" presetClass="entr" presetSubtype="10" fill="hold" nodeType="withEffect">
                                  <p:stCondLst>
                                    <p:cond delay="0"/>
                                  </p:stCondLst>
                                  <p:childTnLst>
                                    <p:set>
                                      <p:cBhvr>
                                        <p:cTn id="302" dur="1" fill="hold">
                                          <p:stCondLst>
                                            <p:cond delay="0"/>
                                          </p:stCondLst>
                                        </p:cTn>
                                        <p:tgtEl>
                                          <p:spTgt spid="102"/>
                                        </p:tgtEl>
                                        <p:attrNameLst>
                                          <p:attrName>style.visibility</p:attrName>
                                        </p:attrNameLst>
                                      </p:cBhvr>
                                      <p:to>
                                        <p:strVal val="visible"/>
                                      </p:to>
                                    </p:set>
                                    <p:animEffect transition="in" filter="blinds(horizontal)">
                                      <p:cBhvr>
                                        <p:cTn id="303" dur="500"/>
                                        <p:tgtEl>
                                          <p:spTgt spid="102"/>
                                        </p:tgtEl>
                                      </p:cBhvr>
                                    </p:animEffect>
                                  </p:childTnLst>
                                </p:cTn>
                              </p:par>
                              <p:par>
                                <p:cTn id="304" presetID="3" presetClass="entr" presetSubtype="10" fill="hold" nodeType="withEffect">
                                  <p:stCondLst>
                                    <p:cond delay="0"/>
                                  </p:stCondLst>
                                  <p:childTnLst>
                                    <p:set>
                                      <p:cBhvr>
                                        <p:cTn id="305" dur="1" fill="hold">
                                          <p:stCondLst>
                                            <p:cond delay="0"/>
                                          </p:stCondLst>
                                        </p:cTn>
                                        <p:tgtEl>
                                          <p:spTgt spid="103"/>
                                        </p:tgtEl>
                                        <p:attrNameLst>
                                          <p:attrName>style.visibility</p:attrName>
                                        </p:attrNameLst>
                                      </p:cBhvr>
                                      <p:to>
                                        <p:strVal val="visible"/>
                                      </p:to>
                                    </p:set>
                                    <p:animEffect transition="in" filter="blinds(horizontal)">
                                      <p:cBhvr>
                                        <p:cTn id="306" dur="500"/>
                                        <p:tgtEl>
                                          <p:spTgt spid="103"/>
                                        </p:tgtEl>
                                      </p:cBhvr>
                                    </p:animEffect>
                                  </p:childTnLst>
                                </p:cTn>
                              </p:par>
                              <p:par>
                                <p:cTn id="307" presetID="3" presetClass="entr" presetSubtype="10" fill="hold" nodeType="withEffect">
                                  <p:stCondLst>
                                    <p:cond delay="0"/>
                                  </p:stCondLst>
                                  <p:childTnLst>
                                    <p:set>
                                      <p:cBhvr>
                                        <p:cTn id="308" dur="1" fill="hold">
                                          <p:stCondLst>
                                            <p:cond delay="0"/>
                                          </p:stCondLst>
                                        </p:cTn>
                                        <p:tgtEl>
                                          <p:spTgt spid="104"/>
                                        </p:tgtEl>
                                        <p:attrNameLst>
                                          <p:attrName>style.visibility</p:attrName>
                                        </p:attrNameLst>
                                      </p:cBhvr>
                                      <p:to>
                                        <p:strVal val="visible"/>
                                      </p:to>
                                    </p:set>
                                    <p:animEffect transition="in" filter="blinds(horizontal)">
                                      <p:cBhvr>
                                        <p:cTn id="309" dur="500"/>
                                        <p:tgtEl>
                                          <p:spTgt spid="104"/>
                                        </p:tgtEl>
                                      </p:cBhvr>
                                    </p:animEffect>
                                  </p:childTnLst>
                                </p:cTn>
                              </p:par>
                              <p:par>
                                <p:cTn id="310" presetID="3" presetClass="entr" presetSubtype="10" fill="hold" nodeType="withEffect">
                                  <p:stCondLst>
                                    <p:cond delay="0"/>
                                  </p:stCondLst>
                                  <p:childTnLst>
                                    <p:set>
                                      <p:cBhvr>
                                        <p:cTn id="311" dur="1" fill="hold">
                                          <p:stCondLst>
                                            <p:cond delay="0"/>
                                          </p:stCondLst>
                                        </p:cTn>
                                        <p:tgtEl>
                                          <p:spTgt spid="105"/>
                                        </p:tgtEl>
                                        <p:attrNameLst>
                                          <p:attrName>style.visibility</p:attrName>
                                        </p:attrNameLst>
                                      </p:cBhvr>
                                      <p:to>
                                        <p:strVal val="visible"/>
                                      </p:to>
                                    </p:set>
                                    <p:animEffect transition="in" filter="blinds(horizontal)">
                                      <p:cBhvr>
                                        <p:cTn id="312" dur="500"/>
                                        <p:tgtEl>
                                          <p:spTgt spid="105"/>
                                        </p:tgtEl>
                                      </p:cBhvr>
                                    </p:animEffect>
                                  </p:childTnLst>
                                </p:cTn>
                              </p:par>
                              <p:par>
                                <p:cTn id="313" presetID="3" presetClass="entr" presetSubtype="10" fill="hold" nodeType="withEffect">
                                  <p:stCondLst>
                                    <p:cond delay="0"/>
                                  </p:stCondLst>
                                  <p:childTnLst>
                                    <p:set>
                                      <p:cBhvr>
                                        <p:cTn id="314" dur="1" fill="hold">
                                          <p:stCondLst>
                                            <p:cond delay="0"/>
                                          </p:stCondLst>
                                        </p:cTn>
                                        <p:tgtEl>
                                          <p:spTgt spid="106"/>
                                        </p:tgtEl>
                                        <p:attrNameLst>
                                          <p:attrName>style.visibility</p:attrName>
                                        </p:attrNameLst>
                                      </p:cBhvr>
                                      <p:to>
                                        <p:strVal val="visible"/>
                                      </p:to>
                                    </p:set>
                                    <p:animEffect transition="in" filter="blinds(horizontal)">
                                      <p:cBhvr>
                                        <p:cTn id="315" dur="500"/>
                                        <p:tgtEl>
                                          <p:spTgt spid="106"/>
                                        </p:tgtEl>
                                      </p:cBhvr>
                                    </p:animEffect>
                                  </p:childTnLst>
                                </p:cTn>
                              </p:par>
                              <p:par>
                                <p:cTn id="316" presetID="3" presetClass="entr" presetSubtype="10" fill="hold" nodeType="withEffect">
                                  <p:stCondLst>
                                    <p:cond delay="0"/>
                                  </p:stCondLst>
                                  <p:childTnLst>
                                    <p:set>
                                      <p:cBhvr>
                                        <p:cTn id="317" dur="1" fill="hold">
                                          <p:stCondLst>
                                            <p:cond delay="0"/>
                                          </p:stCondLst>
                                        </p:cTn>
                                        <p:tgtEl>
                                          <p:spTgt spid="107"/>
                                        </p:tgtEl>
                                        <p:attrNameLst>
                                          <p:attrName>style.visibility</p:attrName>
                                        </p:attrNameLst>
                                      </p:cBhvr>
                                      <p:to>
                                        <p:strVal val="visible"/>
                                      </p:to>
                                    </p:set>
                                    <p:animEffect transition="in" filter="blinds(horizontal)">
                                      <p:cBhvr>
                                        <p:cTn id="318" dur="500"/>
                                        <p:tgtEl>
                                          <p:spTgt spid="107"/>
                                        </p:tgtEl>
                                      </p:cBhvr>
                                    </p:animEffect>
                                  </p:childTnLst>
                                </p:cTn>
                              </p:par>
                              <p:par>
                                <p:cTn id="319" presetID="3" presetClass="entr" presetSubtype="10" fill="hold" nodeType="withEffect">
                                  <p:stCondLst>
                                    <p:cond delay="0"/>
                                  </p:stCondLst>
                                  <p:childTnLst>
                                    <p:set>
                                      <p:cBhvr>
                                        <p:cTn id="320" dur="1" fill="hold">
                                          <p:stCondLst>
                                            <p:cond delay="0"/>
                                          </p:stCondLst>
                                        </p:cTn>
                                        <p:tgtEl>
                                          <p:spTgt spid="108"/>
                                        </p:tgtEl>
                                        <p:attrNameLst>
                                          <p:attrName>style.visibility</p:attrName>
                                        </p:attrNameLst>
                                      </p:cBhvr>
                                      <p:to>
                                        <p:strVal val="visible"/>
                                      </p:to>
                                    </p:set>
                                    <p:animEffect transition="in" filter="blinds(horizontal)">
                                      <p:cBhvr>
                                        <p:cTn id="321" dur="500"/>
                                        <p:tgtEl>
                                          <p:spTgt spid="108"/>
                                        </p:tgtEl>
                                      </p:cBhvr>
                                    </p:animEffect>
                                  </p:childTnLst>
                                </p:cTn>
                              </p:par>
                              <p:par>
                                <p:cTn id="322" presetID="3" presetClass="entr" presetSubtype="10" fill="hold" nodeType="withEffect">
                                  <p:stCondLst>
                                    <p:cond delay="0"/>
                                  </p:stCondLst>
                                  <p:childTnLst>
                                    <p:set>
                                      <p:cBhvr>
                                        <p:cTn id="323" dur="1" fill="hold">
                                          <p:stCondLst>
                                            <p:cond delay="0"/>
                                          </p:stCondLst>
                                        </p:cTn>
                                        <p:tgtEl>
                                          <p:spTgt spid="109"/>
                                        </p:tgtEl>
                                        <p:attrNameLst>
                                          <p:attrName>style.visibility</p:attrName>
                                        </p:attrNameLst>
                                      </p:cBhvr>
                                      <p:to>
                                        <p:strVal val="visible"/>
                                      </p:to>
                                    </p:set>
                                    <p:animEffect transition="in" filter="blinds(horizontal)">
                                      <p:cBhvr>
                                        <p:cTn id="324" dur="500"/>
                                        <p:tgtEl>
                                          <p:spTgt spid="109"/>
                                        </p:tgtEl>
                                      </p:cBhvr>
                                    </p:animEffect>
                                  </p:childTnLst>
                                </p:cTn>
                              </p:par>
                              <p:par>
                                <p:cTn id="325" presetID="3" presetClass="entr" presetSubtype="10" fill="hold" nodeType="withEffect">
                                  <p:stCondLst>
                                    <p:cond delay="0"/>
                                  </p:stCondLst>
                                  <p:childTnLst>
                                    <p:set>
                                      <p:cBhvr>
                                        <p:cTn id="326" dur="1" fill="hold">
                                          <p:stCondLst>
                                            <p:cond delay="0"/>
                                          </p:stCondLst>
                                        </p:cTn>
                                        <p:tgtEl>
                                          <p:spTgt spid="110"/>
                                        </p:tgtEl>
                                        <p:attrNameLst>
                                          <p:attrName>style.visibility</p:attrName>
                                        </p:attrNameLst>
                                      </p:cBhvr>
                                      <p:to>
                                        <p:strVal val="visible"/>
                                      </p:to>
                                    </p:set>
                                    <p:animEffect transition="in" filter="blinds(horizontal)">
                                      <p:cBhvr>
                                        <p:cTn id="327" dur="500"/>
                                        <p:tgtEl>
                                          <p:spTgt spid="110"/>
                                        </p:tgtEl>
                                      </p:cBhvr>
                                    </p:animEffect>
                                  </p:childTnLst>
                                </p:cTn>
                              </p:par>
                              <p:par>
                                <p:cTn id="328" presetID="3" presetClass="entr" presetSubtype="10" fill="hold" nodeType="withEffect">
                                  <p:stCondLst>
                                    <p:cond delay="0"/>
                                  </p:stCondLst>
                                  <p:childTnLst>
                                    <p:set>
                                      <p:cBhvr>
                                        <p:cTn id="329" dur="1" fill="hold">
                                          <p:stCondLst>
                                            <p:cond delay="0"/>
                                          </p:stCondLst>
                                        </p:cTn>
                                        <p:tgtEl>
                                          <p:spTgt spid="111"/>
                                        </p:tgtEl>
                                        <p:attrNameLst>
                                          <p:attrName>style.visibility</p:attrName>
                                        </p:attrNameLst>
                                      </p:cBhvr>
                                      <p:to>
                                        <p:strVal val="visible"/>
                                      </p:to>
                                    </p:set>
                                    <p:animEffect transition="in" filter="blinds(horizontal)">
                                      <p:cBhvr>
                                        <p:cTn id="330" dur="500"/>
                                        <p:tgtEl>
                                          <p:spTgt spid="111"/>
                                        </p:tgtEl>
                                      </p:cBhvr>
                                    </p:animEffect>
                                  </p:childTnLst>
                                </p:cTn>
                              </p:par>
                              <p:par>
                                <p:cTn id="331" presetID="3" presetClass="entr" presetSubtype="10" fill="hold" nodeType="withEffect">
                                  <p:stCondLst>
                                    <p:cond delay="0"/>
                                  </p:stCondLst>
                                  <p:childTnLst>
                                    <p:set>
                                      <p:cBhvr>
                                        <p:cTn id="332" dur="1" fill="hold">
                                          <p:stCondLst>
                                            <p:cond delay="0"/>
                                          </p:stCondLst>
                                        </p:cTn>
                                        <p:tgtEl>
                                          <p:spTgt spid="112"/>
                                        </p:tgtEl>
                                        <p:attrNameLst>
                                          <p:attrName>style.visibility</p:attrName>
                                        </p:attrNameLst>
                                      </p:cBhvr>
                                      <p:to>
                                        <p:strVal val="visible"/>
                                      </p:to>
                                    </p:set>
                                    <p:animEffect transition="in" filter="blinds(horizontal)">
                                      <p:cBhvr>
                                        <p:cTn id="333" dur="500"/>
                                        <p:tgtEl>
                                          <p:spTgt spid="112"/>
                                        </p:tgtEl>
                                      </p:cBhvr>
                                    </p:animEffect>
                                  </p:childTnLst>
                                </p:cTn>
                              </p:par>
                              <p:par>
                                <p:cTn id="334" presetID="3" presetClass="entr" presetSubtype="10" fill="hold" nodeType="withEffect">
                                  <p:stCondLst>
                                    <p:cond delay="0"/>
                                  </p:stCondLst>
                                  <p:childTnLst>
                                    <p:set>
                                      <p:cBhvr>
                                        <p:cTn id="335" dur="1" fill="hold">
                                          <p:stCondLst>
                                            <p:cond delay="0"/>
                                          </p:stCondLst>
                                        </p:cTn>
                                        <p:tgtEl>
                                          <p:spTgt spid="113"/>
                                        </p:tgtEl>
                                        <p:attrNameLst>
                                          <p:attrName>style.visibility</p:attrName>
                                        </p:attrNameLst>
                                      </p:cBhvr>
                                      <p:to>
                                        <p:strVal val="visible"/>
                                      </p:to>
                                    </p:set>
                                    <p:animEffect transition="in" filter="blinds(horizontal)">
                                      <p:cBhvr>
                                        <p:cTn id="336" dur="500"/>
                                        <p:tgtEl>
                                          <p:spTgt spid="113"/>
                                        </p:tgtEl>
                                      </p:cBhvr>
                                    </p:animEffect>
                                  </p:childTnLst>
                                </p:cTn>
                              </p:par>
                              <p:par>
                                <p:cTn id="337" presetID="3" presetClass="entr" presetSubtype="10" fill="hold" nodeType="withEffect">
                                  <p:stCondLst>
                                    <p:cond delay="0"/>
                                  </p:stCondLst>
                                  <p:childTnLst>
                                    <p:set>
                                      <p:cBhvr>
                                        <p:cTn id="338" dur="1" fill="hold">
                                          <p:stCondLst>
                                            <p:cond delay="0"/>
                                          </p:stCondLst>
                                        </p:cTn>
                                        <p:tgtEl>
                                          <p:spTgt spid="114"/>
                                        </p:tgtEl>
                                        <p:attrNameLst>
                                          <p:attrName>style.visibility</p:attrName>
                                        </p:attrNameLst>
                                      </p:cBhvr>
                                      <p:to>
                                        <p:strVal val="visible"/>
                                      </p:to>
                                    </p:set>
                                    <p:animEffect transition="in" filter="blinds(horizontal)">
                                      <p:cBhvr>
                                        <p:cTn id="339" dur="500"/>
                                        <p:tgtEl>
                                          <p:spTgt spid="114"/>
                                        </p:tgtEl>
                                      </p:cBhvr>
                                    </p:animEffect>
                                  </p:childTnLst>
                                </p:cTn>
                              </p:par>
                              <p:par>
                                <p:cTn id="340" presetID="3" presetClass="entr" presetSubtype="10" fill="hold" nodeType="withEffect">
                                  <p:stCondLst>
                                    <p:cond delay="0"/>
                                  </p:stCondLst>
                                  <p:childTnLst>
                                    <p:set>
                                      <p:cBhvr>
                                        <p:cTn id="341" dur="1" fill="hold">
                                          <p:stCondLst>
                                            <p:cond delay="0"/>
                                          </p:stCondLst>
                                        </p:cTn>
                                        <p:tgtEl>
                                          <p:spTgt spid="115"/>
                                        </p:tgtEl>
                                        <p:attrNameLst>
                                          <p:attrName>style.visibility</p:attrName>
                                        </p:attrNameLst>
                                      </p:cBhvr>
                                      <p:to>
                                        <p:strVal val="visible"/>
                                      </p:to>
                                    </p:set>
                                    <p:animEffect transition="in" filter="blinds(horizontal)">
                                      <p:cBhvr>
                                        <p:cTn id="342" dur="500"/>
                                        <p:tgtEl>
                                          <p:spTgt spid="115"/>
                                        </p:tgtEl>
                                      </p:cBhvr>
                                    </p:animEffect>
                                  </p:childTnLst>
                                </p:cTn>
                              </p:par>
                              <p:par>
                                <p:cTn id="343" presetID="3" presetClass="entr" presetSubtype="10" fill="hold" nodeType="withEffect">
                                  <p:stCondLst>
                                    <p:cond delay="0"/>
                                  </p:stCondLst>
                                  <p:childTnLst>
                                    <p:set>
                                      <p:cBhvr>
                                        <p:cTn id="344" dur="1" fill="hold">
                                          <p:stCondLst>
                                            <p:cond delay="0"/>
                                          </p:stCondLst>
                                        </p:cTn>
                                        <p:tgtEl>
                                          <p:spTgt spid="116"/>
                                        </p:tgtEl>
                                        <p:attrNameLst>
                                          <p:attrName>style.visibility</p:attrName>
                                        </p:attrNameLst>
                                      </p:cBhvr>
                                      <p:to>
                                        <p:strVal val="visible"/>
                                      </p:to>
                                    </p:set>
                                    <p:animEffect transition="in" filter="blinds(horizontal)">
                                      <p:cBhvr>
                                        <p:cTn id="345" dur="500"/>
                                        <p:tgtEl>
                                          <p:spTgt spid="116"/>
                                        </p:tgtEl>
                                      </p:cBhvr>
                                    </p:animEffect>
                                  </p:childTnLst>
                                </p:cTn>
                              </p:par>
                              <p:par>
                                <p:cTn id="346" presetID="3" presetClass="entr" presetSubtype="10" fill="hold" nodeType="withEffect">
                                  <p:stCondLst>
                                    <p:cond delay="0"/>
                                  </p:stCondLst>
                                  <p:childTnLst>
                                    <p:set>
                                      <p:cBhvr>
                                        <p:cTn id="347" dur="1" fill="hold">
                                          <p:stCondLst>
                                            <p:cond delay="0"/>
                                          </p:stCondLst>
                                        </p:cTn>
                                        <p:tgtEl>
                                          <p:spTgt spid="117"/>
                                        </p:tgtEl>
                                        <p:attrNameLst>
                                          <p:attrName>style.visibility</p:attrName>
                                        </p:attrNameLst>
                                      </p:cBhvr>
                                      <p:to>
                                        <p:strVal val="visible"/>
                                      </p:to>
                                    </p:set>
                                    <p:animEffect transition="in" filter="blinds(horizontal)">
                                      <p:cBhvr>
                                        <p:cTn id="348" dur="500"/>
                                        <p:tgtEl>
                                          <p:spTgt spid="117"/>
                                        </p:tgtEl>
                                      </p:cBhvr>
                                    </p:animEffect>
                                  </p:childTnLst>
                                </p:cTn>
                              </p:par>
                              <p:par>
                                <p:cTn id="349" presetID="3" presetClass="entr" presetSubtype="10" fill="hold" nodeType="withEffect">
                                  <p:stCondLst>
                                    <p:cond delay="0"/>
                                  </p:stCondLst>
                                  <p:childTnLst>
                                    <p:set>
                                      <p:cBhvr>
                                        <p:cTn id="350" dur="1" fill="hold">
                                          <p:stCondLst>
                                            <p:cond delay="0"/>
                                          </p:stCondLst>
                                        </p:cTn>
                                        <p:tgtEl>
                                          <p:spTgt spid="118"/>
                                        </p:tgtEl>
                                        <p:attrNameLst>
                                          <p:attrName>style.visibility</p:attrName>
                                        </p:attrNameLst>
                                      </p:cBhvr>
                                      <p:to>
                                        <p:strVal val="visible"/>
                                      </p:to>
                                    </p:set>
                                    <p:animEffect transition="in" filter="blinds(horizontal)">
                                      <p:cBhvr>
                                        <p:cTn id="351" dur="500"/>
                                        <p:tgtEl>
                                          <p:spTgt spid="118"/>
                                        </p:tgtEl>
                                      </p:cBhvr>
                                    </p:animEffect>
                                  </p:childTnLst>
                                </p:cTn>
                              </p:par>
                              <p:par>
                                <p:cTn id="352" presetID="3" presetClass="entr" presetSubtype="10" fill="hold" nodeType="withEffect">
                                  <p:stCondLst>
                                    <p:cond delay="0"/>
                                  </p:stCondLst>
                                  <p:childTnLst>
                                    <p:set>
                                      <p:cBhvr>
                                        <p:cTn id="353" dur="1" fill="hold">
                                          <p:stCondLst>
                                            <p:cond delay="0"/>
                                          </p:stCondLst>
                                        </p:cTn>
                                        <p:tgtEl>
                                          <p:spTgt spid="119"/>
                                        </p:tgtEl>
                                        <p:attrNameLst>
                                          <p:attrName>style.visibility</p:attrName>
                                        </p:attrNameLst>
                                      </p:cBhvr>
                                      <p:to>
                                        <p:strVal val="visible"/>
                                      </p:to>
                                    </p:set>
                                    <p:animEffect transition="in" filter="blinds(horizontal)">
                                      <p:cBhvr>
                                        <p:cTn id="354" dur="500"/>
                                        <p:tgtEl>
                                          <p:spTgt spid="119"/>
                                        </p:tgtEl>
                                      </p:cBhvr>
                                    </p:animEffect>
                                  </p:childTnLst>
                                </p:cTn>
                              </p:par>
                              <p:par>
                                <p:cTn id="355" presetID="3" presetClass="entr" presetSubtype="10" fill="hold" nodeType="withEffect">
                                  <p:stCondLst>
                                    <p:cond delay="0"/>
                                  </p:stCondLst>
                                  <p:childTnLst>
                                    <p:set>
                                      <p:cBhvr>
                                        <p:cTn id="356" dur="1" fill="hold">
                                          <p:stCondLst>
                                            <p:cond delay="0"/>
                                          </p:stCondLst>
                                        </p:cTn>
                                        <p:tgtEl>
                                          <p:spTgt spid="120"/>
                                        </p:tgtEl>
                                        <p:attrNameLst>
                                          <p:attrName>style.visibility</p:attrName>
                                        </p:attrNameLst>
                                      </p:cBhvr>
                                      <p:to>
                                        <p:strVal val="visible"/>
                                      </p:to>
                                    </p:set>
                                    <p:animEffect transition="in" filter="blinds(horizontal)">
                                      <p:cBhvr>
                                        <p:cTn id="357" dur="500"/>
                                        <p:tgtEl>
                                          <p:spTgt spid="120"/>
                                        </p:tgtEl>
                                      </p:cBhvr>
                                    </p:animEffect>
                                  </p:childTnLst>
                                </p:cTn>
                              </p:par>
                              <p:par>
                                <p:cTn id="358" presetID="3" presetClass="entr" presetSubtype="10" fill="hold" nodeType="withEffect">
                                  <p:stCondLst>
                                    <p:cond delay="0"/>
                                  </p:stCondLst>
                                  <p:childTnLst>
                                    <p:set>
                                      <p:cBhvr>
                                        <p:cTn id="359" dur="1" fill="hold">
                                          <p:stCondLst>
                                            <p:cond delay="0"/>
                                          </p:stCondLst>
                                        </p:cTn>
                                        <p:tgtEl>
                                          <p:spTgt spid="121"/>
                                        </p:tgtEl>
                                        <p:attrNameLst>
                                          <p:attrName>style.visibility</p:attrName>
                                        </p:attrNameLst>
                                      </p:cBhvr>
                                      <p:to>
                                        <p:strVal val="visible"/>
                                      </p:to>
                                    </p:set>
                                    <p:animEffect transition="in" filter="blinds(horizontal)">
                                      <p:cBhvr>
                                        <p:cTn id="360" dur="500"/>
                                        <p:tgtEl>
                                          <p:spTgt spid="121"/>
                                        </p:tgtEl>
                                      </p:cBhvr>
                                    </p:animEffect>
                                  </p:childTnLst>
                                </p:cTn>
                              </p:par>
                              <p:par>
                                <p:cTn id="361" presetID="3" presetClass="entr" presetSubtype="10" fill="hold" nodeType="withEffect">
                                  <p:stCondLst>
                                    <p:cond delay="0"/>
                                  </p:stCondLst>
                                  <p:childTnLst>
                                    <p:set>
                                      <p:cBhvr>
                                        <p:cTn id="362" dur="1" fill="hold">
                                          <p:stCondLst>
                                            <p:cond delay="0"/>
                                          </p:stCondLst>
                                        </p:cTn>
                                        <p:tgtEl>
                                          <p:spTgt spid="122"/>
                                        </p:tgtEl>
                                        <p:attrNameLst>
                                          <p:attrName>style.visibility</p:attrName>
                                        </p:attrNameLst>
                                      </p:cBhvr>
                                      <p:to>
                                        <p:strVal val="visible"/>
                                      </p:to>
                                    </p:set>
                                    <p:animEffect transition="in" filter="blinds(horizontal)">
                                      <p:cBhvr>
                                        <p:cTn id="363" dur="500"/>
                                        <p:tgtEl>
                                          <p:spTgt spid="122"/>
                                        </p:tgtEl>
                                      </p:cBhvr>
                                    </p:animEffect>
                                  </p:childTnLst>
                                </p:cTn>
                              </p:par>
                              <p:par>
                                <p:cTn id="364" presetID="3" presetClass="entr" presetSubtype="10" fill="hold" nodeType="withEffect">
                                  <p:stCondLst>
                                    <p:cond delay="0"/>
                                  </p:stCondLst>
                                  <p:childTnLst>
                                    <p:set>
                                      <p:cBhvr>
                                        <p:cTn id="365" dur="1" fill="hold">
                                          <p:stCondLst>
                                            <p:cond delay="0"/>
                                          </p:stCondLst>
                                        </p:cTn>
                                        <p:tgtEl>
                                          <p:spTgt spid="123"/>
                                        </p:tgtEl>
                                        <p:attrNameLst>
                                          <p:attrName>style.visibility</p:attrName>
                                        </p:attrNameLst>
                                      </p:cBhvr>
                                      <p:to>
                                        <p:strVal val="visible"/>
                                      </p:to>
                                    </p:set>
                                    <p:animEffect transition="in" filter="blinds(horizontal)">
                                      <p:cBhvr>
                                        <p:cTn id="366" dur="500"/>
                                        <p:tgtEl>
                                          <p:spTgt spid="123"/>
                                        </p:tgtEl>
                                      </p:cBhvr>
                                    </p:animEffect>
                                  </p:childTnLst>
                                </p:cTn>
                              </p:par>
                              <p:par>
                                <p:cTn id="367" presetID="3" presetClass="entr" presetSubtype="10" fill="hold" nodeType="withEffect">
                                  <p:stCondLst>
                                    <p:cond delay="0"/>
                                  </p:stCondLst>
                                  <p:childTnLst>
                                    <p:set>
                                      <p:cBhvr>
                                        <p:cTn id="368" dur="1" fill="hold">
                                          <p:stCondLst>
                                            <p:cond delay="0"/>
                                          </p:stCondLst>
                                        </p:cTn>
                                        <p:tgtEl>
                                          <p:spTgt spid="124"/>
                                        </p:tgtEl>
                                        <p:attrNameLst>
                                          <p:attrName>style.visibility</p:attrName>
                                        </p:attrNameLst>
                                      </p:cBhvr>
                                      <p:to>
                                        <p:strVal val="visible"/>
                                      </p:to>
                                    </p:set>
                                    <p:animEffect transition="in" filter="blinds(horizontal)">
                                      <p:cBhvr>
                                        <p:cTn id="369" dur="500"/>
                                        <p:tgtEl>
                                          <p:spTgt spid="124"/>
                                        </p:tgtEl>
                                      </p:cBhvr>
                                    </p:animEffect>
                                  </p:childTnLst>
                                </p:cTn>
                              </p:par>
                              <p:par>
                                <p:cTn id="370" presetID="3" presetClass="entr" presetSubtype="10" fill="hold" nodeType="withEffect">
                                  <p:stCondLst>
                                    <p:cond delay="0"/>
                                  </p:stCondLst>
                                  <p:childTnLst>
                                    <p:set>
                                      <p:cBhvr>
                                        <p:cTn id="371" dur="1" fill="hold">
                                          <p:stCondLst>
                                            <p:cond delay="0"/>
                                          </p:stCondLst>
                                        </p:cTn>
                                        <p:tgtEl>
                                          <p:spTgt spid="125"/>
                                        </p:tgtEl>
                                        <p:attrNameLst>
                                          <p:attrName>style.visibility</p:attrName>
                                        </p:attrNameLst>
                                      </p:cBhvr>
                                      <p:to>
                                        <p:strVal val="visible"/>
                                      </p:to>
                                    </p:set>
                                    <p:animEffect transition="in" filter="blinds(horizontal)">
                                      <p:cBhvr>
                                        <p:cTn id="372" dur="500"/>
                                        <p:tgtEl>
                                          <p:spTgt spid="125"/>
                                        </p:tgtEl>
                                      </p:cBhvr>
                                    </p:animEffect>
                                  </p:childTnLst>
                                </p:cTn>
                              </p:par>
                              <p:par>
                                <p:cTn id="373" presetID="3" presetClass="entr" presetSubtype="10" fill="hold" nodeType="withEffect">
                                  <p:stCondLst>
                                    <p:cond delay="0"/>
                                  </p:stCondLst>
                                  <p:childTnLst>
                                    <p:set>
                                      <p:cBhvr>
                                        <p:cTn id="374" dur="1" fill="hold">
                                          <p:stCondLst>
                                            <p:cond delay="0"/>
                                          </p:stCondLst>
                                        </p:cTn>
                                        <p:tgtEl>
                                          <p:spTgt spid="126"/>
                                        </p:tgtEl>
                                        <p:attrNameLst>
                                          <p:attrName>style.visibility</p:attrName>
                                        </p:attrNameLst>
                                      </p:cBhvr>
                                      <p:to>
                                        <p:strVal val="visible"/>
                                      </p:to>
                                    </p:set>
                                    <p:animEffect transition="in" filter="blinds(horizontal)">
                                      <p:cBhvr>
                                        <p:cTn id="375" dur="500"/>
                                        <p:tgtEl>
                                          <p:spTgt spid="126"/>
                                        </p:tgtEl>
                                      </p:cBhvr>
                                    </p:animEffect>
                                  </p:childTnLst>
                                </p:cTn>
                              </p:par>
                              <p:par>
                                <p:cTn id="376" presetID="3" presetClass="entr" presetSubtype="10" fill="hold" nodeType="withEffect">
                                  <p:stCondLst>
                                    <p:cond delay="0"/>
                                  </p:stCondLst>
                                  <p:childTnLst>
                                    <p:set>
                                      <p:cBhvr>
                                        <p:cTn id="377" dur="1" fill="hold">
                                          <p:stCondLst>
                                            <p:cond delay="0"/>
                                          </p:stCondLst>
                                        </p:cTn>
                                        <p:tgtEl>
                                          <p:spTgt spid="127"/>
                                        </p:tgtEl>
                                        <p:attrNameLst>
                                          <p:attrName>style.visibility</p:attrName>
                                        </p:attrNameLst>
                                      </p:cBhvr>
                                      <p:to>
                                        <p:strVal val="visible"/>
                                      </p:to>
                                    </p:set>
                                    <p:animEffect transition="in" filter="blinds(horizontal)">
                                      <p:cBhvr>
                                        <p:cTn id="378" dur="500"/>
                                        <p:tgtEl>
                                          <p:spTgt spid="127"/>
                                        </p:tgtEl>
                                      </p:cBhvr>
                                    </p:animEffect>
                                  </p:childTnLst>
                                </p:cTn>
                              </p:par>
                              <p:par>
                                <p:cTn id="379" presetID="3" presetClass="entr" presetSubtype="10" fill="hold" nodeType="withEffect">
                                  <p:stCondLst>
                                    <p:cond delay="0"/>
                                  </p:stCondLst>
                                  <p:childTnLst>
                                    <p:set>
                                      <p:cBhvr>
                                        <p:cTn id="380" dur="1" fill="hold">
                                          <p:stCondLst>
                                            <p:cond delay="0"/>
                                          </p:stCondLst>
                                        </p:cTn>
                                        <p:tgtEl>
                                          <p:spTgt spid="128"/>
                                        </p:tgtEl>
                                        <p:attrNameLst>
                                          <p:attrName>style.visibility</p:attrName>
                                        </p:attrNameLst>
                                      </p:cBhvr>
                                      <p:to>
                                        <p:strVal val="visible"/>
                                      </p:to>
                                    </p:set>
                                    <p:animEffect transition="in" filter="blinds(horizontal)">
                                      <p:cBhvr>
                                        <p:cTn id="381" dur="500"/>
                                        <p:tgtEl>
                                          <p:spTgt spid="128"/>
                                        </p:tgtEl>
                                      </p:cBhvr>
                                    </p:animEffect>
                                  </p:childTnLst>
                                </p:cTn>
                              </p:par>
                              <p:par>
                                <p:cTn id="382" presetID="3" presetClass="entr" presetSubtype="10" fill="hold" nodeType="withEffect">
                                  <p:stCondLst>
                                    <p:cond delay="0"/>
                                  </p:stCondLst>
                                  <p:childTnLst>
                                    <p:set>
                                      <p:cBhvr>
                                        <p:cTn id="383" dur="1" fill="hold">
                                          <p:stCondLst>
                                            <p:cond delay="0"/>
                                          </p:stCondLst>
                                        </p:cTn>
                                        <p:tgtEl>
                                          <p:spTgt spid="129"/>
                                        </p:tgtEl>
                                        <p:attrNameLst>
                                          <p:attrName>style.visibility</p:attrName>
                                        </p:attrNameLst>
                                      </p:cBhvr>
                                      <p:to>
                                        <p:strVal val="visible"/>
                                      </p:to>
                                    </p:set>
                                    <p:animEffect transition="in" filter="blinds(horizontal)">
                                      <p:cBhvr>
                                        <p:cTn id="384" dur="500"/>
                                        <p:tgtEl>
                                          <p:spTgt spid="129"/>
                                        </p:tgtEl>
                                      </p:cBhvr>
                                    </p:animEffect>
                                  </p:childTnLst>
                                </p:cTn>
                              </p:par>
                              <p:par>
                                <p:cTn id="385" presetID="3" presetClass="entr" presetSubtype="10" fill="hold" nodeType="withEffect">
                                  <p:stCondLst>
                                    <p:cond delay="0"/>
                                  </p:stCondLst>
                                  <p:childTnLst>
                                    <p:set>
                                      <p:cBhvr>
                                        <p:cTn id="386" dur="1" fill="hold">
                                          <p:stCondLst>
                                            <p:cond delay="0"/>
                                          </p:stCondLst>
                                        </p:cTn>
                                        <p:tgtEl>
                                          <p:spTgt spid="130"/>
                                        </p:tgtEl>
                                        <p:attrNameLst>
                                          <p:attrName>style.visibility</p:attrName>
                                        </p:attrNameLst>
                                      </p:cBhvr>
                                      <p:to>
                                        <p:strVal val="visible"/>
                                      </p:to>
                                    </p:set>
                                    <p:animEffect transition="in" filter="blinds(horizontal)">
                                      <p:cBhvr>
                                        <p:cTn id="387" dur="500"/>
                                        <p:tgtEl>
                                          <p:spTgt spid="130"/>
                                        </p:tgtEl>
                                      </p:cBhvr>
                                    </p:animEffect>
                                  </p:childTnLst>
                                </p:cTn>
                              </p:par>
                              <p:par>
                                <p:cTn id="388" presetID="3" presetClass="entr" presetSubtype="10" fill="hold" nodeType="withEffect">
                                  <p:stCondLst>
                                    <p:cond delay="0"/>
                                  </p:stCondLst>
                                  <p:childTnLst>
                                    <p:set>
                                      <p:cBhvr>
                                        <p:cTn id="389" dur="1" fill="hold">
                                          <p:stCondLst>
                                            <p:cond delay="0"/>
                                          </p:stCondLst>
                                        </p:cTn>
                                        <p:tgtEl>
                                          <p:spTgt spid="131"/>
                                        </p:tgtEl>
                                        <p:attrNameLst>
                                          <p:attrName>style.visibility</p:attrName>
                                        </p:attrNameLst>
                                      </p:cBhvr>
                                      <p:to>
                                        <p:strVal val="visible"/>
                                      </p:to>
                                    </p:set>
                                    <p:animEffect transition="in" filter="blinds(horizontal)">
                                      <p:cBhvr>
                                        <p:cTn id="390" dur="500"/>
                                        <p:tgtEl>
                                          <p:spTgt spid="131"/>
                                        </p:tgtEl>
                                      </p:cBhvr>
                                    </p:animEffect>
                                  </p:childTnLst>
                                </p:cTn>
                              </p:par>
                              <p:par>
                                <p:cTn id="391" presetID="3" presetClass="entr" presetSubtype="10" fill="hold" nodeType="withEffect">
                                  <p:stCondLst>
                                    <p:cond delay="0"/>
                                  </p:stCondLst>
                                  <p:childTnLst>
                                    <p:set>
                                      <p:cBhvr>
                                        <p:cTn id="392" dur="1" fill="hold">
                                          <p:stCondLst>
                                            <p:cond delay="0"/>
                                          </p:stCondLst>
                                        </p:cTn>
                                        <p:tgtEl>
                                          <p:spTgt spid="132"/>
                                        </p:tgtEl>
                                        <p:attrNameLst>
                                          <p:attrName>style.visibility</p:attrName>
                                        </p:attrNameLst>
                                      </p:cBhvr>
                                      <p:to>
                                        <p:strVal val="visible"/>
                                      </p:to>
                                    </p:set>
                                    <p:animEffect transition="in" filter="blinds(horizontal)">
                                      <p:cBhvr>
                                        <p:cTn id="393" dur="500"/>
                                        <p:tgtEl>
                                          <p:spTgt spid="132"/>
                                        </p:tgtEl>
                                      </p:cBhvr>
                                    </p:animEffect>
                                  </p:childTnLst>
                                </p:cTn>
                              </p:par>
                              <p:par>
                                <p:cTn id="394" presetID="3" presetClass="entr" presetSubtype="10" fill="hold" nodeType="withEffect">
                                  <p:stCondLst>
                                    <p:cond delay="0"/>
                                  </p:stCondLst>
                                  <p:childTnLst>
                                    <p:set>
                                      <p:cBhvr>
                                        <p:cTn id="395" dur="1" fill="hold">
                                          <p:stCondLst>
                                            <p:cond delay="0"/>
                                          </p:stCondLst>
                                        </p:cTn>
                                        <p:tgtEl>
                                          <p:spTgt spid="133"/>
                                        </p:tgtEl>
                                        <p:attrNameLst>
                                          <p:attrName>style.visibility</p:attrName>
                                        </p:attrNameLst>
                                      </p:cBhvr>
                                      <p:to>
                                        <p:strVal val="visible"/>
                                      </p:to>
                                    </p:set>
                                    <p:animEffect transition="in" filter="blinds(horizontal)">
                                      <p:cBhvr>
                                        <p:cTn id="396" dur="500"/>
                                        <p:tgtEl>
                                          <p:spTgt spid="133"/>
                                        </p:tgtEl>
                                      </p:cBhvr>
                                    </p:animEffect>
                                  </p:childTnLst>
                                </p:cTn>
                              </p:par>
                              <p:par>
                                <p:cTn id="397" presetID="3" presetClass="entr" presetSubtype="10" fill="hold" nodeType="withEffect">
                                  <p:stCondLst>
                                    <p:cond delay="0"/>
                                  </p:stCondLst>
                                  <p:childTnLst>
                                    <p:set>
                                      <p:cBhvr>
                                        <p:cTn id="398" dur="1" fill="hold">
                                          <p:stCondLst>
                                            <p:cond delay="0"/>
                                          </p:stCondLst>
                                        </p:cTn>
                                        <p:tgtEl>
                                          <p:spTgt spid="134"/>
                                        </p:tgtEl>
                                        <p:attrNameLst>
                                          <p:attrName>style.visibility</p:attrName>
                                        </p:attrNameLst>
                                      </p:cBhvr>
                                      <p:to>
                                        <p:strVal val="visible"/>
                                      </p:to>
                                    </p:set>
                                    <p:animEffect transition="in" filter="blinds(horizontal)">
                                      <p:cBhvr>
                                        <p:cTn id="399" dur="500"/>
                                        <p:tgtEl>
                                          <p:spTgt spid="134"/>
                                        </p:tgtEl>
                                      </p:cBhvr>
                                    </p:animEffect>
                                  </p:childTnLst>
                                </p:cTn>
                              </p:par>
                              <p:par>
                                <p:cTn id="400" presetID="3" presetClass="entr" presetSubtype="10" fill="hold" nodeType="withEffect">
                                  <p:stCondLst>
                                    <p:cond delay="0"/>
                                  </p:stCondLst>
                                  <p:childTnLst>
                                    <p:set>
                                      <p:cBhvr>
                                        <p:cTn id="401" dur="1" fill="hold">
                                          <p:stCondLst>
                                            <p:cond delay="0"/>
                                          </p:stCondLst>
                                        </p:cTn>
                                        <p:tgtEl>
                                          <p:spTgt spid="135"/>
                                        </p:tgtEl>
                                        <p:attrNameLst>
                                          <p:attrName>style.visibility</p:attrName>
                                        </p:attrNameLst>
                                      </p:cBhvr>
                                      <p:to>
                                        <p:strVal val="visible"/>
                                      </p:to>
                                    </p:set>
                                    <p:animEffect transition="in" filter="blinds(horizontal)">
                                      <p:cBhvr>
                                        <p:cTn id="402" dur="500"/>
                                        <p:tgtEl>
                                          <p:spTgt spid="135"/>
                                        </p:tgtEl>
                                      </p:cBhvr>
                                    </p:animEffect>
                                  </p:childTnLst>
                                </p:cTn>
                              </p:par>
                              <p:par>
                                <p:cTn id="403" presetID="3" presetClass="entr" presetSubtype="10" fill="hold" nodeType="withEffect">
                                  <p:stCondLst>
                                    <p:cond delay="0"/>
                                  </p:stCondLst>
                                  <p:childTnLst>
                                    <p:set>
                                      <p:cBhvr>
                                        <p:cTn id="404" dur="1" fill="hold">
                                          <p:stCondLst>
                                            <p:cond delay="0"/>
                                          </p:stCondLst>
                                        </p:cTn>
                                        <p:tgtEl>
                                          <p:spTgt spid="136"/>
                                        </p:tgtEl>
                                        <p:attrNameLst>
                                          <p:attrName>style.visibility</p:attrName>
                                        </p:attrNameLst>
                                      </p:cBhvr>
                                      <p:to>
                                        <p:strVal val="visible"/>
                                      </p:to>
                                    </p:set>
                                    <p:animEffect transition="in" filter="blinds(horizontal)">
                                      <p:cBhvr>
                                        <p:cTn id="405" dur="500"/>
                                        <p:tgtEl>
                                          <p:spTgt spid="136"/>
                                        </p:tgtEl>
                                      </p:cBhvr>
                                    </p:animEffect>
                                  </p:childTnLst>
                                </p:cTn>
                              </p:par>
                              <p:par>
                                <p:cTn id="406" presetID="3" presetClass="entr" presetSubtype="10" fill="hold" nodeType="withEffect">
                                  <p:stCondLst>
                                    <p:cond delay="0"/>
                                  </p:stCondLst>
                                  <p:childTnLst>
                                    <p:set>
                                      <p:cBhvr>
                                        <p:cTn id="407" dur="1" fill="hold">
                                          <p:stCondLst>
                                            <p:cond delay="0"/>
                                          </p:stCondLst>
                                        </p:cTn>
                                        <p:tgtEl>
                                          <p:spTgt spid="137"/>
                                        </p:tgtEl>
                                        <p:attrNameLst>
                                          <p:attrName>style.visibility</p:attrName>
                                        </p:attrNameLst>
                                      </p:cBhvr>
                                      <p:to>
                                        <p:strVal val="visible"/>
                                      </p:to>
                                    </p:set>
                                    <p:animEffect transition="in" filter="blinds(horizontal)">
                                      <p:cBhvr>
                                        <p:cTn id="408" dur="500"/>
                                        <p:tgtEl>
                                          <p:spTgt spid="137"/>
                                        </p:tgtEl>
                                      </p:cBhvr>
                                    </p:animEffect>
                                  </p:childTnLst>
                                </p:cTn>
                              </p:par>
                              <p:par>
                                <p:cTn id="409" presetID="3" presetClass="entr" presetSubtype="10" fill="hold" nodeType="withEffect">
                                  <p:stCondLst>
                                    <p:cond delay="0"/>
                                  </p:stCondLst>
                                  <p:childTnLst>
                                    <p:set>
                                      <p:cBhvr>
                                        <p:cTn id="410" dur="1" fill="hold">
                                          <p:stCondLst>
                                            <p:cond delay="0"/>
                                          </p:stCondLst>
                                        </p:cTn>
                                        <p:tgtEl>
                                          <p:spTgt spid="138"/>
                                        </p:tgtEl>
                                        <p:attrNameLst>
                                          <p:attrName>style.visibility</p:attrName>
                                        </p:attrNameLst>
                                      </p:cBhvr>
                                      <p:to>
                                        <p:strVal val="visible"/>
                                      </p:to>
                                    </p:set>
                                    <p:animEffect transition="in" filter="blinds(horizontal)">
                                      <p:cBhvr>
                                        <p:cTn id="411" dur="500"/>
                                        <p:tgtEl>
                                          <p:spTgt spid="138"/>
                                        </p:tgtEl>
                                      </p:cBhvr>
                                    </p:animEffect>
                                  </p:childTnLst>
                                </p:cTn>
                              </p:par>
                              <p:par>
                                <p:cTn id="412" presetID="3" presetClass="entr" presetSubtype="10" fill="hold" nodeType="withEffect">
                                  <p:stCondLst>
                                    <p:cond delay="0"/>
                                  </p:stCondLst>
                                  <p:childTnLst>
                                    <p:set>
                                      <p:cBhvr>
                                        <p:cTn id="413" dur="1" fill="hold">
                                          <p:stCondLst>
                                            <p:cond delay="0"/>
                                          </p:stCondLst>
                                        </p:cTn>
                                        <p:tgtEl>
                                          <p:spTgt spid="139"/>
                                        </p:tgtEl>
                                        <p:attrNameLst>
                                          <p:attrName>style.visibility</p:attrName>
                                        </p:attrNameLst>
                                      </p:cBhvr>
                                      <p:to>
                                        <p:strVal val="visible"/>
                                      </p:to>
                                    </p:set>
                                    <p:animEffect transition="in" filter="blinds(horizontal)">
                                      <p:cBhvr>
                                        <p:cTn id="414" dur="500"/>
                                        <p:tgtEl>
                                          <p:spTgt spid="139"/>
                                        </p:tgtEl>
                                      </p:cBhvr>
                                    </p:animEffect>
                                  </p:childTnLst>
                                </p:cTn>
                              </p:par>
                              <p:par>
                                <p:cTn id="415" presetID="3" presetClass="entr" presetSubtype="10" fill="hold" nodeType="withEffect">
                                  <p:stCondLst>
                                    <p:cond delay="0"/>
                                  </p:stCondLst>
                                  <p:childTnLst>
                                    <p:set>
                                      <p:cBhvr>
                                        <p:cTn id="416" dur="1" fill="hold">
                                          <p:stCondLst>
                                            <p:cond delay="0"/>
                                          </p:stCondLst>
                                        </p:cTn>
                                        <p:tgtEl>
                                          <p:spTgt spid="140"/>
                                        </p:tgtEl>
                                        <p:attrNameLst>
                                          <p:attrName>style.visibility</p:attrName>
                                        </p:attrNameLst>
                                      </p:cBhvr>
                                      <p:to>
                                        <p:strVal val="visible"/>
                                      </p:to>
                                    </p:set>
                                    <p:animEffect transition="in" filter="blinds(horizontal)">
                                      <p:cBhvr>
                                        <p:cTn id="417" dur="500"/>
                                        <p:tgtEl>
                                          <p:spTgt spid="140"/>
                                        </p:tgtEl>
                                      </p:cBhvr>
                                    </p:animEffect>
                                  </p:childTnLst>
                                </p:cTn>
                              </p:par>
                              <p:par>
                                <p:cTn id="418" presetID="3" presetClass="entr" presetSubtype="10" fill="hold" nodeType="withEffect">
                                  <p:stCondLst>
                                    <p:cond delay="0"/>
                                  </p:stCondLst>
                                  <p:childTnLst>
                                    <p:set>
                                      <p:cBhvr>
                                        <p:cTn id="419" dur="1" fill="hold">
                                          <p:stCondLst>
                                            <p:cond delay="0"/>
                                          </p:stCondLst>
                                        </p:cTn>
                                        <p:tgtEl>
                                          <p:spTgt spid="141"/>
                                        </p:tgtEl>
                                        <p:attrNameLst>
                                          <p:attrName>style.visibility</p:attrName>
                                        </p:attrNameLst>
                                      </p:cBhvr>
                                      <p:to>
                                        <p:strVal val="visible"/>
                                      </p:to>
                                    </p:set>
                                    <p:animEffect transition="in" filter="blinds(horizontal)">
                                      <p:cBhvr>
                                        <p:cTn id="420" dur="500"/>
                                        <p:tgtEl>
                                          <p:spTgt spid="141"/>
                                        </p:tgtEl>
                                      </p:cBhvr>
                                    </p:animEffect>
                                  </p:childTnLst>
                                </p:cTn>
                              </p:par>
                              <p:par>
                                <p:cTn id="421" presetID="3" presetClass="entr" presetSubtype="10" fill="hold" nodeType="withEffect">
                                  <p:stCondLst>
                                    <p:cond delay="0"/>
                                  </p:stCondLst>
                                  <p:childTnLst>
                                    <p:set>
                                      <p:cBhvr>
                                        <p:cTn id="422" dur="1" fill="hold">
                                          <p:stCondLst>
                                            <p:cond delay="0"/>
                                          </p:stCondLst>
                                        </p:cTn>
                                        <p:tgtEl>
                                          <p:spTgt spid="142"/>
                                        </p:tgtEl>
                                        <p:attrNameLst>
                                          <p:attrName>style.visibility</p:attrName>
                                        </p:attrNameLst>
                                      </p:cBhvr>
                                      <p:to>
                                        <p:strVal val="visible"/>
                                      </p:to>
                                    </p:set>
                                    <p:animEffect transition="in" filter="blinds(horizontal)">
                                      <p:cBhvr>
                                        <p:cTn id="423" dur="500"/>
                                        <p:tgtEl>
                                          <p:spTgt spid="142"/>
                                        </p:tgtEl>
                                      </p:cBhvr>
                                    </p:animEffect>
                                  </p:childTnLst>
                                </p:cTn>
                              </p:par>
                              <p:par>
                                <p:cTn id="424" presetID="3" presetClass="entr" presetSubtype="10" fill="hold" nodeType="withEffect">
                                  <p:stCondLst>
                                    <p:cond delay="0"/>
                                  </p:stCondLst>
                                  <p:childTnLst>
                                    <p:set>
                                      <p:cBhvr>
                                        <p:cTn id="425" dur="1" fill="hold">
                                          <p:stCondLst>
                                            <p:cond delay="0"/>
                                          </p:stCondLst>
                                        </p:cTn>
                                        <p:tgtEl>
                                          <p:spTgt spid="143"/>
                                        </p:tgtEl>
                                        <p:attrNameLst>
                                          <p:attrName>style.visibility</p:attrName>
                                        </p:attrNameLst>
                                      </p:cBhvr>
                                      <p:to>
                                        <p:strVal val="visible"/>
                                      </p:to>
                                    </p:set>
                                    <p:animEffect transition="in" filter="blinds(horizontal)">
                                      <p:cBhvr>
                                        <p:cTn id="426" dur="500"/>
                                        <p:tgtEl>
                                          <p:spTgt spid="143"/>
                                        </p:tgtEl>
                                      </p:cBhvr>
                                    </p:animEffect>
                                  </p:childTnLst>
                                </p:cTn>
                              </p:par>
                              <p:par>
                                <p:cTn id="427" presetID="3" presetClass="entr" presetSubtype="10" fill="hold" nodeType="withEffect">
                                  <p:stCondLst>
                                    <p:cond delay="0"/>
                                  </p:stCondLst>
                                  <p:childTnLst>
                                    <p:set>
                                      <p:cBhvr>
                                        <p:cTn id="428" dur="1" fill="hold">
                                          <p:stCondLst>
                                            <p:cond delay="0"/>
                                          </p:stCondLst>
                                        </p:cTn>
                                        <p:tgtEl>
                                          <p:spTgt spid="144"/>
                                        </p:tgtEl>
                                        <p:attrNameLst>
                                          <p:attrName>style.visibility</p:attrName>
                                        </p:attrNameLst>
                                      </p:cBhvr>
                                      <p:to>
                                        <p:strVal val="visible"/>
                                      </p:to>
                                    </p:set>
                                    <p:animEffect transition="in" filter="blinds(horizontal)">
                                      <p:cBhvr>
                                        <p:cTn id="429" dur="500"/>
                                        <p:tgtEl>
                                          <p:spTgt spid="144"/>
                                        </p:tgtEl>
                                      </p:cBhvr>
                                    </p:animEffect>
                                  </p:childTnLst>
                                </p:cTn>
                              </p:par>
                              <p:par>
                                <p:cTn id="430" presetID="3" presetClass="entr" presetSubtype="10" fill="hold" nodeType="withEffect">
                                  <p:stCondLst>
                                    <p:cond delay="0"/>
                                  </p:stCondLst>
                                  <p:childTnLst>
                                    <p:set>
                                      <p:cBhvr>
                                        <p:cTn id="431" dur="1" fill="hold">
                                          <p:stCondLst>
                                            <p:cond delay="0"/>
                                          </p:stCondLst>
                                        </p:cTn>
                                        <p:tgtEl>
                                          <p:spTgt spid="145"/>
                                        </p:tgtEl>
                                        <p:attrNameLst>
                                          <p:attrName>style.visibility</p:attrName>
                                        </p:attrNameLst>
                                      </p:cBhvr>
                                      <p:to>
                                        <p:strVal val="visible"/>
                                      </p:to>
                                    </p:set>
                                    <p:animEffect transition="in" filter="blinds(horizontal)">
                                      <p:cBhvr>
                                        <p:cTn id="432" dur="500"/>
                                        <p:tgtEl>
                                          <p:spTgt spid="145"/>
                                        </p:tgtEl>
                                      </p:cBhvr>
                                    </p:animEffect>
                                  </p:childTnLst>
                                </p:cTn>
                              </p:par>
                              <p:par>
                                <p:cTn id="433" presetID="3" presetClass="entr" presetSubtype="10" fill="hold" nodeType="withEffect">
                                  <p:stCondLst>
                                    <p:cond delay="0"/>
                                  </p:stCondLst>
                                  <p:childTnLst>
                                    <p:set>
                                      <p:cBhvr>
                                        <p:cTn id="434" dur="1" fill="hold">
                                          <p:stCondLst>
                                            <p:cond delay="0"/>
                                          </p:stCondLst>
                                        </p:cTn>
                                        <p:tgtEl>
                                          <p:spTgt spid="146"/>
                                        </p:tgtEl>
                                        <p:attrNameLst>
                                          <p:attrName>style.visibility</p:attrName>
                                        </p:attrNameLst>
                                      </p:cBhvr>
                                      <p:to>
                                        <p:strVal val="visible"/>
                                      </p:to>
                                    </p:set>
                                    <p:animEffect transition="in" filter="blinds(horizontal)">
                                      <p:cBhvr>
                                        <p:cTn id="435" dur="500"/>
                                        <p:tgtEl>
                                          <p:spTgt spid="146"/>
                                        </p:tgtEl>
                                      </p:cBhvr>
                                    </p:animEffect>
                                  </p:childTnLst>
                                </p:cTn>
                              </p:par>
                              <p:par>
                                <p:cTn id="436" presetID="3" presetClass="entr" presetSubtype="10" fill="hold" nodeType="withEffect">
                                  <p:stCondLst>
                                    <p:cond delay="0"/>
                                  </p:stCondLst>
                                  <p:childTnLst>
                                    <p:set>
                                      <p:cBhvr>
                                        <p:cTn id="437" dur="1" fill="hold">
                                          <p:stCondLst>
                                            <p:cond delay="0"/>
                                          </p:stCondLst>
                                        </p:cTn>
                                        <p:tgtEl>
                                          <p:spTgt spid="147"/>
                                        </p:tgtEl>
                                        <p:attrNameLst>
                                          <p:attrName>style.visibility</p:attrName>
                                        </p:attrNameLst>
                                      </p:cBhvr>
                                      <p:to>
                                        <p:strVal val="visible"/>
                                      </p:to>
                                    </p:set>
                                    <p:animEffect transition="in" filter="blinds(horizontal)">
                                      <p:cBhvr>
                                        <p:cTn id="438" dur="500"/>
                                        <p:tgtEl>
                                          <p:spTgt spid="147"/>
                                        </p:tgtEl>
                                      </p:cBhvr>
                                    </p:animEffect>
                                  </p:childTnLst>
                                </p:cTn>
                              </p:par>
                              <p:par>
                                <p:cTn id="439" presetID="3" presetClass="entr" presetSubtype="10" fill="hold" nodeType="withEffect">
                                  <p:stCondLst>
                                    <p:cond delay="0"/>
                                  </p:stCondLst>
                                  <p:childTnLst>
                                    <p:set>
                                      <p:cBhvr>
                                        <p:cTn id="440" dur="1" fill="hold">
                                          <p:stCondLst>
                                            <p:cond delay="0"/>
                                          </p:stCondLst>
                                        </p:cTn>
                                        <p:tgtEl>
                                          <p:spTgt spid="148"/>
                                        </p:tgtEl>
                                        <p:attrNameLst>
                                          <p:attrName>style.visibility</p:attrName>
                                        </p:attrNameLst>
                                      </p:cBhvr>
                                      <p:to>
                                        <p:strVal val="visible"/>
                                      </p:to>
                                    </p:set>
                                    <p:animEffect transition="in" filter="blinds(horizontal)">
                                      <p:cBhvr>
                                        <p:cTn id="441" dur="500"/>
                                        <p:tgtEl>
                                          <p:spTgt spid="148"/>
                                        </p:tgtEl>
                                      </p:cBhvr>
                                    </p:animEffect>
                                  </p:childTnLst>
                                </p:cTn>
                              </p:par>
                              <p:par>
                                <p:cTn id="442" presetID="3" presetClass="entr" presetSubtype="10" fill="hold" nodeType="withEffect">
                                  <p:stCondLst>
                                    <p:cond delay="0"/>
                                  </p:stCondLst>
                                  <p:childTnLst>
                                    <p:set>
                                      <p:cBhvr>
                                        <p:cTn id="443" dur="1" fill="hold">
                                          <p:stCondLst>
                                            <p:cond delay="0"/>
                                          </p:stCondLst>
                                        </p:cTn>
                                        <p:tgtEl>
                                          <p:spTgt spid="149"/>
                                        </p:tgtEl>
                                        <p:attrNameLst>
                                          <p:attrName>style.visibility</p:attrName>
                                        </p:attrNameLst>
                                      </p:cBhvr>
                                      <p:to>
                                        <p:strVal val="visible"/>
                                      </p:to>
                                    </p:set>
                                    <p:animEffect transition="in" filter="blinds(horizontal)">
                                      <p:cBhvr>
                                        <p:cTn id="444" dur="500"/>
                                        <p:tgtEl>
                                          <p:spTgt spid="149"/>
                                        </p:tgtEl>
                                      </p:cBhvr>
                                    </p:animEffect>
                                  </p:childTnLst>
                                </p:cTn>
                              </p:par>
                              <p:par>
                                <p:cTn id="445" presetID="3" presetClass="entr" presetSubtype="10" fill="hold" nodeType="withEffect">
                                  <p:stCondLst>
                                    <p:cond delay="0"/>
                                  </p:stCondLst>
                                  <p:childTnLst>
                                    <p:set>
                                      <p:cBhvr>
                                        <p:cTn id="446" dur="1" fill="hold">
                                          <p:stCondLst>
                                            <p:cond delay="0"/>
                                          </p:stCondLst>
                                        </p:cTn>
                                        <p:tgtEl>
                                          <p:spTgt spid="150"/>
                                        </p:tgtEl>
                                        <p:attrNameLst>
                                          <p:attrName>style.visibility</p:attrName>
                                        </p:attrNameLst>
                                      </p:cBhvr>
                                      <p:to>
                                        <p:strVal val="visible"/>
                                      </p:to>
                                    </p:set>
                                    <p:animEffect transition="in" filter="blinds(horizontal)">
                                      <p:cBhvr>
                                        <p:cTn id="447" dur="500"/>
                                        <p:tgtEl>
                                          <p:spTgt spid="150"/>
                                        </p:tgtEl>
                                      </p:cBhvr>
                                    </p:animEffect>
                                  </p:childTnLst>
                                </p:cTn>
                              </p:par>
                              <p:par>
                                <p:cTn id="448" presetID="3" presetClass="entr" presetSubtype="10" fill="hold" nodeType="withEffect">
                                  <p:stCondLst>
                                    <p:cond delay="0"/>
                                  </p:stCondLst>
                                  <p:childTnLst>
                                    <p:set>
                                      <p:cBhvr>
                                        <p:cTn id="449" dur="1" fill="hold">
                                          <p:stCondLst>
                                            <p:cond delay="0"/>
                                          </p:stCondLst>
                                        </p:cTn>
                                        <p:tgtEl>
                                          <p:spTgt spid="151"/>
                                        </p:tgtEl>
                                        <p:attrNameLst>
                                          <p:attrName>style.visibility</p:attrName>
                                        </p:attrNameLst>
                                      </p:cBhvr>
                                      <p:to>
                                        <p:strVal val="visible"/>
                                      </p:to>
                                    </p:set>
                                    <p:animEffect transition="in" filter="blinds(horizontal)">
                                      <p:cBhvr>
                                        <p:cTn id="450" dur="500"/>
                                        <p:tgtEl>
                                          <p:spTgt spid="151"/>
                                        </p:tgtEl>
                                      </p:cBhvr>
                                    </p:animEffect>
                                  </p:childTnLst>
                                </p:cTn>
                              </p:par>
                              <p:par>
                                <p:cTn id="451" presetID="3" presetClass="entr" presetSubtype="10" fill="hold" nodeType="withEffect">
                                  <p:stCondLst>
                                    <p:cond delay="0"/>
                                  </p:stCondLst>
                                  <p:childTnLst>
                                    <p:set>
                                      <p:cBhvr>
                                        <p:cTn id="452" dur="1" fill="hold">
                                          <p:stCondLst>
                                            <p:cond delay="0"/>
                                          </p:stCondLst>
                                        </p:cTn>
                                        <p:tgtEl>
                                          <p:spTgt spid="152"/>
                                        </p:tgtEl>
                                        <p:attrNameLst>
                                          <p:attrName>style.visibility</p:attrName>
                                        </p:attrNameLst>
                                      </p:cBhvr>
                                      <p:to>
                                        <p:strVal val="visible"/>
                                      </p:to>
                                    </p:set>
                                    <p:animEffect transition="in" filter="blinds(horizontal)">
                                      <p:cBhvr>
                                        <p:cTn id="453" dur="500"/>
                                        <p:tgtEl>
                                          <p:spTgt spid="152"/>
                                        </p:tgtEl>
                                      </p:cBhvr>
                                    </p:animEffect>
                                  </p:childTnLst>
                                </p:cTn>
                              </p:par>
                              <p:par>
                                <p:cTn id="454" presetID="3" presetClass="entr" presetSubtype="10" fill="hold" nodeType="withEffect">
                                  <p:stCondLst>
                                    <p:cond delay="0"/>
                                  </p:stCondLst>
                                  <p:childTnLst>
                                    <p:set>
                                      <p:cBhvr>
                                        <p:cTn id="455" dur="1" fill="hold">
                                          <p:stCondLst>
                                            <p:cond delay="0"/>
                                          </p:stCondLst>
                                        </p:cTn>
                                        <p:tgtEl>
                                          <p:spTgt spid="153"/>
                                        </p:tgtEl>
                                        <p:attrNameLst>
                                          <p:attrName>style.visibility</p:attrName>
                                        </p:attrNameLst>
                                      </p:cBhvr>
                                      <p:to>
                                        <p:strVal val="visible"/>
                                      </p:to>
                                    </p:set>
                                    <p:animEffect transition="in" filter="blinds(horizontal)">
                                      <p:cBhvr>
                                        <p:cTn id="456" dur="500"/>
                                        <p:tgtEl>
                                          <p:spTgt spid="153"/>
                                        </p:tgtEl>
                                      </p:cBhvr>
                                    </p:animEffect>
                                  </p:childTnLst>
                                </p:cTn>
                              </p:par>
                              <p:par>
                                <p:cTn id="457" presetID="3" presetClass="entr" presetSubtype="10" fill="hold" nodeType="withEffect">
                                  <p:stCondLst>
                                    <p:cond delay="0"/>
                                  </p:stCondLst>
                                  <p:childTnLst>
                                    <p:set>
                                      <p:cBhvr>
                                        <p:cTn id="458" dur="1" fill="hold">
                                          <p:stCondLst>
                                            <p:cond delay="0"/>
                                          </p:stCondLst>
                                        </p:cTn>
                                        <p:tgtEl>
                                          <p:spTgt spid="154"/>
                                        </p:tgtEl>
                                        <p:attrNameLst>
                                          <p:attrName>style.visibility</p:attrName>
                                        </p:attrNameLst>
                                      </p:cBhvr>
                                      <p:to>
                                        <p:strVal val="visible"/>
                                      </p:to>
                                    </p:set>
                                    <p:animEffect transition="in" filter="blinds(horizontal)">
                                      <p:cBhvr>
                                        <p:cTn id="459" dur="500"/>
                                        <p:tgtEl>
                                          <p:spTgt spid="154"/>
                                        </p:tgtEl>
                                      </p:cBhvr>
                                    </p:animEffect>
                                  </p:childTnLst>
                                </p:cTn>
                              </p:par>
                              <p:par>
                                <p:cTn id="460" presetID="3" presetClass="entr" presetSubtype="10" fill="hold" nodeType="withEffect">
                                  <p:stCondLst>
                                    <p:cond delay="0"/>
                                  </p:stCondLst>
                                  <p:childTnLst>
                                    <p:set>
                                      <p:cBhvr>
                                        <p:cTn id="461" dur="1" fill="hold">
                                          <p:stCondLst>
                                            <p:cond delay="0"/>
                                          </p:stCondLst>
                                        </p:cTn>
                                        <p:tgtEl>
                                          <p:spTgt spid="155"/>
                                        </p:tgtEl>
                                        <p:attrNameLst>
                                          <p:attrName>style.visibility</p:attrName>
                                        </p:attrNameLst>
                                      </p:cBhvr>
                                      <p:to>
                                        <p:strVal val="visible"/>
                                      </p:to>
                                    </p:set>
                                    <p:animEffect transition="in" filter="blinds(horizontal)">
                                      <p:cBhvr>
                                        <p:cTn id="462" dur="500"/>
                                        <p:tgtEl>
                                          <p:spTgt spid="155"/>
                                        </p:tgtEl>
                                      </p:cBhvr>
                                    </p:animEffect>
                                  </p:childTnLst>
                                </p:cTn>
                              </p:par>
                              <p:par>
                                <p:cTn id="463" presetID="3" presetClass="entr" presetSubtype="10" fill="hold" nodeType="withEffect">
                                  <p:stCondLst>
                                    <p:cond delay="0"/>
                                  </p:stCondLst>
                                  <p:childTnLst>
                                    <p:set>
                                      <p:cBhvr>
                                        <p:cTn id="464" dur="1" fill="hold">
                                          <p:stCondLst>
                                            <p:cond delay="0"/>
                                          </p:stCondLst>
                                        </p:cTn>
                                        <p:tgtEl>
                                          <p:spTgt spid="156"/>
                                        </p:tgtEl>
                                        <p:attrNameLst>
                                          <p:attrName>style.visibility</p:attrName>
                                        </p:attrNameLst>
                                      </p:cBhvr>
                                      <p:to>
                                        <p:strVal val="visible"/>
                                      </p:to>
                                    </p:set>
                                    <p:animEffect transition="in" filter="blinds(horizontal)">
                                      <p:cBhvr>
                                        <p:cTn id="465" dur="500"/>
                                        <p:tgtEl>
                                          <p:spTgt spid="156"/>
                                        </p:tgtEl>
                                      </p:cBhvr>
                                    </p:animEffect>
                                  </p:childTnLst>
                                </p:cTn>
                              </p:par>
                              <p:par>
                                <p:cTn id="466" presetID="3" presetClass="entr" presetSubtype="10" fill="hold" nodeType="withEffect">
                                  <p:stCondLst>
                                    <p:cond delay="0"/>
                                  </p:stCondLst>
                                  <p:childTnLst>
                                    <p:set>
                                      <p:cBhvr>
                                        <p:cTn id="467" dur="1" fill="hold">
                                          <p:stCondLst>
                                            <p:cond delay="0"/>
                                          </p:stCondLst>
                                        </p:cTn>
                                        <p:tgtEl>
                                          <p:spTgt spid="157"/>
                                        </p:tgtEl>
                                        <p:attrNameLst>
                                          <p:attrName>style.visibility</p:attrName>
                                        </p:attrNameLst>
                                      </p:cBhvr>
                                      <p:to>
                                        <p:strVal val="visible"/>
                                      </p:to>
                                    </p:set>
                                    <p:animEffect transition="in" filter="blinds(horizontal)">
                                      <p:cBhvr>
                                        <p:cTn id="468" dur="500"/>
                                        <p:tgtEl>
                                          <p:spTgt spid="157"/>
                                        </p:tgtEl>
                                      </p:cBhvr>
                                    </p:animEffect>
                                  </p:childTnLst>
                                </p:cTn>
                              </p:par>
                              <p:par>
                                <p:cTn id="469" presetID="3" presetClass="entr" presetSubtype="10" fill="hold" nodeType="withEffect">
                                  <p:stCondLst>
                                    <p:cond delay="0"/>
                                  </p:stCondLst>
                                  <p:childTnLst>
                                    <p:set>
                                      <p:cBhvr>
                                        <p:cTn id="470" dur="1" fill="hold">
                                          <p:stCondLst>
                                            <p:cond delay="0"/>
                                          </p:stCondLst>
                                        </p:cTn>
                                        <p:tgtEl>
                                          <p:spTgt spid="158"/>
                                        </p:tgtEl>
                                        <p:attrNameLst>
                                          <p:attrName>style.visibility</p:attrName>
                                        </p:attrNameLst>
                                      </p:cBhvr>
                                      <p:to>
                                        <p:strVal val="visible"/>
                                      </p:to>
                                    </p:set>
                                    <p:animEffect transition="in" filter="blinds(horizontal)">
                                      <p:cBhvr>
                                        <p:cTn id="471" dur="500"/>
                                        <p:tgtEl>
                                          <p:spTgt spid="158"/>
                                        </p:tgtEl>
                                      </p:cBhvr>
                                    </p:animEffect>
                                  </p:childTnLst>
                                </p:cTn>
                              </p:par>
                              <p:par>
                                <p:cTn id="472" presetID="3" presetClass="entr" presetSubtype="10" fill="hold" nodeType="withEffect">
                                  <p:stCondLst>
                                    <p:cond delay="0"/>
                                  </p:stCondLst>
                                  <p:childTnLst>
                                    <p:set>
                                      <p:cBhvr>
                                        <p:cTn id="473" dur="1" fill="hold">
                                          <p:stCondLst>
                                            <p:cond delay="0"/>
                                          </p:stCondLst>
                                        </p:cTn>
                                        <p:tgtEl>
                                          <p:spTgt spid="159"/>
                                        </p:tgtEl>
                                        <p:attrNameLst>
                                          <p:attrName>style.visibility</p:attrName>
                                        </p:attrNameLst>
                                      </p:cBhvr>
                                      <p:to>
                                        <p:strVal val="visible"/>
                                      </p:to>
                                    </p:set>
                                    <p:animEffect transition="in" filter="blinds(horizontal)">
                                      <p:cBhvr>
                                        <p:cTn id="474" dur="500"/>
                                        <p:tgtEl>
                                          <p:spTgt spid="159"/>
                                        </p:tgtEl>
                                      </p:cBhvr>
                                    </p:animEffect>
                                  </p:childTnLst>
                                </p:cTn>
                              </p:par>
                              <p:par>
                                <p:cTn id="475" presetID="3" presetClass="entr" presetSubtype="10" fill="hold" nodeType="withEffect">
                                  <p:stCondLst>
                                    <p:cond delay="0"/>
                                  </p:stCondLst>
                                  <p:childTnLst>
                                    <p:set>
                                      <p:cBhvr>
                                        <p:cTn id="476" dur="1" fill="hold">
                                          <p:stCondLst>
                                            <p:cond delay="0"/>
                                          </p:stCondLst>
                                        </p:cTn>
                                        <p:tgtEl>
                                          <p:spTgt spid="160"/>
                                        </p:tgtEl>
                                        <p:attrNameLst>
                                          <p:attrName>style.visibility</p:attrName>
                                        </p:attrNameLst>
                                      </p:cBhvr>
                                      <p:to>
                                        <p:strVal val="visible"/>
                                      </p:to>
                                    </p:set>
                                    <p:animEffect transition="in" filter="blinds(horizontal)">
                                      <p:cBhvr>
                                        <p:cTn id="477" dur="500"/>
                                        <p:tgtEl>
                                          <p:spTgt spid="160"/>
                                        </p:tgtEl>
                                      </p:cBhvr>
                                    </p:animEffect>
                                  </p:childTnLst>
                                </p:cTn>
                              </p:par>
                              <p:par>
                                <p:cTn id="478" presetID="3" presetClass="entr" presetSubtype="10" fill="hold" nodeType="withEffect">
                                  <p:stCondLst>
                                    <p:cond delay="0"/>
                                  </p:stCondLst>
                                  <p:childTnLst>
                                    <p:set>
                                      <p:cBhvr>
                                        <p:cTn id="479" dur="1" fill="hold">
                                          <p:stCondLst>
                                            <p:cond delay="0"/>
                                          </p:stCondLst>
                                        </p:cTn>
                                        <p:tgtEl>
                                          <p:spTgt spid="161"/>
                                        </p:tgtEl>
                                        <p:attrNameLst>
                                          <p:attrName>style.visibility</p:attrName>
                                        </p:attrNameLst>
                                      </p:cBhvr>
                                      <p:to>
                                        <p:strVal val="visible"/>
                                      </p:to>
                                    </p:set>
                                    <p:animEffect transition="in" filter="blinds(horizontal)">
                                      <p:cBhvr>
                                        <p:cTn id="480" dur="500"/>
                                        <p:tgtEl>
                                          <p:spTgt spid="161"/>
                                        </p:tgtEl>
                                      </p:cBhvr>
                                    </p:animEffect>
                                  </p:childTnLst>
                                </p:cTn>
                              </p:par>
                              <p:par>
                                <p:cTn id="481" presetID="3" presetClass="entr" presetSubtype="10" fill="hold" nodeType="withEffect">
                                  <p:stCondLst>
                                    <p:cond delay="0"/>
                                  </p:stCondLst>
                                  <p:childTnLst>
                                    <p:set>
                                      <p:cBhvr>
                                        <p:cTn id="482" dur="1" fill="hold">
                                          <p:stCondLst>
                                            <p:cond delay="0"/>
                                          </p:stCondLst>
                                        </p:cTn>
                                        <p:tgtEl>
                                          <p:spTgt spid="162"/>
                                        </p:tgtEl>
                                        <p:attrNameLst>
                                          <p:attrName>style.visibility</p:attrName>
                                        </p:attrNameLst>
                                      </p:cBhvr>
                                      <p:to>
                                        <p:strVal val="visible"/>
                                      </p:to>
                                    </p:set>
                                    <p:animEffect transition="in" filter="blinds(horizontal)">
                                      <p:cBhvr>
                                        <p:cTn id="483" dur="500"/>
                                        <p:tgtEl>
                                          <p:spTgt spid="162"/>
                                        </p:tgtEl>
                                      </p:cBhvr>
                                    </p:animEffect>
                                  </p:childTnLst>
                                </p:cTn>
                              </p:par>
                              <p:par>
                                <p:cTn id="484" presetID="3" presetClass="entr" presetSubtype="10" fill="hold" nodeType="withEffect">
                                  <p:stCondLst>
                                    <p:cond delay="0"/>
                                  </p:stCondLst>
                                  <p:childTnLst>
                                    <p:set>
                                      <p:cBhvr>
                                        <p:cTn id="485" dur="1" fill="hold">
                                          <p:stCondLst>
                                            <p:cond delay="0"/>
                                          </p:stCondLst>
                                        </p:cTn>
                                        <p:tgtEl>
                                          <p:spTgt spid="163"/>
                                        </p:tgtEl>
                                        <p:attrNameLst>
                                          <p:attrName>style.visibility</p:attrName>
                                        </p:attrNameLst>
                                      </p:cBhvr>
                                      <p:to>
                                        <p:strVal val="visible"/>
                                      </p:to>
                                    </p:set>
                                    <p:animEffect transition="in" filter="blinds(horizontal)">
                                      <p:cBhvr>
                                        <p:cTn id="486" dur="500"/>
                                        <p:tgtEl>
                                          <p:spTgt spid="163"/>
                                        </p:tgtEl>
                                      </p:cBhvr>
                                    </p:animEffect>
                                  </p:childTnLst>
                                </p:cTn>
                              </p:par>
                              <p:par>
                                <p:cTn id="487" presetID="3" presetClass="entr" presetSubtype="10" fill="hold" nodeType="withEffect">
                                  <p:stCondLst>
                                    <p:cond delay="0"/>
                                  </p:stCondLst>
                                  <p:childTnLst>
                                    <p:set>
                                      <p:cBhvr>
                                        <p:cTn id="488" dur="1" fill="hold">
                                          <p:stCondLst>
                                            <p:cond delay="0"/>
                                          </p:stCondLst>
                                        </p:cTn>
                                        <p:tgtEl>
                                          <p:spTgt spid="164"/>
                                        </p:tgtEl>
                                        <p:attrNameLst>
                                          <p:attrName>style.visibility</p:attrName>
                                        </p:attrNameLst>
                                      </p:cBhvr>
                                      <p:to>
                                        <p:strVal val="visible"/>
                                      </p:to>
                                    </p:set>
                                    <p:animEffect transition="in" filter="blinds(horizontal)">
                                      <p:cBhvr>
                                        <p:cTn id="489" dur="500"/>
                                        <p:tgtEl>
                                          <p:spTgt spid="164"/>
                                        </p:tgtEl>
                                      </p:cBhvr>
                                    </p:animEffect>
                                  </p:childTnLst>
                                </p:cTn>
                              </p:par>
                              <p:par>
                                <p:cTn id="490" presetID="3" presetClass="entr" presetSubtype="10" fill="hold" nodeType="withEffect">
                                  <p:stCondLst>
                                    <p:cond delay="0"/>
                                  </p:stCondLst>
                                  <p:childTnLst>
                                    <p:set>
                                      <p:cBhvr>
                                        <p:cTn id="491" dur="1" fill="hold">
                                          <p:stCondLst>
                                            <p:cond delay="0"/>
                                          </p:stCondLst>
                                        </p:cTn>
                                        <p:tgtEl>
                                          <p:spTgt spid="165"/>
                                        </p:tgtEl>
                                        <p:attrNameLst>
                                          <p:attrName>style.visibility</p:attrName>
                                        </p:attrNameLst>
                                      </p:cBhvr>
                                      <p:to>
                                        <p:strVal val="visible"/>
                                      </p:to>
                                    </p:set>
                                    <p:animEffect transition="in" filter="blinds(horizontal)">
                                      <p:cBhvr>
                                        <p:cTn id="492" dur="500"/>
                                        <p:tgtEl>
                                          <p:spTgt spid="165"/>
                                        </p:tgtEl>
                                      </p:cBhvr>
                                    </p:animEffect>
                                  </p:childTnLst>
                                </p:cTn>
                              </p:par>
                              <p:par>
                                <p:cTn id="493" presetID="3" presetClass="entr" presetSubtype="10" fill="hold" nodeType="withEffect">
                                  <p:stCondLst>
                                    <p:cond delay="0"/>
                                  </p:stCondLst>
                                  <p:childTnLst>
                                    <p:set>
                                      <p:cBhvr>
                                        <p:cTn id="494" dur="1" fill="hold">
                                          <p:stCondLst>
                                            <p:cond delay="0"/>
                                          </p:stCondLst>
                                        </p:cTn>
                                        <p:tgtEl>
                                          <p:spTgt spid="166"/>
                                        </p:tgtEl>
                                        <p:attrNameLst>
                                          <p:attrName>style.visibility</p:attrName>
                                        </p:attrNameLst>
                                      </p:cBhvr>
                                      <p:to>
                                        <p:strVal val="visible"/>
                                      </p:to>
                                    </p:set>
                                    <p:animEffect transition="in" filter="blinds(horizontal)">
                                      <p:cBhvr>
                                        <p:cTn id="495" dur="500"/>
                                        <p:tgtEl>
                                          <p:spTgt spid="166"/>
                                        </p:tgtEl>
                                      </p:cBhvr>
                                    </p:animEffect>
                                  </p:childTnLst>
                                </p:cTn>
                              </p:par>
                              <p:par>
                                <p:cTn id="496" presetID="3" presetClass="entr" presetSubtype="10" fill="hold" nodeType="withEffect">
                                  <p:stCondLst>
                                    <p:cond delay="0"/>
                                  </p:stCondLst>
                                  <p:childTnLst>
                                    <p:set>
                                      <p:cBhvr>
                                        <p:cTn id="497" dur="1" fill="hold">
                                          <p:stCondLst>
                                            <p:cond delay="0"/>
                                          </p:stCondLst>
                                        </p:cTn>
                                        <p:tgtEl>
                                          <p:spTgt spid="167"/>
                                        </p:tgtEl>
                                        <p:attrNameLst>
                                          <p:attrName>style.visibility</p:attrName>
                                        </p:attrNameLst>
                                      </p:cBhvr>
                                      <p:to>
                                        <p:strVal val="visible"/>
                                      </p:to>
                                    </p:set>
                                    <p:animEffect transition="in" filter="blinds(horizontal)">
                                      <p:cBhvr>
                                        <p:cTn id="498" dur="500"/>
                                        <p:tgtEl>
                                          <p:spTgt spid="167"/>
                                        </p:tgtEl>
                                      </p:cBhvr>
                                    </p:animEffect>
                                  </p:childTnLst>
                                </p:cTn>
                              </p:par>
                              <p:par>
                                <p:cTn id="499" presetID="3" presetClass="entr" presetSubtype="10" fill="hold" nodeType="withEffect">
                                  <p:stCondLst>
                                    <p:cond delay="0"/>
                                  </p:stCondLst>
                                  <p:childTnLst>
                                    <p:set>
                                      <p:cBhvr>
                                        <p:cTn id="500" dur="1" fill="hold">
                                          <p:stCondLst>
                                            <p:cond delay="0"/>
                                          </p:stCondLst>
                                        </p:cTn>
                                        <p:tgtEl>
                                          <p:spTgt spid="168"/>
                                        </p:tgtEl>
                                        <p:attrNameLst>
                                          <p:attrName>style.visibility</p:attrName>
                                        </p:attrNameLst>
                                      </p:cBhvr>
                                      <p:to>
                                        <p:strVal val="visible"/>
                                      </p:to>
                                    </p:set>
                                    <p:animEffect transition="in" filter="blinds(horizontal)">
                                      <p:cBhvr>
                                        <p:cTn id="501" dur="500"/>
                                        <p:tgtEl>
                                          <p:spTgt spid="168"/>
                                        </p:tgtEl>
                                      </p:cBhvr>
                                    </p:animEffect>
                                  </p:childTnLst>
                                </p:cTn>
                              </p:par>
                              <p:par>
                                <p:cTn id="502" presetID="3" presetClass="entr" presetSubtype="10" fill="hold" nodeType="withEffect">
                                  <p:stCondLst>
                                    <p:cond delay="0"/>
                                  </p:stCondLst>
                                  <p:childTnLst>
                                    <p:set>
                                      <p:cBhvr>
                                        <p:cTn id="503" dur="1" fill="hold">
                                          <p:stCondLst>
                                            <p:cond delay="0"/>
                                          </p:stCondLst>
                                        </p:cTn>
                                        <p:tgtEl>
                                          <p:spTgt spid="169"/>
                                        </p:tgtEl>
                                        <p:attrNameLst>
                                          <p:attrName>style.visibility</p:attrName>
                                        </p:attrNameLst>
                                      </p:cBhvr>
                                      <p:to>
                                        <p:strVal val="visible"/>
                                      </p:to>
                                    </p:set>
                                    <p:animEffect transition="in" filter="blinds(horizontal)">
                                      <p:cBhvr>
                                        <p:cTn id="504" dur="500"/>
                                        <p:tgtEl>
                                          <p:spTgt spid="169"/>
                                        </p:tgtEl>
                                      </p:cBhvr>
                                    </p:animEffect>
                                  </p:childTnLst>
                                </p:cTn>
                              </p:par>
                              <p:par>
                                <p:cTn id="505" presetID="3" presetClass="entr" presetSubtype="10" fill="hold" nodeType="withEffect">
                                  <p:stCondLst>
                                    <p:cond delay="0"/>
                                  </p:stCondLst>
                                  <p:childTnLst>
                                    <p:set>
                                      <p:cBhvr>
                                        <p:cTn id="506" dur="1" fill="hold">
                                          <p:stCondLst>
                                            <p:cond delay="0"/>
                                          </p:stCondLst>
                                        </p:cTn>
                                        <p:tgtEl>
                                          <p:spTgt spid="170"/>
                                        </p:tgtEl>
                                        <p:attrNameLst>
                                          <p:attrName>style.visibility</p:attrName>
                                        </p:attrNameLst>
                                      </p:cBhvr>
                                      <p:to>
                                        <p:strVal val="visible"/>
                                      </p:to>
                                    </p:set>
                                    <p:animEffect transition="in" filter="blinds(horizontal)">
                                      <p:cBhvr>
                                        <p:cTn id="507" dur="500"/>
                                        <p:tgtEl>
                                          <p:spTgt spid="170"/>
                                        </p:tgtEl>
                                      </p:cBhvr>
                                    </p:animEffect>
                                  </p:childTnLst>
                                </p:cTn>
                              </p:par>
                              <p:par>
                                <p:cTn id="508" presetID="3" presetClass="entr" presetSubtype="10" fill="hold" nodeType="withEffect">
                                  <p:stCondLst>
                                    <p:cond delay="0"/>
                                  </p:stCondLst>
                                  <p:childTnLst>
                                    <p:set>
                                      <p:cBhvr>
                                        <p:cTn id="509" dur="1" fill="hold">
                                          <p:stCondLst>
                                            <p:cond delay="0"/>
                                          </p:stCondLst>
                                        </p:cTn>
                                        <p:tgtEl>
                                          <p:spTgt spid="171"/>
                                        </p:tgtEl>
                                        <p:attrNameLst>
                                          <p:attrName>style.visibility</p:attrName>
                                        </p:attrNameLst>
                                      </p:cBhvr>
                                      <p:to>
                                        <p:strVal val="visible"/>
                                      </p:to>
                                    </p:set>
                                    <p:animEffect transition="in" filter="blinds(horizontal)">
                                      <p:cBhvr>
                                        <p:cTn id="510" dur="500"/>
                                        <p:tgtEl>
                                          <p:spTgt spid="171"/>
                                        </p:tgtEl>
                                      </p:cBhvr>
                                    </p:animEffect>
                                  </p:childTnLst>
                                </p:cTn>
                              </p:par>
                              <p:par>
                                <p:cTn id="511" presetID="3" presetClass="entr" presetSubtype="10" fill="hold" nodeType="withEffect">
                                  <p:stCondLst>
                                    <p:cond delay="0"/>
                                  </p:stCondLst>
                                  <p:childTnLst>
                                    <p:set>
                                      <p:cBhvr>
                                        <p:cTn id="512" dur="1" fill="hold">
                                          <p:stCondLst>
                                            <p:cond delay="0"/>
                                          </p:stCondLst>
                                        </p:cTn>
                                        <p:tgtEl>
                                          <p:spTgt spid="172"/>
                                        </p:tgtEl>
                                        <p:attrNameLst>
                                          <p:attrName>style.visibility</p:attrName>
                                        </p:attrNameLst>
                                      </p:cBhvr>
                                      <p:to>
                                        <p:strVal val="visible"/>
                                      </p:to>
                                    </p:set>
                                    <p:animEffect transition="in" filter="blinds(horizontal)">
                                      <p:cBhvr>
                                        <p:cTn id="513" dur="500"/>
                                        <p:tgtEl>
                                          <p:spTgt spid="172"/>
                                        </p:tgtEl>
                                      </p:cBhvr>
                                    </p:animEffect>
                                  </p:childTnLst>
                                </p:cTn>
                              </p:par>
                              <p:par>
                                <p:cTn id="514" presetID="3" presetClass="entr" presetSubtype="10" fill="hold" nodeType="withEffect">
                                  <p:stCondLst>
                                    <p:cond delay="0"/>
                                  </p:stCondLst>
                                  <p:childTnLst>
                                    <p:set>
                                      <p:cBhvr>
                                        <p:cTn id="515" dur="1" fill="hold">
                                          <p:stCondLst>
                                            <p:cond delay="0"/>
                                          </p:stCondLst>
                                        </p:cTn>
                                        <p:tgtEl>
                                          <p:spTgt spid="173"/>
                                        </p:tgtEl>
                                        <p:attrNameLst>
                                          <p:attrName>style.visibility</p:attrName>
                                        </p:attrNameLst>
                                      </p:cBhvr>
                                      <p:to>
                                        <p:strVal val="visible"/>
                                      </p:to>
                                    </p:set>
                                    <p:animEffect transition="in" filter="blinds(horizontal)">
                                      <p:cBhvr>
                                        <p:cTn id="516" dur="500"/>
                                        <p:tgtEl>
                                          <p:spTgt spid="173"/>
                                        </p:tgtEl>
                                      </p:cBhvr>
                                    </p:animEffect>
                                  </p:childTnLst>
                                </p:cTn>
                              </p:par>
                              <p:par>
                                <p:cTn id="517" presetID="3" presetClass="entr" presetSubtype="10" fill="hold" nodeType="withEffect">
                                  <p:stCondLst>
                                    <p:cond delay="0"/>
                                  </p:stCondLst>
                                  <p:childTnLst>
                                    <p:set>
                                      <p:cBhvr>
                                        <p:cTn id="518" dur="1" fill="hold">
                                          <p:stCondLst>
                                            <p:cond delay="0"/>
                                          </p:stCondLst>
                                        </p:cTn>
                                        <p:tgtEl>
                                          <p:spTgt spid="174"/>
                                        </p:tgtEl>
                                        <p:attrNameLst>
                                          <p:attrName>style.visibility</p:attrName>
                                        </p:attrNameLst>
                                      </p:cBhvr>
                                      <p:to>
                                        <p:strVal val="visible"/>
                                      </p:to>
                                    </p:set>
                                    <p:animEffect transition="in" filter="blinds(horizontal)">
                                      <p:cBhvr>
                                        <p:cTn id="519" dur="500"/>
                                        <p:tgtEl>
                                          <p:spTgt spid="174"/>
                                        </p:tgtEl>
                                      </p:cBhvr>
                                    </p:animEffect>
                                  </p:childTnLst>
                                </p:cTn>
                              </p:par>
                              <p:par>
                                <p:cTn id="520" presetID="3" presetClass="entr" presetSubtype="10" fill="hold" nodeType="withEffect">
                                  <p:stCondLst>
                                    <p:cond delay="0"/>
                                  </p:stCondLst>
                                  <p:childTnLst>
                                    <p:set>
                                      <p:cBhvr>
                                        <p:cTn id="521" dur="1" fill="hold">
                                          <p:stCondLst>
                                            <p:cond delay="0"/>
                                          </p:stCondLst>
                                        </p:cTn>
                                        <p:tgtEl>
                                          <p:spTgt spid="175"/>
                                        </p:tgtEl>
                                        <p:attrNameLst>
                                          <p:attrName>style.visibility</p:attrName>
                                        </p:attrNameLst>
                                      </p:cBhvr>
                                      <p:to>
                                        <p:strVal val="visible"/>
                                      </p:to>
                                    </p:set>
                                    <p:animEffect transition="in" filter="blinds(horizontal)">
                                      <p:cBhvr>
                                        <p:cTn id="522" dur="500"/>
                                        <p:tgtEl>
                                          <p:spTgt spid="175"/>
                                        </p:tgtEl>
                                      </p:cBhvr>
                                    </p:animEffect>
                                  </p:childTnLst>
                                </p:cTn>
                              </p:par>
                              <p:par>
                                <p:cTn id="523" presetID="3" presetClass="entr" presetSubtype="10" fill="hold" nodeType="withEffect">
                                  <p:stCondLst>
                                    <p:cond delay="0"/>
                                  </p:stCondLst>
                                  <p:childTnLst>
                                    <p:set>
                                      <p:cBhvr>
                                        <p:cTn id="524" dur="1" fill="hold">
                                          <p:stCondLst>
                                            <p:cond delay="0"/>
                                          </p:stCondLst>
                                        </p:cTn>
                                        <p:tgtEl>
                                          <p:spTgt spid="176"/>
                                        </p:tgtEl>
                                        <p:attrNameLst>
                                          <p:attrName>style.visibility</p:attrName>
                                        </p:attrNameLst>
                                      </p:cBhvr>
                                      <p:to>
                                        <p:strVal val="visible"/>
                                      </p:to>
                                    </p:set>
                                    <p:animEffect transition="in" filter="blinds(horizontal)">
                                      <p:cBhvr>
                                        <p:cTn id="525" dur="500"/>
                                        <p:tgtEl>
                                          <p:spTgt spid="176"/>
                                        </p:tgtEl>
                                      </p:cBhvr>
                                    </p:animEffect>
                                  </p:childTnLst>
                                </p:cTn>
                              </p:par>
                              <p:par>
                                <p:cTn id="526" presetID="3" presetClass="entr" presetSubtype="10" fill="hold" nodeType="withEffect">
                                  <p:stCondLst>
                                    <p:cond delay="0"/>
                                  </p:stCondLst>
                                  <p:childTnLst>
                                    <p:set>
                                      <p:cBhvr>
                                        <p:cTn id="527" dur="1" fill="hold">
                                          <p:stCondLst>
                                            <p:cond delay="0"/>
                                          </p:stCondLst>
                                        </p:cTn>
                                        <p:tgtEl>
                                          <p:spTgt spid="177"/>
                                        </p:tgtEl>
                                        <p:attrNameLst>
                                          <p:attrName>style.visibility</p:attrName>
                                        </p:attrNameLst>
                                      </p:cBhvr>
                                      <p:to>
                                        <p:strVal val="visible"/>
                                      </p:to>
                                    </p:set>
                                    <p:animEffect transition="in" filter="blinds(horizontal)">
                                      <p:cBhvr>
                                        <p:cTn id="528" dur="500"/>
                                        <p:tgtEl>
                                          <p:spTgt spid="177"/>
                                        </p:tgtEl>
                                      </p:cBhvr>
                                    </p:animEffect>
                                  </p:childTnLst>
                                </p:cTn>
                              </p:par>
                              <p:par>
                                <p:cTn id="529" presetID="3" presetClass="entr" presetSubtype="10" fill="hold" nodeType="withEffect">
                                  <p:stCondLst>
                                    <p:cond delay="0"/>
                                  </p:stCondLst>
                                  <p:childTnLst>
                                    <p:set>
                                      <p:cBhvr>
                                        <p:cTn id="530" dur="1" fill="hold">
                                          <p:stCondLst>
                                            <p:cond delay="0"/>
                                          </p:stCondLst>
                                        </p:cTn>
                                        <p:tgtEl>
                                          <p:spTgt spid="178"/>
                                        </p:tgtEl>
                                        <p:attrNameLst>
                                          <p:attrName>style.visibility</p:attrName>
                                        </p:attrNameLst>
                                      </p:cBhvr>
                                      <p:to>
                                        <p:strVal val="visible"/>
                                      </p:to>
                                    </p:set>
                                    <p:animEffect transition="in" filter="blinds(horizontal)">
                                      <p:cBhvr>
                                        <p:cTn id="531" dur="500"/>
                                        <p:tgtEl>
                                          <p:spTgt spid="178"/>
                                        </p:tgtEl>
                                      </p:cBhvr>
                                    </p:animEffect>
                                  </p:childTnLst>
                                </p:cTn>
                              </p:par>
                              <p:par>
                                <p:cTn id="532" presetID="3" presetClass="entr" presetSubtype="10" fill="hold" nodeType="withEffect">
                                  <p:stCondLst>
                                    <p:cond delay="0"/>
                                  </p:stCondLst>
                                  <p:childTnLst>
                                    <p:set>
                                      <p:cBhvr>
                                        <p:cTn id="533" dur="1" fill="hold">
                                          <p:stCondLst>
                                            <p:cond delay="0"/>
                                          </p:stCondLst>
                                        </p:cTn>
                                        <p:tgtEl>
                                          <p:spTgt spid="179"/>
                                        </p:tgtEl>
                                        <p:attrNameLst>
                                          <p:attrName>style.visibility</p:attrName>
                                        </p:attrNameLst>
                                      </p:cBhvr>
                                      <p:to>
                                        <p:strVal val="visible"/>
                                      </p:to>
                                    </p:set>
                                    <p:animEffect transition="in" filter="blinds(horizontal)">
                                      <p:cBhvr>
                                        <p:cTn id="534" dur="500"/>
                                        <p:tgtEl>
                                          <p:spTgt spid="179"/>
                                        </p:tgtEl>
                                      </p:cBhvr>
                                    </p:animEffect>
                                  </p:childTnLst>
                                </p:cTn>
                              </p:par>
                              <p:par>
                                <p:cTn id="535" presetID="3" presetClass="entr" presetSubtype="10" fill="hold" nodeType="withEffect">
                                  <p:stCondLst>
                                    <p:cond delay="0"/>
                                  </p:stCondLst>
                                  <p:childTnLst>
                                    <p:set>
                                      <p:cBhvr>
                                        <p:cTn id="536" dur="1" fill="hold">
                                          <p:stCondLst>
                                            <p:cond delay="0"/>
                                          </p:stCondLst>
                                        </p:cTn>
                                        <p:tgtEl>
                                          <p:spTgt spid="180"/>
                                        </p:tgtEl>
                                        <p:attrNameLst>
                                          <p:attrName>style.visibility</p:attrName>
                                        </p:attrNameLst>
                                      </p:cBhvr>
                                      <p:to>
                                        <p:strVal val="visible"/>
                                      </p:to>
                                    </p:set>
                                    <p:animEffect transition="in" filter="blinds(horizontal)">
                                      <p:cBhvr>
                                        <p:cTn id="537" dur="500"/>
                                        <p:tgtEl>
                                          <p:spTgt spid="180"/>
                                        </p:tgtEl>
                                      </p:cBhvr>
                                    </p:animEffect>
                                  </p:childTnLst>
                                </p:cTn>
                              </p:par>
                              <p:par>
                                <p:cTn id="538" presetID="3" presetClass="entr" presetSubtype="10" fill="hold" nodeType="withEffect">
                                  <p:stCondLst>
                                    <p:cond delay="0"/>
                                  </p:stCondLst>
                                  <p:childTnLst>
                                    <p:set>
                                      <p:cBhvr>
                                        <p:cTn id="539" dur="1" fill="hold">
                                          <p:stCondLst>
                                            <p:cond delay="0"/>
                                          </p:stCondLst>
                                        </p:cTn>
                                        <p:tgtEl>
                                          <p:spTgt spid="181"/>
                                        </p:tgtEl>
                                        <p:attrNameLst>
                                          <p:attrName>style.visibility</p:attrName>
                                        </p:attrNameLst>
                                      </p:cBhvr>
                                      <p:to>
                                        <p:strVal val="visible"/>
                                      </p:to>
                                    </p:set>
                                    <p:animEffect transition="in" filter="blinds(horizontal)">
                                      <p:cBhvr>
                                        <p:cTn id="540" dur="500"/>
                                        <p:tgtEl>
                                          <p:spTgt spid="181"/>
                                        </p:tgtEl>
                                      </p:cBhvr>
                                    </p:animEffect>
                                  </p:childTnLst>
                                </p:cTn>
                              </p:par>
                              <p:par>
                                <p:cTn id="541" presetID="3" presetClass="entr" presetSubtype="10" fill="hold" nodeType="withEffect">
                                  <p:stCondLst>
                                    <p:cond delay="0"/>
                                  </p:stCondLst>
                                  <p:childTnLst>
                                    <p:set>
                                      <p:cBhvr>
                                        <p:cTn id="542" dur="1" fill="hold">
                                          <p:stCondLst>
                                            <p:cond delay="0"/>
                                          </p:stCondLst>
                                        </p:cTn>
                                        <p:tgtEl>
                                          <p:spTgt spid="182"/>
                                        </p:tgtEl>
                                        <p:attrNameLst>
                                          <p:attrName>style.visibility</p:attrName>
                                        </p:attrNameLst>
                                      </p:cBhvr>
                                      <p:to>
                                        <p:strVal val="visible"/>
                                      </p:to>
                                    </p:set>
                                    <p:animEffect transition="in" filter="blinds(horizontal)">
                                      <p:cBhvr>
                                        <p:cTn id="543" dur="500"/>
                                        <p:tgtEl>
                                          <p:spTgt spid="182"/>
                                        </p:tgtEl>
                                      </p:cBhvr>
                                    </p:animEffect>
                                  </p:childTnLst>
                                </p:cTn>
                              </p:par>
                              <p:par>
                                <p:cTn id="544" presetID="3" presetClass="entr" presetSubtype="10" fill="hold" nodeType="withEffect">
                                  <p:stCondLst>
                                    <p:cond delay="0"/>
                                  </p:stCondLst>
                                  <p:childTnLst>
                                    <p:set>
                                      <p:cBhvr>
                                        <p:cTn id="545" dur="1" fill="hold">
                                          <p:stCondLst>
                                            <p:cond delay="0"/>
                                          </p:stCondLst>
                                        </p:cTn>
                                        <p:tgtEl>
                                          <p:spTgt spid="183"/>
                                        </p:tgtEl>
                                        <p:attrNameLst>
                                          <p:attrName>style.visibility</p:attrName>
                                        </p:attrNameLst>
                                      </p:cBhvr>
                                      <p:to>
                                        <p:strVal val="visible"/>
                                      </p:to>
                                    </p:set>
                                    <p:animEffect transition="in" filter="blinds(horizontal)">
                                      <p:cBhvr>
                                        <p:cTn id="546" dur="500"/>
                                        <p:tgtEl>
                                          <p:spTgt spid="183"/>
                                        </p:tgtEl>
                                      </p:cBhvr>
                                    </p:animEffect>
                                  </p:childTnLst>
                                </p:cTn>
                              </p:par>
                              <p:par>
                                <p:cTn id="547" presetID="3" presetClass="entr" presetSubtype="10" fill="hold" nodeType="withEffect">
                                  <p:stCondLst>
                                    <p:cond delay="0"/>
                                  </p:stCondLst>
                                  <p:childTnLst>
                                    <p:set>
                                      <p:cBhvr>
                                        <p:cTn id="548" dur="1" fill="hold">
                                          <p:stCondLst>
                                            <p:cond delay="0"/>
                                          </p:stCondLst>
                                        </p:cTn>
                                        <p:tgtEl>
                                          <p:spTgt spid="184"/>
                                        </p:tgtEl>
                                        <p:attrNameLst>
                                          <p:attrName>style.visibility</p:attrName>
                                        </p:attrNameLst>
                                      </p:cBhvr>
                                      <p:to>
                                        <p:strVal val="visible"/>
                                      </p:to>
                                    </p:set>
                                    <p:animEffect transition="in" filter="blinds(horizontal)">
                                      <p:cBhvr>
                                        <p:cTn id="549" dur="500"/>
                                        <p:tgtEl>
                                          <p:spTgt spid="184"/>
                                        </p:tgtEl>
                                      </p:cBhvr>
                                    </p:animEffect>
                                  </p:childTnLst>
                                </p:cTn>
                              </p:par>
                              <p:par>
                                <p:cTn id="550" presetID="3" presetClass="entr" presetSubtype="10" fill="hold" nodeType="withEffect">
                                  <p:stCondLst>
                                    <p:cond delay="0"/>
                                  </p:stCondLst>
                                  <p:childTnLst>
                                    <p:set>
                                      <p:cBhvr>
                                        <p:cTn id="551" dur="1" fill="hold">
                                          <p:stCondLst>
                                            <p:cond delay="0"/>
                                          </p:stCondLst>
                                        </p:cTn>
                                        <p:tgtEl>
                                          <p:spTgt spid="185"/>
                                        </p:tgtEl>
                                        <p:attrNameLst>
                                          <p:attrName>style.visibility</p:attrName>
                                        </p:attrNameLst>
                                      </p:cBhvr>
                                      <p:to>
                                        <p:strVal val="visible"/>
                                      </p:to>
                                    </p:set>
                                    <p:animEffect transition="in" filter="blinds(horizontal)">
                                      <p:cBhvr>
                                        <p:cTn id="552" dur="500"/>
                                        <p:tgtEl>
                                          <p:spTgt spid="185"/>
                                        </p:tgtEl>
                                      </p:cBhvr>
                                    </p:animEffect>
                                  </p:childTnLst>
                                </p:cTn>
                              </p:par>
                              <p:par>
                                <p:cTn id="553" presetID="3" presetClass="entr" presetSubtype="10" fill="hold" nodeType="withEffect">
                                  <p:stCondLst>
                                    <p:cond delay="0"/>
                                  </p:stCondLst>
                                  <p:childTnLst>
                                    <p:set>
                                      <p:cBhvr>
                                        <p:cTn id="554" dur="1" fill="hold">
                                          <p:stCondLst>
                                            <p:cond delay="0"/>
                                          </p:stCondLst>
                                        </p:cTn>
                                        <p:tgtEl>
                                          <p:spTgt spid="186"/>
                                        </p:tgtEl>
                                        <p:attrNameLst>
                                          <p:attrName>style.visibility</p:attrName>
                                        </p:attrNameLst>
                                      </p:cBhvr>
                                      <p:to>
                                        <p:strVal val="visible"/>
                                      </p:to>
                                    </p:set>
                                    <p:animEffect transition="in" filter="blinds(horizontal)">
                                      <p:cBhvr>
                                        <p:cTn id="555" dur="500"/>
                                        <p:tgtEl>
                                          <p:spTgt spid="186"/>
                                        </p:tgtEl>
                                      </p:cBhvr>
                                    </p:animEffect>
                                  </p:childTnLst>
                                </p:cTn>
                              </p:par>
                              <p:par>
                                <p:cTn id="556" presetID="3" presetClass="entr" presetSubtype="10" fill="hold" nodeType="withEffect">
                                  <p:stCondLst>
                                    <p:cond delay="0"/>
                                  </p:stCondLst>
                                  <p:childTnLst>
                                    <p:set>
                                      <p:cBhvr>
                                        <p:cTn id="557" dur="1" fill="hold">
                                          <p:stCondLst>
                                            <p:cond delay="0"/>
                                          </p:stCondLst>
                                        </p:cTn>
                                        <p:tgtEl>
                                          <p:spTgt spid="187"/>
                                        </p:tgtEl>
                                        <p:attrNameLst>
                                          <p:attrName>style.visibility</p:attrName>
                                        </p:attrNameLst>
                                      </p:cBhvr>
                                      <p:to>
                                        <p:strVal val="visible"/>
                                      </p:to>
                                    </p:set>
                                    <p:animEffect transition="in" filter="blinds(horizontal)">
                                      <p:cBhvr>
                                        <p:cTn id="558" dur="500"/>
                                        <p:tgtEl>
                                          <p:spTgt spid="187"/>
                                        </p:tgtEl>
                                      </p:cBhvr>
                                    </p:animEffect>
                                  </p:childTnLst>
                                </p:cTn>
                              </p:par>
                              <p:par>
                                <p:cTn id="559" presetID="3" presetClass="entr" presetSubtype="10" fill="hold" nodeType="withEffect">
                                  <p:stCondLst>
                                    <p:cond delay="0"/>
                                  </p:stCondLst>
                                  <p:childTnLst>
                                    <p:set>
                                      <p:cBhvr>
                                        <p:cTn id="560" dur="1" fill="hold">
                                          <p:stCondLst>
                                            <p:cond delay="0"/>
                                          </p:stCondLst>
                                        </p:cTn>
                                        <p:tgtEl>
                                          <p:spTgt spid="188"/>
                                        </p:tgtEl>
                                        <p:attrNameLst>
                                          <p:attrName>style.visibility</p:attrName>
                                        </p:attrNameLst>
                                      </p:cBhvr>
                                      <p:to>
                                        <p:strVal val="visible"/>
                                      </p:to>
                                    </p:set>
                                    <p:animEffect transition="in" filter="blinds(horizontal)">
                                      <p:cBhvr>
                                        <p:cTn id="561" dur="500"/>
                                        <p:tgtEl>
                                          <p:spTgt spid="188"/>
                                        </p:tgtEl>
                                      </p:cBhvr>
                                    </p:animEffect>
                                  </p:childTnLst>
                                </p:cTn>
                              </p:par>
                              <p:par>
                                <p:cTn id="562" presetID="3" presetClass="entr" presetSubtype="10" fill="hold" nodeType="withEffect">
                                  <p:stCondLst>
                                    <p:cond delay="0"/>
                                  </p:stCondLst>
                                  <p:childTnLst>
                                    <p:set>
                                      <p:cBhvr>
                                        <p:cTn id="563" dur="1" fill="hold">
                                          <p:stCondLst>
                                            <p:cond delay="0"/>
                                          </p:stCondLst>
                                        </p:cTn>
                                        <p:tgtEl>
                                          <p:spTgt spid="189"/>
                                        </p:tgtEl>
                                        <p:attrNameLst>
                                          <p:attrName>style.visibility</p:attrName>
                                        </p:attrNameLst>
                                      </p:cBhvr>
                                      <p:to>
                                        <p:strVal val="visible"/>
                                      </p:to>
                                    </p:set>
                                    <p:animEffect transition="in" filter="blinds(horizontal)">
                                      <p:cBhvr>
                                        <p:cTn id="564" dur="500"/>
                                        <p:tgtEl>
                                          <p:spTgt spid="189"/>
                                        </p:tgtEl>
                                      </p:cBhvr>
                                    </p:animEffect>
                                  </p:childTnLst>
                                </p:cTn>
                              </p:par>
                              <p:par>
                                <p:cTn id="565" presetID="3" presetClass="entr" presetSubtype="10" fill="hold" nodeType="withEffect">
                                  <p:stCondLst>
                                    <p:cond delay="0"/>
                                  </p:stCondLst>
                                  <p:childTnLst>
                                    <p:set>
                                      <p:cBhvr>
                                        <p:cTn id="566" dur="1" fill="hold">
                                          <p:stCondLst>
                                            <p:cond delay="0"/>
                                          </p:stCondLst>
                                        </p:cTn>
                                        <p:tgtEl>
                                          <p:spTgt spid="190"/>
                                        </p:tgtEl>
                                        <p:attrNameLst>
                                          <p:attrName>style.visibility</p:attrName>
                                        </p:attrNameLst>
                                      </p:cBhvr>
                                      <p:to>
                                        <p:strVal val="visible"/>
                                      </p:to>
                                    </p:set>
                                    <p:animEffect transition="in" filter="blinds(horizontal)">
                                      <p:cBhvr>
                                        <p:cTn id="567" dur="500"/>
                                        <p:tgtEl>
                                          <p:spTgt spid="190"/>
                                        </p:tgtEl>
                                      </p:cBhvr>
                                    </p:animEffect>
                                  </p:childTnLst>
                                </p:cTn>
                              </p:par>
                              <p:par>
                                <p:cTn id="568" presetID="3" presetClass="entr" presetSubtype="10" fill="hold" nodeType="withEffect">
                                  <p:stCondLst>
                                    <p:cond delay="0"/>
                                  </p:stCondLst>
                                  <p:childTnLst>
                                    <p:set>
                                      <p:cBhvr>
                                        <p:cTn id="569" dur="1" fill="hold">
                                          <p:stCondLst>
                                            <p:cond delay="0"/>
                                          </p:stCondLst>
                                        </p:cTn>
                                        <p:tgtEl>
                                          <p:spTgt spid="191"/>
                                        </p:tgtEl>
                                        <p:attrNameLst>
                                          <p:attrName>style.visibility</p:attrName>
                                        </p:attrNameLst>
                                      </p:cBhvr>
                                      <p:to>
                                        <p:strVal val="visible"/>
                                      </p:to>
                                    </p:set>
                                    <p:animEffect transition="in" filter="blinds(horizontal)">
                                      <p:cBhvr>
                                        <p:cTn id="570" dur="500"/>
                                        <p:tgtEl>
                                          <p:spTgt spid="191"/>
                                        </p:tgtEl>
                                      </p:cBhvr>
                                    </p:animEffect>
                                  </p:childTnLst>
                                </p:cTn>
                              </p:par>
                              <p:par>
                                <p:cTn id="571" presetID="3" presetClass="entr" presetSubtype="10" fill="hold" nodeType="withEffect">
                                  <p:stCondLst>
                                    <p:cond delay="0"/>
                                  </p:stCondLst>
                                  <p:childTnLst>
                                    <p:set>
                                      <p:cBhvr>
                                        <p:cTn id="572" dur="1" fill="hold">
                                          <p:stCondLst>
                                            <p:cond delay="0"/>
                                          </p:stCondLst>
                                        </p:cTn>
                                        <p:tgtEl>
                                          <p:spTgt spid="192"/>
                                        </p:tgtEl>
                                        <p:attrNameLst>
                                          <p:attrName>style.visibility</p:attrName>
                                        </p:attrNameLst>
                                      </p:cBhvr>
                                      <p:to>
                                        <p:strVal val="visible"/>
                                      </p:to>
                                    </p:set>
                                    <p:animEffect transition="in" filter="blinds(horizontal)">
                                      <p:cBhvr>
                                        <p:cTn id="573" dur="500"/>
                                        <p:tgtEl>
                                          <p:spTgt spid="192"/>
                                        </p:tgtEl>
                                      </p:cBhvr>
                                    </p:animEffect>
                                  </p:childTnLst>
                                </p:cTn>
                              </p:par>
                              <p:par>
                                <p:cTn id="574" presetID="3" presetClass="entr" presetSubtype="10" fill="hold" nodeType="withEffect">
                                  <p:stCondLst>
                                    <p:cond delay="0"/>
                                  </p:stCondLst>
                                  <p:childTnLst>
                                    <p:set>
                                      <p:cBhvr>
                                        <p:cTn id="575" dur="1" fill="hold">
                                          <p:stCondLst>
                                            <p:cond delay="0"/>
                                          </p:stCondLst>
                                        </p:cTn>
                                        <p:tgtEl>
                                          <p:spTgt spid="193"/>
                                        </p:tgtEl>
                                        <p:attrNameLst>
                                          <p:attrName>style.visibility</p:attrName>
                                        </p:attrNameLst>
                                      </p:cBhvr>
                                      <p:to>
                                        <p:strVal val="visible"/>
                                      </p:to>
                                    </p:set>
                                    <p:animEffect transition="in" filter="blinds(horizontal)">
                                      <p:cBhvr>
                                        <p:cTn id="576" dur="500"/>
                                        <p:tgtEl>
                                          <p:spTgt spid="193"/>
                                        </p:tgtEl>
                                      </p:cBhvr>
                                    </p:animEffect>
                                  </p:childTnLst>
                                </p:cTn>
                              </p:par>
                              <p:par>
                                <p:cTn id="577" presetID="3" presetClass="entr" presetSubtype="10" fill="hold" nodeType="withEffect">
                                  <p:stCondLst>
                                    <p:cond delay="0"/>
                                  </p:stCondLst>
                                  <p:childTnLst>
                                    <p:set>
                                      <p:cBhvr>
                                        <p:cTn id="578" dur="1" fill="hold">
                                          <p:stCondLst>
                                            <p:cond delay="0"/>
                                          </p:stCondLst>
                                        </p:cTn>
                                        <p:tgtEl>
                                          <p:spTgt spid="194"/>
                                        </p:tgtEl>
                                        <p:attrNameLst>
                                          <p:attrName>style.visibility</p:attrName>
                                        </p:attrNameLst>
                                      </p:cBhvr>
                                      <p:to>
                                        <p:strVal val="visible"/>
                                      </p:to>
                                    </p:set>
                                    <p:animEffect transition="in" filter="blinds(horizontal)">
                                      <p:cBhvr>
                                        <p:cTn id="579" dur="500"/>
                                        <p:tgtEl>
                                          <p:spTgt spid="194"/>
                                        </p:tgtEl>
                                      </p:cBhvr>
                                    </p:animEffect>
                                  </p:childTnLst>
                                </p:cTn>
                              </p:par>
                              <p:par>
                                <p:cTn id="580" presetID="3" presetClass="entr" presetSubtype="10" fill="hold" nodeType="withEffect">
                                  <p:stCondLst>
                                    <p:cond delay="0"/>
                                  </p:stCondLst>
                                  <p:childTnLst>
                                    <p:set>
                                      <p:cBhvr>
                                        <p:cTn id="581" dur="1" fill="hold">
                                          <p:stCondLst>
                                            <p:cond delay="0"/>
                                          </p:stCondLst>
                                        </p:cTn>
                                        <p:tgtEl>
                                          <p:spTgt spid="195"/>
                                        </p:tgtEl>
                                        <p:attrNameLst>
                                          <p:attrName>style.visibility</p:attrName>
                                        </p:attrNameLst>
                                      </p:cBhvr>
                                      <p:to>
                                        <p:strVal val="visible"/>
                                      </p:to>
                                    </p:set>
                                    <p:animEffect transition="in" filter="blinds(horizontal)">
                                      <p:cBhvr>
                                        <p:cTn id="582" dur="500"/>
                                        <p:tgtEl>
                                          <p:spTgt spid="195"/>
                                        </p:tgtEl>
                                      </p:cBhvr>
                                    </p:animEffect>
                                  </p:childTnLst>
                                </p:cTn>
                              </p:par>
                              <p:par>
                                <p:cTn id="583" presetID="3" presetClass="entr" presetSubtype="10" fill="hold" nodeType="withEffect">
                                  <p:stCondLst>
                                    <p:cond delay="0"/>
                                  </p:stCondLst>
                                  <p:childTnLst>
                                    <p:set>
                                      <p:cBhvr>
                                        <p:cTn id="584" dur="1" fill="hold">
                                          <p:stCondLst>
                                            <p:cond delay="0"/>
                                          </p:stCondLst>
                                        </p:cTn>
                                        <p:tgtEl>
                                          <p:spTgt spid="196"/>
                                        </p:tgtEl>
                                        <p:attrNameLst>
                                          <p:attrName>style.visibility</p:attrName>
                                        </p:attrNameLst>
                                      </p:cBhvr>
                                      <p:to>
                                        <p:strVal val="visible"/>
                                      </p:to>
                                    </p:set>
                                    <p:animEffect transition="in" filter="blinds(horizontal)">
                                      <p:cBhvr>
                                        <p:cTn id="585" dur="500"/>
                                        <p:tgtEl>
                                          <p:spTgt spid="196"/>
                                        </p:tgtEl>
                                      </p:cBhvr>
                                    </p:animEffect>
                                  </p:childTnLst>
                                </p:cTn>
                              </p:par>
                              <p:par>
                                <p:cTn id="586" presetID="3" presetClass="entr" presetSubtype="10" fill="hold" nodeType="withEffect">
                                  <p:stCondLst>
                                    <p:cond delay="0"/>
                                  </p:stCondLst>
                                  <p:childTnLst>
                                    <p:set>
                                      <p:cBhvr>
                                        <p:cTn id="587" dur="1" fill="hold">
                                          <p:stCondLst>
                                            <p:cond delay="0"/>
                                          </p:stCondLst>
                                        </p:cTn>
                                        <p:tgtEl>
                                          <p:spTgt spid="197"/>
                                        </p:tgtEl>
                                        <p:attrNameLst>
                                          <p:attrName>style.visibility</p:attrName>
                                        </p:attrNameLst>
                                      </p:cBhvr>
                                      <p:to>
                                        <p:strVal val="visible"/>
                                      </p:to>
                                    </p:set>
                                    <p:animEffect transition="in" filter="blinds(horizontal)">
                                      <p:cBhvr>
                                        <p:cTn id="588" dur="500"/>
                                        <p:tgtEl>
                                          <p:spTgt spid="197"/>
                                        </p:tgtEl>
                                      </p:cBhvr>
                                    </p:animEffect>
                                  </p:childTnLst>
                                </p:cTn>
                              </p:par>
                              <p:par>
                                <p:cTn id="589" presetID="3" presetClass="entr" presetSubtype="10" fill="hold" nodeType="withEffect">
                                  <p:stCondLst>
                                    <p:cond delay="0"/>
                                  </p:stCondLst>
                                  <p:childTnLst>
                                    <p:set>
                                      <p:cBhvr>
                                        <p:cTn id="590" dur="1" fill="hold">
                                          <p:stCondLst>
                                            <p:cond delay="0"/>
                                          </p:stCondLst>
                                        </p:cTn>
                                        <p:tgtEl>
                                          <p:spTgt spid="198"/>
                                        </p:tgtEl>
                                        <p:attrNameLst>
                                          <p:attrName>style.visibility</p:attrName>
                                        </p:attrNameLst>
                                      </p:cBhvr>
                                      <p:to>
                                        <p:strVal val="visible"/>
                                      </p:to>
                                    </p:set>
                                    <p:animEffect transition="in" filter="blinds(horizontal)">
                                      <p:cBhvr>
                                        <p:cTn id="591" dur="500"/>
                                        <p:tgtEl>
                                          <p:spTgt spid="198"/>
                                        </p:tgtEl>
                                      </p:cBhvr>
                                    </p:animEffect>
                                  </p:childTnLst>
                                </p:cTn>
                              </p:par>
                              <p:par>
                                <p:cTn id="592" presetID="3" presetClass="entr" presetSubtype="10" fill="hold" nodeType="withEffect">
                                  <p:stCondLst>
                                    <p:cond delay="0"/>
                                  </p:stCondLst>
                                  <p:childTnLst>
                                    <p:set>
                                      <p:cBhvr>
                                        <p:cTn id="593" dur="1" fill="hold">
                                          <p:stCondLst>
                                            <p:cond delay="0"/>
                                          </p:stCondLst>
                                        </p:cTn>
                                        <p:tgtEl>
                                          <p:spTgt spid="199"/>
                                        </p:tgtEl>
                                        <p:attrNameLst>
                                          <p:attrName>style.visibility</p:attrName>
                                        </p:attrNameLst>
                                      </p:cBhvr>
                                      <p:to>
                                        <p:strVal val="visible"/>
                                      </p:to>
                                    </p:set>
                                    <p:animEffect transition="in" filter="blinds(horizontal)">
                                      <p:cBhvr>
                                        <p:cTn id="594" dur="500"/>
                                        <p:tgtEl>
                                          <p:spTgt spid="199"/>
                                        </p:tgtEl>
                                      </p:cBhvr>
                                    </p:animEffect>
                                  </p:childTnLst>
                                </p:cTn>
                              </p:par>
                              <p:par>
                                <p:cTn id="595" presetID="3" presetClass="entr" presetSubtype="10" fill="hold" nodeType="withEffect">
                                  <p:stCondLst>
                                    <p:cond delay="0"/>
                                  </p:stCondLst>
                                  <p:childTnLst>
                                    <p:set>
                                      <p:cBhvr>
                                        <p:cTn id="596" dur="1" fill="hold">
                                          <p:stCondLst>
                                            <p:cond delay="0"/>
                                          </p:stCondLst>
                                        </p:cTn>
                                        <p:tgtEl>
                                          <p:spTgt spid="200"/>
                                        </p:tgtEl>
                                        <p:attrNameLst>
                                          <p:attrName>style.visibility</p:attrName>
                                        </p:attrNameLst>
                                      </p:cBhvr>
                                      <p:to>
                                        <p:strVal val="visible"/>
                                      </p:to>
                                    </p:set>
                                    <p:animEffect transition="in" filter="blinds(horizontal)">
                                      <p:cBhvr>
                                        <p:cTn id="597" dur="500"/>
                                        <p:tgtEl>
                                          <p:spTgt spid="200"/>
                                        </p:tgtEl>
                                      </p:cBhvr>
                                    </p:animEffect>
                                  </p:childTnLst>
                                </p:cTn>
                              </p:par>
                              <p:par>
                                <p:cTn id="598" presetID="3" presetClass="entr" presetSubtype="10" fill="hold" nodeType="withEffect">
                                  <p:stCondLst>
                                    <p:cond delay="0"/>
                                  </p:stCondLst>
                                  <p:childTnLst>
                                    <p:set>
                                      <p:cBhvr>
                                        <p:cTn id="599" dur="1" fill="hold">
                                          <p:stCondLst>
                                            <p:cond delay="0"/>
                                          </p:stCondLst>
                                        </p:cTn>
                                        <p:tgtEl>
                                          <p:spTgt spid="201"/>
                                        </p:tgtEl>
                                        <p:attrNameLst>
                                          <p:attrName>style.visibility</p:attrName>
                                        </p:attrNameLst>
                                      </p:cBhvr>
                                      <p:to>
                                        <p:strVal val="visible"/>
                                      </p:to>
                                    </p:set>
                                    <p:animEffect transition="in" filter="blinds(horizontal)">
                                      <p:cBhvr>
                                        <p:cTn id="600" dur="500"/>
                                        <p:tgtEl>
                                          <p:spTgt spid="201"/>
                                        </p:tgtEl>
                                      </p:cBhvr>
                                    </p:animEffect>
                                  </p:childTnLst>
                                </p:cTn>
                              </p:par>
                              <p:par>
                                <p:cTn id="601" presetID="3" presetClass="entr" presetSubtype="10" fill="hold" nodeType="withEffect">
                                  <p:stCondLst>
                                    <p:cond delay="0"/>
                                  </p:stCondLst>
                                  <p:childTnLst>
                                    <p:set>
                                      <p:cBhvr>
                                        <p:cTn id="602" dur="1" fill="hold">
                                          <p:stCondLst>
                                            <p:cond delay="0"/>
                                          </p:stCondLst>
                                        </p:cTn>
                                        <p:tgtEl>
                                          <p:spTgt spid="202"/>
                                        </p:tgtEl>
                                        <p:attrNameLst>
                                          <p:attrName>style.visibility</p:attrName>
                                        </p:attrNameLst>
                                      </p:cBhvr>
                                      <p:to>
                                        <p:strVal val="visible"/>
                                      </p:to>
                                    </p:set>
                                    <p:animEffect transition="in" filter="blinds(horizontal)">
                                      <p:cBhvr>
                                        <p:cTn id="603" dur="500"/>
                                        <p:tgtEl>
                                          <p:spTgt spid="202"/>
                                        </p:tgtEl>
                                      </p:cBhvr>
                                    </p:animEffect>
                                  </p:childTnLst>
                                </p:cTn>
                              </p:par>
                              <p:par>
                                <p:cTn id="604" presetID="3" presetClass="entr" presetSubtype="10" fill="hold" nodeType="withEffect">
                                  <p:stCondLst>
                                    <p:cond delay="0"/>
                                  </p:stCondLst>
                                  <p:childTnLst>
                                    <p:set>
                                      <p:cBhvr>
                                        <p:cTn id="605" dur="1" fill="hold">
                                          <p:stCondLst>
                                            <p:cond delay="0"/>
                                          </p:stCondLst>
                                        </p:cTn>
                                        <p:tgtEl>
                                          <p:spTgt spid="203"/>
                                        </p:tgtEl>
                                        <p:attrNameLst>
                                          <p:attrName>style.visibility</p:attrName>
                                        </p:attrNameLst>
                                      </p:cBhvr>
                                      <p:to>
                                        <p:strVal val="visible"/>
                                      </p:to>
                                    </p:set>
                                    <p:animEffect transition="in" filter="blinds(horizontal)">
                                      <p:cBhvr>
                                        <p:cTn id="606" dur="500"/>
                                        <p:tgtEl>
                                          <p:spTgt spid="203"/>
                                        </p:tgtEl>
                                      </p:cBhvr>
                                    </p:animEffect>
                                  </p:childTnLst>
                                </p:cTn>
                              </p:par>
                              <p:par>
                                <p:cTn id="607" presetID="3" presetClass="entr" presetSubtype="10" fill="hold" nodeType="withEffect">
                                  <p:stCondLst>
                                    <p:cond delay="0"/>
                                  </p:stCondLst>
                                  <p:childTnLst>
                                    <p:set>
                                      <p:cBhvr>
                                        <p:cTn id="608" dur="1" fill="hold">
                                          <p:stCondLst>
                                            <p:cond delay="0"/>
                                          </p:stCondLst>
                                        </p:cTn>
                                        <p:tgtEl>
                                          <p:spTgt spid="204"/>
                                        </p:tgtEl>
                                        <p:attrNameLst>
                                          <p:attrName>style.visibility</p:attrName>
                                        </p:attrNameLst>
                                      </p:cBhvr>
                                      <p:to>
                                        <p:strVal val="visible"/>
                                      </p:to>
                                    </p:set>
                                    <p:animEffect transition="in" filter="blinds(horizontal)">
                                      <p:cBhvr>
                                        <p:cTn id="609" dur="500"/>
                                        <p:tgtEl>
                                          <p:spTgt spid="204"/>
                                        </p:tgtEl>
                                      </p:cBhvr>
                                    </p:animEffect>
                                  </p:childTnLst>
                                </p:cTn>
                              </p:par>
                              <p:par>
                                <p:cTn id="610" presetID="3" presetClass="entr" presetSubtype="10" fill="hold" nodeType="withEffect">
                                  <p:stCondLst>
                                    <p:cond delay="0"/>
                                  </p:stCondLst>
                                  <p:childTnLst>
                                    <p:set>
                                      <p:cBhvr>
                                        <p:cTn id="611" dur="1" fill="hold">
                                          <p:stCondLst>
                                            <p:cond delay="0"/>
                                          </p:stCondLst>
                                        </p:cTn>
                                        <p:tgtEl>
                                          <p:spTgt spid="205"/>
                                        </p:tgtEl>
                                        <p:attrNameLst>
                                          <p:attrName>style.visibility</p:attrName>
                                        </p:attrNameLst>
                                      </p:cBhvr>
                                      <p:to>
                                        <p:strVal val="visible"/>
                                      </p:to>
                                    </p:set>
                                    <p:animEffect transition="in" filter="blinds(horizontal)">
                                      <p:cBhvr>
                                        <p:cTn id="612" dur="500"/>
                                        <p:tgtEl>
                                          <p:spTgt spid="205"/>
                                        </p:tgtEl>
                                      </p:cBhvr>
                                    </p:animEffect>
                                  </p:childTnLst>
                                </p:cTn>
                              </p:par>
                              <p:par>
                                <p:cTn id="613" presetID="3" presetClass="entr" presetSubtype="10" fill="hold" nodeType="withEffect">
                                  <p:stCondLst>
                                    <p:cond delay="0"/>
                                  </p:stCondLst>
                                  <p:childTnLst>
                                    <p:set>
                                      <p:cBhvr>
                                        <p:cTn id="614" dur="1" fill="hold">
                                          <p:stCondLst>
                                            <p:cond delay="0"/>
                                          </p:stCondLst>
                                        </p:cTn>
                                        <p:tgtEl>
                                          <p:spTgt spid="206"/>
                                        </p:tgtEl>
                                        <p:attrNameLst>
                                          <p:attrName>style.visibility</p:attrName>
                                        </p:attrNameLst>
                                      </p:cBhvr>
                                      <p:to>
                                        <p:strVal val="visible"/>
                                      </p:to>
                                    </p:set>
                                    <p:animEffect transition="in" filter="blinds(horizontal)">
                                      <p:cBhvr>
                                        <p:cTn id="615" dur="500"/>
                                        <p:tgtEl>
                                          <p:spTgt spid="206"/>
                                        </p:tgtEl>
                                      </p:cBhvr>
                                    </p:animEffect>
                                  </p:childTnLst>
                                </p:cTn>
                              </p:par>
                              <p:par>
                                <p:cTn id="616" presetID="3" presetClass="entr" presetSubtype="10" fill="hold" nodeType="withEffect">
                                  <p:stCondLst>
                                    <p:cond delay="0"/>
                                  </p:stCondLst>
                                  <p:childTnLst>
                                    <p:set>
                                      <p:cBhvr>
                                        <p:cTn id="617" dur="1" fill="hold">
                                          <p:stCondLst>
                                            <p:cond delay="0"/>
                                          </p:stCondLst>
                                        </p:cTn>
                                        <p:tgtEl>
                                          <p:spTgt spid="207"/>
                                        </p:tgtEl>
                                        <p:attrNameLst>
                                          <p:attrName>style.visibility</p:attrName>
                                        </p:attrNameLst>
                                      </p:cBhvr>
                                      <p:to>
                                        <p:strVal val="visible"/>
                                      </p:to>
                                    </p:set>
                                    <p:animEffect transition="in" filter="blinds(horizontal)">
                                      <p:cBhvr>
                                        <p:cTn id="618" dur="500"/>
                                        <p:tgtEl>
                                          <p:spTgt spid="207"/>
                                        </p:tgtEl>
                                      </p:cBhvr>
                                    </p:animEffect>
                                  </p:childTnLst>
                                </p:cTn>
                              </p:par>
                              <p:par>
                                <p:cTn id="619" presetID="3" presetClass="entr" presetSubtype="10" fill="hold" nodeType="withEffect">
                                  <p:stCondLst>
                                    <p:cond delay="0"/>
                                  </p:stCondLst>
                                  <p:childTnLst>
                                    <p:set>
                                      <p:cBhvr>
                                        <p:cTn id="620" dur="1" fill="hold">
                                          <p:stCondLst>
                                            <p:cond delay="0"/>
                                          </p:stCondLst>
                                        </p:cTn>
                                        <p:tgtEl>
                                          <p:spTgt spid="208"/>
                                        </p:tgtEl>
                                        <p:attrNameLst>
                                          <p:attrName>style.visibility</p:attrName>
                                        </p:attrNameLst>
                                      </p:cBhvr>
                                      <p:to>
                                        <p:strVal val="visible"/>
                                      </p:to>
                                    </p:set>
                                    <p:animEffect transition="in" filter="blinds(horizontal)">
                                      <p:cBhvr>
                                        <p:cTn id="621" dur="500"/>
                                        <p:tgtEl>
                                          <p:spTgt spid="208"/>
                                        </p:tgtEl>
                                      </p:cBhvr>
                                    </p:animEffect>
                                  </p:childTnLst>
                                </p:cTn>
                              </p:par>
                              <p:par>
                                <p:cTn id="622" presetID="3" presetClass="entr" presetSubtype="10" fill="hold" nodeType="withEffect">
                                  <p:stCondLst>
                                    <p:cond delay="0"/>
                                  </p:stCondLst>
                                  <p:childTnLst>
                                    <p:set>
                                      <p:cBhvr>
                                        <p:cTn id="623" dur="1" fill="hold">
                                          <p:stCondLst>
                                            <p:cond delay="0"/>
                                          </p:stCondLst>
                                        </p:cTn>
                                        <p:tgtEl>
                                          <p:spTgt spid="209"/>
                                        </p:tgtEl>
                                        <p:attrNameLst>
                                          <p:attrName>style.visibility</p:attrName>
                                        </p:attrNameLst>
                                      </p:cBhvr>
                                      <p:to>
                                        <p:strVal val="visible"/>
                                      </p:to>
                                    </p:set>
                                    <p:animEffect transition="in" filter="blinds(horizontal)">
                                      <p:cBhvr>
                                        <p:cTn id="624" dur="500"/>
                                        <p:tgtEl>
                                          <p:spTgt spid="209"/>
                                        </p:tgtEl>
                                      </p:cBhvr>
                                    </p:animEffect>
                                  </p:childTnLst>
                                </p:cTn>
                              </p:par>
                              <p:par>
                                <p:cTn id="625" presetID="3" presetClass="entr" presetSubtype="10" fill="hold" nodeType="withEffect">
                                  <p:stCondLst>
                                    <p:cond delay="0"/>
                                  </p:stCondLst>
                                  <p:childTnLst>
                                    <p:set>
                                      <p:cBhvr>
                                        <p:cTn id="626" dur="1" fill="hold">
                                          <p:stCondLst>
                                            <p:cond delay="0"/>
                                          </p:stCondLst>
                                        </p:cTn>
                                        <p:tgtEl>
                                          <p:spTgt spid="210"/>
                                        </p:tgtEl>
                                        <p:attrNameLst>
                                          <p:attrName>style.visibility</p:attrName>
                                        </p:attrNameLst>
                                      </p:cBhvr>
                                      <p:to>
                                        <p:strVal val="visible"/>
                                      </p:to>
                                    </p:set>
                                    <p:animEffect transition="in" filter="blinds(horizontal)">
                                      <p:cBhvr>
                                        <p:cTn id="627" dur="500"/>
                                        <p:tgtEl>
                                          <p:spTgt spid="210"/>
                                        </p:tgtEl>
                                      </p:cBhvr>
                                    </p:animEffect>
                                  </p:childTnLst>
                                </p:cTn>
                              </p:par>
                              <p:par>
                                <p:cTn id="628" presetID="3" presetClass="entr" presetSubtype="10" fill="hold" nodeType="withEffect">
                                  <p:stCondLst>
                                    <p:cond delay="0"/>
                                  </p:stCondLst>
                                  <p:childTnLst>
                                    <p:set>
                                      <p:cBhvr>
                                        <p:cTn id="629" dur="1" fill="hold">
                                          <p:stCondLst>
                                            <p:cond delay="0"/>
                                          </p:stCondLst>
                                        </p:cTn>
                                        <p:tgtEl>
                                          <p:spTgt spid="211"/>
                                        </p:tgtEl>
                                        <p:attrNameLst>
                                          <p:attrName>style.visibility</p:attrName>
                                        </p:attrNameLst>
                                      </p:cBhvr>
                                      <p:to>
                                        <p:strVal val="visible"/>
                                      </p:to>
                                    </p:set>
                                    <p:animEffect transition="in" filter="blinds(horizontal)">
                                      <p:cBhvr>
                                        <p:cTn id="630" dur="500"/>
                                        <p:tgtEl>
                                          <p:spTgt spid="211"/>
                                        </p:tgtEl>
                                      </p:cBhvr>
                                    </p:animEffect>
                                  </p:childTnLst>
                                </p:cTn>
                              </p:par>
                              <p:par>
                                <p:cTn id="631" presetID="3" presetClass="entr" presetSubtype="10" fill="hold" nodeType="withEffect">
                                  <p:stCondLst>
                                    <p:cond delay="0"/>
                                  </p:stCondLst>
                                  <p:childTnLst>
                                    <p:set>
                                      <p:cBhvr>
                                        <p:cTn id="632" dur="1" fill="hold">
                                          <p:stCondLst>
                                            <p:cond delay="0"/>
                                          </p:stCondLst>
                                        </p:cTn>
                                        <p:tgtEl>
                                          <p:spTgt spid="212"/>
                                        </p:tgtEl>
                                        <p:attrNameLst>
                                          <p:attrName>style.visibility</p:attrName>
                                        </p:attrNameLst>
                                      </p:cBhvr>
                                      <p:to>
                                        <p:strVal val="visible"/>
                                      </p:to>
                                    </p:set>
                                    <p:animEffect transition="in" filter="blinds(horizontal)">
                                      <p:cBhvr>
                                        <p:cTn id="633" dur="500"/>
                                        <p:tgtEl>
                                          <p:spTgt spid="212"/>
                                        </p:tgtEl>
                                      </p:cBhvr>
                                    </p:animEffect>
                                  </p:childTnLst>
                                </p:cTn>
                              </p:par>
                              <p:par>
                                <p:cTn id="634" presetID="3" presetClass="entr" presetSubtype="10" fill="hold" nodeType="withEffect">
                                  <p:stCondLst>
                                    <p:cond delay="0"/>
                                  </p:stCondLst>
                                  <p:childTnLst>
                                    <p:set>
                                      <p:cBhvr>
                                        <p:cTn id="635" dur="1" fill="hold">
                                          <p:stCondLst>
                                            <p:cond delay="0"/>
                                          </p:stCondLst>
                                        </p:cTn>
                                        <p:tgtEl>
                                          <p:spTgt spid="213"/>
                                        </p:tgtEl>
                                        <p:attrNameLst>
                                          <p:attrName>style.visibility</p:attrName>
                                        </p:attrNameLst>
                                      </p:cBhvr>
                                      <p:to>
                                        <p:strVal val="visible"/>
                                      </p:to>
                                    </p:set>
                                    <p:animEffect transition="in" filter="blinds(horizontal)">
                                      <p:cBhvr>
                                        <p:cTn id="636" dur="500"/>
                                        <p:tgtEl>
                                          <p:spTgt spid="213"/>
                                        </p:tgtEl>
                                      </p:cBhvr>
                                    </p:animEffect>
                                  </p:childTnLst>
                                </p:cTn>
                              </p:par>
                              <p:par>
                                <p:cTn id="637" presetID="3" presetClass="entr" presetSubtype="10" fill="hold" nodeType="withEffect">
                                  <p:stCondLst>
                                    <p:cond delay="0"/>
                                  </p:stCondLst>
                                  <p:childTnLst>
                                    <p:set>
                                      <p:cBhvr>
                                        <p:cTn id="638" dur="1" fill="hold">
                                          <p:stCondLst>
                                            <p:cond delay="0"/>
                                          </p:stCondLst>
                                        </p:cTn>
                                        <p:tgtEl>
                                          <p:spTgt spid="214"/>
                                        </p:tgtEl>
                                        <p:attrNameLst>
                                          <p:attrName>style.visibility</p:attrName>
                                        </p:attrNameLst>
                                      </p:cBhvr>
                                      <p:to>
                                        <p:strVal val="visible"/>
                                      </p:to>
                                    </p:set>
                                    <p:animEffect transition="in" filter="blinds(horizontal)">
                                      <p:cBhvr>
                                        <p:cTn id="639" dur="500"/>
                                        <p:tgtEl>
                                          <p:spTgt spid="214"/>
                                        </p:tgtEl>
                                      </p:cBhvr>
                                    </p:animEffect>
                                  </p:childTnLst>
                                </p:cTn>
                              </p:par>
                              <p:par>
                                <p:cTn id="640" presetID="3" presetClass="entr" presetSubtype="10" fill="hold" nodeType="withEffect">
                                  <p:stCondLst>
                                    <p:cond delay="0"/>
                                  </p:stCondLst>
                                  <p:childTnLst>
                                    <p:set>
                                      <p:cBhvr>
                                        <p:cTn id="641" dur="1" fill="hold">
                                          <p:stCondLst>
                                            <p:cond delay="0"/>
                                          </p:stCondLst>
                                        </p:cTn>
                                        <p:tgtEl>
                                          <p:spTgt spid="215"/>
                                        </p:tgtEl>
                                        <p:attrNameLst>
                                          <p:attrName>style.visibility</p:attrName>
                                        </p:attrNameLst>
                                      </p:cBhvr>
                                      <p:to>
                                        <p:strVal val="visible"/>
                                      </p:to>
                                    </p:set>
                                    <p:animEffect transition="in" filter="blinds(horizontal)">
                                      <p:cBhvr>
                                        <p:cTn id="642" dur="500"/>
                                        <p:tgtEl>
                                          <p:spTgt spid="215"/>
                                        </p:tgtEl>
                                      </p:cBhvr>
                                    </p:animEffect>
                                  </p:childTnLst>
                                </p:cTn>
                              </p:par>
                              <p:par>
                                <p:cTn id="643" presetID="3" presetClass="entr" presetSubtype="10" fill="hold" nodeType="withEffect">
                                  <p:stCondLst>
                                    <p:cond delay="0"/>
                                  </p:stCondLst>
                                  <p:childTnLst>
                                    <p:set>
                                      <p:cBhvr>
                                        <p:cTn id="644" dur="1" fill="hold">
                                          <p:stCondLst>
                                            <p:cond delay="0"/>
                                          </p:stCondLst>
                                        </p:cTn>
                                        <p:tgtEl>
                                          <p:spTgt spid="216"/>
                                        </p:tgtEl>
                                        <p:attrNameLst>
                                          <p:attrName>style.visibility</p:attrName>
                                        </p:attrNameLst>
                                      </p:cBhvr>
                                      <p:to>
                                        <p:strVal val="visible"/>
                                      </p:to>
                                    </p:set>
                                    <p:animEffect transition="in" filter="blinds(horizontal)">
                                      <p:cBhvr>
                                        <p:cTn id="645" dur="500"/>
                                        <p:tgtEl>
                                          <p:spTgt spid="216"/>
                                        </p:tgtEl>
                                      </p:cBhvr>
                                    </p:animEffect>
                                  </p:childTnLst>
                                </p:cTn>
                              </p:par>
                              <p:par>
                                <p:cTn id="646" presetID="3" presetClass="entr" presetSubtype="10" fill="hold" nodeType="withEffect">
                                  <p:stCondLst>
                                    <p:cond delay="0"/>
                                  </p:stCondLst>
                                  <p:childTnLst>
                                    <p:set>
                                      <p:cBhvr>
                                        <p:cTn id="647" dur="1" fill="hold">
                                          <p:stCondLst>
                                            <p:cond delay="0"/>
                                          </p:stCondLst>
                                        </p:cTn>
                                        <p:tgtEl>
                                          <p:spTgt spid="217"/>
                                        </p:tgtEl>
                                        <p:attrNameLst>
                                          <p:attrName>style.visibility</p:attrName>
                                        </p:attrNameLst>
                                      </p:cBhvr>
                                      <p:to>
                                        <p:strVal val="visible"/>
                                      </p:to>
                                    </p:set>
                                    <p:animEffect transition="in" filter="blinds(horizontal)">
                                      <p:cBhvr>
                                        <p:cTn id="648" dur="500"/>
                                        <p:tgtEl>
                                          <p:spTgt spid="217"/>
                                        </p:tgtEl>
                                      </p:cBhvr>
                                    </p:animEffect>
                                  </p:childTnLst>
                                </p:cTn>
                              </p:par>
                              <p:par>
                                <p:cTn id="649" presetID="3" presetClass="entr" presetSubtype="10" fill="hold" nodeType="withEffect">
                                  <p:stCondLst>
                                    <p:cond delay="0"/>
                                  </p:stCondLst>
                                  <p:childTnLst>
                                    <p:set>
                                      <p:cBhvr>
                                        <p:cTn id="650" dur="1" fill="hold">
                                          <p:stCondLst>
                                            <p:cond delay="0"/>
                                          </p:stCondLst>
                                        </p:cTn>
                                        <p:tgtEl>
                                          <p:spTgt spid="218"/>
                                        </p:tgtEl>
                                        <p:attrNameLst>
                                          <p:attrName>style.visibility</p:attrName>
                                        </p:attrNameLst>
                                      </p:cBhvr>
                                      <p:to>
                                        <p:strVal val="visible"/>
                                      </p:to>
                                    </p:set>
                                    <p:animEffect transition="in" filter="blinds(horizontal)">
                                      <p:cBhvr>
                                        <p:cTn id="651" dur="500"/>
                                        <p:tgtEl>
                                          <p:spTgt spid="218"/>
                                        </p:tgtEl>
                                      </p:cBhvr>
                                    </p:animEffect>
                                  </p:childTnLst>
                                </p:cTn>
                              </p:par>
                              <p:par>
                                <p:cTn id="652" presetID="3" presetClass="entr" presetSubtype="10" fill="hold" nodeType="withEffect">
                                  <p:stCondLst>
                                    <p:cond delay="0"/>
                                  </p:stCondLst>
                                  <p:childTnLst>
                                    <p:set>
                                      <p:cBhvr>
                                        <p:cTn id="653" dur="1" fill="hold">
                                          <p:stCondLst>
                                            <p:cond delay="0"/>
                                          </p:stCondLst>
                                        </p:cTn>
                                        <p:tgtEl>
                                          <p:spTgt spid="219"/>
                                        </p:tgtEl>
                                        <p:attrNameLst>
                                          <p:attrName>style.visibility</p:attrName>
                                        </p:attrNameLst>
                                      </p:cBhvr>
                                      <p:to>
                                        <p:strVal val="visible"/>
                                      </p:to>
                                    </p:set>
                                    <p:animEffect transition="in" filter="blinds(horizontal)">
                                      <p:cBhvr>
                                        <p:cTn id="654" dur="500"/>
                                        <p:tgtEl>
                                          <p:spTgt spid="219"/>
                                        </p:tgtEl>
                                      </p:cBhvr>
                                    </p:animEffect>
                                  </p:childTnLst>
                                </p:cTn>
                              </p:par>
                              <p:par>
                                <p:cTn id="655" presetID="3" presetClass="entr" presetSubtype="10" fill="hold" nodeType="withEffect">
                                  <p:stCondLst>
                                    <p:cond delay="0"/>
                                  </p:stCondLst>
                                  <p:childTnLst>
                                    <p:set>
                                      <p:cBhvr>
                                        <p:cTn id="656" dur="1" fill="hold">
                                          <p:stCondLst>
                                            <p:cond delay="0"/>
                                          </p:stCondLst>
                                        </p:cTn>
                                        <p:tgtEl>
                                          <p:spTgt spid="220"/>
                                        </p:tgtEl>
                                        <p:attrNameLst>
                                          <p:attrName>style.visibility</p:attrName>
                                        </p:attrNameLst>
                                      </p:cBhvr>
                                      <p:to>
                                        <p:strVal val="visible"/>
                                      </p:to>
                                    </p:set>
                                    <p:animEffect transition="in" filter="blinds(horizontal)">
                                      <p:cBhvr>
                                        <p:cTn id="657" dur="500"/>
                                        <p:tgtEl>
                                          <p:spTgt spid="220"/>
                                        </p:tgtEl>
                                      </p:cBhvr>
                                    </p:animEffect>
                                  </p:childTnLst>
                                </p:cTn>
                              </p:par>
                            </p:childTnLst>
                          </p:cTn>
                        </p:par>
                      </p:childTnLst>
                    </p:cTn>
                  </p:par>
                  <p:par>
                    <p:cTn id="658" fill="hold" nodeType="clickPar">
                      <p:stCondLst>
                        <p:cond delay="indefinite"/>
                      </p:stCondLst>
                      <p:childTnLst>
                        <p:par>
                          <p:cTn id="659" fill="hold" nodeType="withGroup">
                            <p:stCondLst>
                              <p:cond delay="0"/>
                            </p:stCondLst>
                            <p:childTnLst>
                              <p:par>
                                <p:cTn id="660" presetID="3" presetClass="entr" presetSubtype="10" fill="hold" nodeType="clickEffect">
                                  <p:stCondLst>
                                    <p:cond delay="0"/>
                                  </p:stCondLst>
                                  <p:childTnLst>
                                    <p:set>
                                      <p:cBhvr>
                                        <p:cTn id="661" dur="1" fill="hold">
                                          <p:stCondLst>
                                            <p:cond delay="0"/>
                                          </p:stCondLst>
                                        </p:cTn>
                                        <p:tgtEl>
                                          <p:spTgt spid="58600"/>
                                        </p:tgtEl>
                                        <p:attrNameLst>
                                          <p:attrName>style.visibility</p:attrName>
                                        </p:attrNameLst>
                                      </p:cBhvr>
                                      <p:to>
                                        <p:strVal val="visible"/>
                                      </p:to>
                                    </p:set>
                                    <p:animEffect transition="in" filter="blinds(horizontal)">
                                      <p:cBhvr>
                                        <p:cTn id="662" dur="500"/>
                                        <p:tgtEl>
                                          <p:spTgt spid="586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animBg="1"/>
      <p:bldP spid="120" grpId="0" animBg="1"/>
      <p:bldP spid="163" grpId="0" animBg="1"/>
      <p:bldP spid="164" grpId="0" animBg="1"/>
      <p:bldP spid="195" grpId="0" animBg="1"/>
      <p:bldP spid="196" grpId="0" animBg="1"/>
      <p:bldP spid="214" grpId="0" animBg="1"/>
      <p:bldP spid="215" grpId="0" animBg="1"/>
      <p:bldP spid="221" grpId="0"/>
      <p:bldP spid="5860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DAD3F7D7-4882-A2CF-87CE-74EB22038FD9}"/>
              </a:ext>
            </a:extLst>
          </p:cNvPr>
          <p:cNvSpPr>
            <a:spLocks noChangeArrowheads="1"/>
          </p:cNvSpPr>
          <p:nvPr/>
        </p:nvSpPr>
        <p:spPr bwMode="auto">
          <a:xfrm>
            <a:off x="220663" y="174625"/>
            <a:ext cx="9601200" cy="650875"/>
          </a:xfrm>
          <a:prstGeom prst="rect">
            <a:avLst/>
          </a:prstGeom>
          <a:noFill/>
          <a:ln w="25400">
            <a:solidFill>
              <a:srgbClr val="FF0000"/>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Low"/>
            <a:r>
              <a:rPr lang="vi-VN" altLang="en-US" sz="3500" b="1"/>
              <a:t>2. Nguyên nhân dẫn đến cạnh tranh</a:t>
            </a:r>
            <a:r>
              <a:rPr lang="vi-VN" altLang="en-US" sz="3500"/>
              <a:t> </a:t>
            </a:r>
          </a:p>
        </p:txBody>
      </p:sp>
      <p:sp>
        <p:nvSpPr>
          <p:cNvPr id="55302" name="Rectangle 6">
            <a:extLst>
              <a:ext uri="{FF2B5EF4-FFF2-40B4-BE49-F238E27FC236}">
                <a16:creationId xmlns:a16="http://schemas.microsoft.com/office/drawing/2014/main" id="{8B2A4659-171E-C18B-4D38-B6DC8BA23D81}"/>
              </a:ext>
            </a:extLst>
          </p:cNvPr>
          <p:cNvSpPr>
            <a:spLocks noChangeArrowheads="1"/>
          </p:cNvSpPr>
          <p:nvPr/>
        </p:nvSpPr>
        <p:spPr bwMode="auto">
          <a:xfrm>
            <a:off x="465138" y="1155700"/>
            <a:ext cx="6078537" cy="4375150"/>
          </a:xfrm>
          <a:prstGeom prst="rect">
            <a:avLst/>
          </a:prstGeom>
          <a:noFill/>
          <a:ln w="1587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Low"/>
            <a:r>
              <a:rPr lang="vi-VN" altLang="en-US" sz="2000" b="1"/>
              <a:t>Trường hợp 1.</a:t>
            </a:r>
            <a:r>
              <a:rPr lang="vi-VN" altLang="en-US" sz="2000"/>
              <a:t> Thời điểm cuối năm, các doanh nghiệp phân phối ô tô đưa ra các ưu đãi nhằm kích cầu tiêu dùng, gia tăng cạnh tranh. Doanh nghiệp P giảm 50% lệ phí trước bạ đối với các mẫu xe ô tô sản xuất, lắp ráp trong nước theo Nghị định 103/2021/NĐ-CP, khách hàng còn có cơ hội để sở hữu các mẫu xe nhập khẩu với mức ưu đãi giảm tới 40 triệu đồng. Không kém cạnh, doanh nghiệp T có ưu đãi 100% lệ phí trước bạ với khách hàng mua các dòng xe nhập khẩu và áp dụng mức ưu đãi 20 triệu đồng cho tất cả các phiên bản của mẫu xe nhập khẩu. Các doanh nghiệp đưa ra những chương trình ưu đãi, giảm giá để tăng doanh số mùa bán hàng cuối năm. </a:t>
            </a:r>
          </a:p>
        </p:txBody>
      </p:sp>
      <p:sp>
        <p:nvSpPr>
          <p:cNvPr id="55303" name="Rectangle 7">
            <a:extLst>
              <a:ext uri="{FF2B5EF4-FFF2-40B4-BE49-F238E27FC236}">
                <a16:creationId xmlns:a16="http://schemas.microsoft.com/office/drawing/2014/main" id="{7D42D12D-EDBB-2D21-1590-762285148219}"/>
              </a:ext>
            </a:extLst>
          </p:cNvPr>
          <p:cNvSpPr>
            <a:spLocks noChangeArrowheads="1"/>
          </p:cNvSpPr>
          <p:nvPr/>
        </p:nvSpPr>
        <p:spPr bwMode="auto">
          <a:xfrm>
            <a:off x="6816725" y="1139825"/>
            <a:ext cx="4860925" cy="4375150"/>
          </a:xfrm>
          <a:prstGeom prst="rect">
            <a:avLst/>
          </a:prstGeom>
          <a:noFill/>
          <a:ln w="1587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Low"/>
            <a:r>
              <a:rPr lang="vi-VN" altLang="en-US" sz="2000" b="1"/>
              <a:t>Trường hợp 2.</a:t>
            </a:r>
            <a:r>
              <a:rPr lang="vi-VN" altLang="en-US" sz="2000"/>
              <a:t> Công ty A và B là hai đơn vị kinh tế lớn sản xuất và cung ứng sữa tươi. Ra đời từ lâu, công ty A xây dựng các trang trại bò sữa theo tiêu chuẩn hiện đại nhất và chú trọng đào tạo, phát triển nguồn nhân lực chất lượng cao. Không hề kém cạnh, dù có mặt trên thị trường, Công ty B cũng đã ứng dụng quy trình sản xuất sữa tươi khép kín từ khâu nhập giống, nuôi dưỡng đến phân phối sản phẩm đến người tiêu dùng. Sự khác biệt về điều kiện sản xuất khiến cuộc cạnh tranh của hai công ty này thêm gay cấn. </a:t>
            </a:r>
          </a:p>
        </p:txBody>
      </p:sp>
      <p:pic>
        <p:nvPicPr>
          <p:cNvPr id="55304" name="Picture 8" descr="3 câu hỏi tiết lộ mọi điều về ứng viên | Cẩm nang tuyển dụng">
            <a:extLst>
              <a:ext uri="{FF2B5EF4-FFF2-40B4-BE49-F238E27FC236}">
                <a16:creationId xmlns:a16="http://schemas.microsoft.com/office/drawing/2014/main" id="{BA0122DD-C916-FBD3-7DD4-A7496E41DD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1963" y="5694363"/>
            <a:ext cx="1247775" cy="1020762"/>
          </a:xfrm>
          <a:prstGeom prst="rect">
            <a:avLst/>
          </a:prstGeom>
          <a:noFill/>
          <a:extLst>
            <a:ext uri="{909E8E84-426E-40DD-AFC4-6F175D3DCCD1}">
              <a14:hiddenFill xmlns:a14="http://schemas.microsoft.com/office/drawing/2010/main">
                <a:solidFill>
                  <a:srgbClr val="FFFFFF"/>
                </a:solidFill>
              </a14:hiddenFill>
            </a:ext>
          </a:extLst>
        </p:spPr>
      </p:pic>
      <p:sp>
        <p:nvSpPr>
          <p:cNvPr id="55305" name="Rectangle 9">
            <a:extLst>
              <a:ext uri="{FF2B5EF4-FFF2-40B4-BE49-F238E27FC236}">
                <a16:creationId xmlns:a16="http://schemas.microsoft.com/office/drawing/2014/main" id="{E2DF9FD8-AE04-019F-DEB8-A179DAFB29A0}"/>
              </a:ext>
            </a:extLst>
          </p:cNvPr>
          <p:cNvSpPr>
            <a:spLocks noChangeArrowheads="1"/>
          </p:cNvSpPr>
          <p:nvPr/>
        </p:nvSpPr>
        <p:spPr bwMode="auto">
          <a:xfrm>
            <a:off x="2303463" y="5718175"/>
            <a:ext cx="9113837"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Low"/>
            <a:r>
              <a:rPr lang="vi-VN" altLang="en-US" sz="2500">
                <a:solidFill>
                  <a:srgbClr val="FF0000"/>
                </a:solidFill>
              </a:rPr>
              <a:t>Em hãy nêu nguyên nhân dẫn đến cạnh tranh trong trường hợp trên </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5298"/>
                                        </p:tgtEl>
                                        <p:attrNameLst>
                                          <p:attrName>style.visibility</p:attrName>
                                        </p:attrNameLst>
                                      </p:cBhvr>
                                      <p:to>
                                        <p:strVal val="visible"/>
                                      </p:to>
                                    </p:set>
                                    <p:animEffect transition="in" filter="blinds(horizontal)">
                                      <p:cBhvr>
                                        <p:cTn id="7" dur="500"/>
                                        <p:tgtEl>
                                          <p:spTgt spid="552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55302"/>
                                        </p:tgtEl>
                                        <p:attrNameLst>
                                          <p:attrName>style.visibility</p:attrName>
                                        </p:attrNameLst>
                                      </p:cBhvr>
                                      <p:to>
                                        <p:strVal val="visible"/>
                                      </p:to>
                                    </p:set>
                                    <p:animEffect transition="in" filter="blinds(horizontal)">
                                      <p:cBhvr>
                                        <p:cTn id="12" dur="500"/>
                                        <p:tgtEl>
                                          <p:spTgt spid="5530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55303"/>
                                        </p:tgtEl>
                                        <p:attrNameLst>
                                          <p:attrName>style.visibility</p:attrName>
                                        </p:attrNameLst>
                                      </p:cBhvr>
                                      <p:to>
                                        <p:strVal val="visible"/>
                                      </p:to>
                                    </p:set>
                                    <p:animEffect transition="in" filter="blinds(horizontal)">
                                      <p:cBhvr>
                                        <p:cTn id="17" dur="500"/>
                                        <p:tgtEl>
                                          <p:spTgt spid="5530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55304"/>
                                        </p:tgtEl>
                                        <p:attrNameLst>
                                          <p:attrName>style.visibility</p:attrName>
                                        </p:attrNameLst>
                                      </p:cBhvr>
                                      <p:to>
                                        <p:strVal val="visible"/>
                                      </p:to>
                                    </p:set>
                                    <p:animEffect transition="in" filter="blinds(horizontal)">
                                      <p:cBhvr>
                                        <p:cTn id="22" dur="500"/>
                                        <p:tgtEl>
                                          <p:spTgt spid="5530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55305"/>
                                        </p:tgtEl>
                                        <p:attrNameLst>
                                          <p:attrName>style.visibility</p:attrName>
                                        </p:attrNameLst>
                                      </p:cBhvr>
                                      <p:to>
                                        <p:strVal val="visible"/>
                                      </p:to>
                                    </p:set>
                                    <p:animEffect transition="in" filter="blinds(horizontal)">
                                      <p:cBhvr>
                                        <p:cTn id="27" dur="500"/>
                                        <p:tgtEl>
                                          <p:spTgt spid="553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animBg="1"/>
      <p:bldP spid="55302" grpId="0" animBg="1"/>
      <p:bldP spid="55303" grpId="0" animBg="1"/>
      <p:bldP spid="5530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자유형: 도형 44">
            <a:extLst>
              <a:ext uri="{FF2B5EF4-FFF2-40B4-BE49-F238E27FC236}">
                <a16:creationId xmlns:a16="http://schemas.microsoft.com/office/drawing/2014/main" id="{D7FD994C-F0C9-EE1D-C326-ED8F15098F3C}"/>
              </a:ext>
            </a:extLst>
          </p:cNvPr>
          <p:cNvSpPr/>
          <p:nvPr/>
        </p:nvSpPr>
        <p:spPr>
          <a:xfrm>
            <a:off x="3338513" y="3854450"/>
            <a:ext cx="8345487" cy="2674938"/>
          </a:xfrm>
          <a:custGeom>
            <a:avLst/>
            <a:gdLst>
              <a:gd name="connsiteX0" fmla="*/ 341309 w 5296915"/>
              <a:gd name="connsiteY0" fmla="*/ 0 h 2152509"/>
              <a:gd name="connsiteX1" fmla="*/ 2562917 w 5296915"/>
              <a:gd name="connsiteY1" fmla="*/ 0 h 2152509"/>
              <a:gd name="connsiteX2" fmla="*/ 2733998 w 5296915"/>
              <a:gd name="connsiteY2" fmla="*/ 0 h 2152509"/>
              <a:gd name="connsiteX3" fmla="*/ 4955607 w 5296915"/>
              <a:gd name="connsiteY3" fmla="*/ 0 h 2152509"/>
              <a:gd name="connsiteX4" fmla="*/ 5296915 w 5296915"/>
              <a:gd name="connsiteY4" fmla="*/ 358759 h 2152509"/>
              <a:gd name="connsiteX5" fmla="*/ 5296915 w 5296915"/>
              <a:gd name="connsiteY5" fmla="*/ 1793750 h 2152509"/>
              <a:gd name="connsiteX6" fmla="*/ 4955607 w 5296915"/>
              <a:gd name="connsiteY6" fmla="*/ 2152509 h 2152509"/>
              <a:gd name="connsiteX7" fmla="*/ 2733998 w 5296915"/>
              <a:gd name="connsiteY7" fmla="*/ 2152509 h 2152509"/>
              <a:gd name="connsiteX8" fmla="*/ 2562917 w 5296915"/>
              <a:gd name="connsiteY8" fmla="*/ 2152509 h 2152509"/>
              <a:gd name="connsiteX9" fmla="*/ 341309 w 5296915"/>
              <a:gd name="connsiteY9" fmla="*/ 2152509 h 2152509"/>
              <a:gd name="connsiteX10" fmla="*/ 0 w 5296915"/>
              <a:gd name="connsiteY10" fmla="*/ 1793750 h 2152509"/>
              <a:gd name="connsiteX11" fmla="*/ 0 w 5296915"/>
              <a:gd name="connsiteY11" fmla="*/ 1224655 h 2152509"/>
              <a:gd name="connsiteX12" fmla="*/ 511788 w 5296915"/>
              <a:gd name="connsiteY12" fmla="*/ 1224655 h 2152509"/>
              <a:gd name="connsiteX13" fmla="*/ 511788 w 5296915"/>
              <a:gd name="connsiteY13" fmla="*/ 1373055 h 2152509"/>
              <a:gd name="connsiteX14" fmla="*/ 813296 w 5296915"/>
              <a:gd name="connsiteY14" fmla="*/ 1076255 h 2152509"/>
              <a:gd name="connsiteX15" fmla="*/ 511788 w 5296915"/>
              <a:gd name="connsiteY15" fmla="*/ 779454 h 2152509"/>
              <a:gd name="connsiteX16" fmla="*/ 511788 w 5296915"/>
              <a:gd name="connsiteY16" fmla="*/ 927854 h 2152509"/>
              <a:gd name="connsiteX17" fmla="*/ 0 w 5296915"/>
              <a:gd name="connsiteY17" fmla="*/ 927854 h 2152509"/>
              <a:gd name="connsiteX18" fmla="*/ 0 w 5296915"/>
              <a:gd name="connsiteY18" fmla="*/ 358759 h 2152509"/>
              <a:gd name="connsiteX19" fmla="*/ 341309 w 5296915"/>
              <a:gd name="connsiteY19" fmla="*/ 0 h 2152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296915" h="2152509">
                <a:moveTo>
                  <a:pt x="341309" y="0"/>
                </a:moveTo>
                <a:lnTo>
                  <a:pt x="2562917" y="0"/>
                </a:lnTo>
                <a:lnTo>
                  <a:pt x="2733998" y="0"/>
                </a:lnTo>
                <a:lnTo>
                  <a:pt x="4955607" y="0"/>
                </a:lnTo>
                <a:cubicBezTo>
                  <a:pt x="5144106" y="0"/>
                  <a:pt x="5296915" y="160622"/>
                  <a:pt x="5296915" y="358759"/>
                </a:cubicBezTo>
                <a:lnTo>
                  <a:pt x="5296915" y="1793750"/>
                </a:lnTo>
                <a:cubicBezTo>
                  <a:pt x="5296915" y="1991887"/>
                  <a:pt x="5144106" y="2152509"/>
                  <a:pt x="4955607" y="2152509"/>
                </a:cubicBezTo>
                <a:lnTo>
                  <a:pt x="2733998" y="2152509"/>
                </a:lnTo>
                <a:lnTo>
                  <a:pt x="2562917" y="2152509"/>
                </a:lnTo>
                <a:lnTo>
                  <a:pt x="341309" y="2152509"/>
                </a:lnTo>
                <a:cubicBezTo>
                  <a:pt x="152809" y="2152509"/>
                  <a:pt x="0" y="1991887"/>
                  <a:pt x="0" y="1793750"/>
                </a:cubicBezTo>
                <a:lnTo>
                  <a:pt x="0" y="1224655"/>
                </a:lnTo>
                <a:lnTo>
                  <a:pt x="511788" y="1224655"/>
                </a:lnTo>
                <a:lnTo>
                  <a:pt x="511788" y="1373055"/>
                </a:lnTo>
                <a:lnTo>
                  <a:pt x="813296" y="1076255"/>
                </a:lnTo>
                <a:lnTo>
                  <a:pt x="511788" y="779454"/>
                </a:lnTo>
                <a:lnTo>
                  <a:pt x="511788" y="927854"/>
                </a:lnTo>
                <a:lnTo>
                  <a:pt x="0" y="927854"/>
                </a:lnTo>
                <a:lnTo>
                  <a:pt x="0" y="358759"/>
                </a:lnTo>
                <a:cubicBezTo>
                  <a:pt x="0" y="160622"/>
                  <a:pt x="152809" y="0"/>
                  <a:pt x="341309"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ko-KR" altLang="en-US" sz="2700"/>
          </a:p>
        </p:txBody>
      </p:sp>
      <p:sp>
        <p:nvSpPr>
          <p:cNvPr id="4" name="자유형: 도형 43">
            <a:extLst>
              <a:ext uri="{FF2B5EF4-FFF2-40B4-BE49-F238E27FC236}">
                <a16:creationId xmlns:a16="http://schemas.microsoft.com/office/drawing/2014/main" id="{575FF491-08E4-BA97-0A1C-F823EE9955B4}"/>
              </a:ext>
            </a:extLst>
          </p:cNvPr>
          <p:cNvSpPr/>
          <p:nvPr/>
        </p:nvSpPr>
        <p:spPr>
          <a:xfrm>
            <a:off x="3338513" y="468313"/>
            <a:ext cx="8243887" cy="2922587"/>
          </a:xfrm>
          <a:custGeom>
            <a:avLst/>
            <a:gdLst>
              <a:gd name="connsiteX0" fmla="*/ 341308 w 5296915"/>
              <a:gd name="connsiteY0" fmla="*/ 0 h 2152509"/>
              <a:gd name="connsiteX1" fmla="*/ 2562917 w 5296915"/>
              <a:gd name="connsiteY1" fmla="*/ 0 h 2152509"/>
              <a:gd name="connsiteX2" fmla="*/ 2733998 w 5296915"/>
              <a:gd name="connsiteY2" fmla="*/ 0 h 2152509"/>
              <a:gd name="connsiteX3" fmla="*/ 4955607 w 5296915"/>
              <a:gd name="connsiteY3" fmla="*/ 0 h 2152509"/>
              <a:gd name="connsiteX4" fmla="*/ 5296915 w 5296915"/>
              <a:gd name="connsiteY4" fmla="*/ 358759 h 2152509"/>
              <a:gd name="connsiteX5" fmla="*/ 5296915 w 5296915"/>
              <a:gd name="connsiteY5" fmla="*/ 1793750 h 2152509"/>
              <a:gd name="connsiteX6" fmla="*/ 4955607 w 5296915"/>
              <a:gd name="connsiteY6" fmla="*/ 2152509 h 2152509"/>
              <a:gd name="connsiteX7" fmla="*/ 2733998 w 5296915"/>
              <a:gd name="connsiteY7" fmla="*/ 2152509 h 2152509"/>
              <a:gd name="connsiteX8" fmla="*/ 2562917 w 5296915"/>
              <a:gd name="connsiteY8" fmla="*/ 2152509 h 2152509"/>
              <a:gd name="connsiteX9" fmla="*/ 341308 w 5296915"/>
              <a:gd name="connsiteY9" fmla="*/ 2152509 h 2152509"/>
              <a:gd name="connsiteX10" fmla="*/ 0 w 5296915"/>
              <a:gd name="connsiteY10" fmla="*/ 1793750 h 2152509"/>
              <a:gd name="connsiteX11" fmla="*/ 0 w 5296915"/>
              <a:gd name="connsiteY11" fmla="*/ 1224655 h 2152509"/>
              <a:gd name="connsiteX12" fmla="*/ 523838 w 5296915"/>
              <a:gd name="connsiteY12" fmla="*/ 1224655 h 2152509"/>
              <a:gd name="connsiteX13" fmla="*/ 523838 w 5296915"/>
              <a:gd name="connsiteY13" fmla="*/ 1373055 h 2152509"/>
              <a:gd name="connsiteX14" fmla="*/ 825347 w 5296915"/>
              <a:gd name="connsiteY14" fmla="*/ 1076255 h 2152509"/>
              <a:gd name="connsiteX15" fmla="*/ 523838 w 5296915"/>
              <a:gd name="connsiteY15" fmla="*/ 779454 h 2152509"/>
              <a:gd name="connsiteX16" fmla="*/ 523838 w 5296915"/>
              <a:gd name="connsiteY16" fmla="*/ 927854 h 2152509"/>
              <a:gd name="connsiteX17" fmla="*/ 0 w 5296915"/>
              <a:gd name="connsiteY17" fmla="*/ 927854 h 2152509"/>
              <a:gd name="connsiteX18" fmla="*/ 0 w 5296915"/>
              <a:gd name="connsiteY18" fmla="*/ 358759 h 2152509"/>
              <a:gd name="connsiteX19" fmla="*/ 341308 w 5296915"/>
              <a:gd name="connsiteY19" fmla="*/ 0 h 2152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296915" h="2152509">
                <a:moveTo>
                  <a:pt x="341308" y="0"/>
                </a:moveTo>
                <a:lnTo>
                  <a:pt x="2562917" y="0"/>
                </a:lnTo>
                <a:lnTo>
                  <a:pt x="2733998" y="0"/>
                </a:lnTo>
                <a:lnTo>
                  <a:pt x="4955607" y="0"/>
                </a:lnTo>
                <a:cubicBezTo>
                  <a:pt x="5144106" y="0"/>
                  <a:pt x="5296915" y="160622"/>
                  <a:pt x="5296915" y="358759"/>
                </a:cubicBezTo>
                <a:lnTo>
                  <a:pt x="5296915" y="1793750"/>
                </a:lnTo>
                <a:cubicBezTo>
                  <a:pt x="5296915" y="1991887"/>
                  <a:pt x="5144106" y="2152509"/>
                  <a:pt x="4955607" y="2152509"/>
                </a:cubicBezTo>
                <a:lnTo>
                  <a:pt x="2733998" y="2152509"/>
                </a:lnTo>
                <a:lnTo>
                  <a:pt x="2562917" y="2152509"/>
                </a:lnTo>
                <a:lnTo>
                  <a:pt x="341308" y="2152509"/>
                </a:lnTo>
                <a:cubicBezTo>
                  <a:pt x="152809" y="2152509"/>
                  <a:pt x="0" y="1991887"/>
                  <a:pt x="0" y="1793750"/>
                </a:cubicBezTo>
                <a:lnTo>
                  <a:pt x="0" y="1224655"/>
                </a:lnTo>
                <a:lnTo>
                  <a:pt x="523838" y="1224655"/>
                </a:lnTo>
                <a:lnTo>
                  <a:pt x="523838" y="1373055"/>
                </a:lnTo>
                <a:lnTo>
                  <a:pt x="825347" y="1076255"/>
                </a:lnTo>
                <a:lnTo>
                  <a:pt x="523838" y="779454"/>
                </a:lnTo>
                <a:lnTo>
                  <a:pt x="523838" y="927854"/>
                </a:lnTo>
                <a:lnTo>
                  <a:pt x="0" y="927854"/>
                </a:lnTo>
                <a:lnTo>
                  <a:pt x="0" y="358759"/>
                </a:lnTo>
                <a:cubicBezTo>
                  <a:pt x="0" y="160622"/>
                  <a:pt x="152809" y="0"/>
                  <a:pt x="34130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ko-KR" altLang="en-US" sz="2700"/>
          </a:p>
        </p:txBody>
      </p:sp>
      <p:sp>
        <p:nvSpPr>
          <p:cNvPr id="5" name="Teardrop 1">
            <a:extLst>
              <a:ext uri="{FF2B5EF4-FFF2-40B4-BE49-F238E27FC236}">
                <a16:creationId xmlns:a16="http://schemas.microsoft.com/office/drawing/2014/main" id="{DA50023E-9014-822A-53C9-080574B9BF8C}"/>
              </a:ext>
            </a:extLst>
          </p:cNvPr>
          <p:cNvSpPr/>
          <p:nvPr/>
        </p:nvSpPr>
        <p:spPr>
          <a:xfrm>
            <a:off x="633413" y="1001713"/>
            <a:ext cx="2087562" cy="2087562"/>
          </a:xfrm>
          <a:custGeom>
            <a:avLst/>
            <a:gdLst/>
            <a:ahLst/>
            <a:cxnLst/>
            <a:rect l="l" t="t" r="r" b="b"/>
            <a:pathLst>
              <a:path w="914401" h="914400">
                <a:moveTo>
                  <a:pt x="457200" y="0"/>
                </a:moveTo>
                <a:lnTo>
                  <a:pt x="457201" y="0"/>
                </a:lnTo>
                <a:lnTo>
                  <a:pt x="914400" y="0"/>
                </a:lnTo>
                <a:lnTo>
                  <a:pt x="914400" y="457190"/>
                </a:lnTo>
                <a:lnTo>
                  <a:pt x="914401" y="457200"/>
                </a:lnTo>
                <a:cubicBezTo>
                  <a:pt x="914401" y="709705"/>
                  <a:pt x="709706" y="914400"/>
                  <a:pt x="457201" y="914400"/>
                </a:cubicBezTo>
                <a:lnTo>
                  <a:pt x="457200" y="914400"/>
                </a:lnTo>
                <a:lnTo>
                  <a:pt x="1" y="914400"/>
                </a:lnTo>
                <a:lnTo>
                  <a:pt x="1" y="457210"/>
                </a:lnTo>
                <a:cubicBezTo>
                  <a:pt x="0" y="457207"/>
                  <a:pt x="0" y="457203"/>
                  <a:pt x="0" y="457200"/>
                </a:cubicBezTo>
                <a:cubicBezTo>
                  <a:pt x="0" y="204695"/>
                  <a:pt x="204695" y="0"/>
                  <a:pt x="45720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ko-KR" altLang="en-US" sz="2700">
              <a:cs typeface="Arial" pitchFamily="34" charset="0"/>
            </a:endParaRPr>
          </a:p>
        </p:txBody>
      </p:sp>
      <p:sp>
        <p:nvSpPr>
          <p:cNvPr id="6" name="Teardrop 1">
            <a:extLst>
              <a:ext uri="{FF2B5EF4-FFF2-40B4-BE49-F238E27FC236}">
                <a16:creationId xmlns:a16="http://schemas.microsoft.com/office/drawing/2014/main" id="{F32189D7-B19B-9F0A-E75A-55E743391A92}"/>
              </a:ext>
            </a:extLst>
          </p:cNvPr>
          <p:cNvSpPr/>
          <p:nvPr/>
        </p:nvSpPr>
        <p:spPr>
          <a:xfrm rot="5400000">
            <a:off x="633413" y="3875088"/>
            <a:ext cx="2087562" cy="2087562"/>
          </a:xfrm>
          <a:custGeom>
            <a:avLst/>
            <a:gdLst/>
            <a:ahLst/>
            <a:cxnLst/>
            <a:rect l="l" t="t" r="r" b="b"/>
            <a:pathLst>
              <a:path w="914401" h="914400">
                <a:moveTo>
                  <a:pt x="457200" y="0"/>
                </a:moveTo>
                <a:lnTo>
                  <a:pt x="457201" y="0"/>
                </a:lnTo>
                <a:lnTo>
                  <a:pt x="914400" y="0"/>
                </a:lnTo>
                <a:lnTo>
                  <a:pt x="914400" y="457190"/>
                </a:lnTo>
                <a:lnTo>
                  <a:pt x="914401" y="457200"/>
                </a:lnTo>
                <a:cubicBezTo>
                  <a:pt x="914401" y="709705"/>
                  <a:pt x="709706" y="914400"/>
                  <a:pt x="457201" y="914400"/>
                </a:cubicBezTo>
                <a:lnTo>
                  <a:pt x="457200" y="914400"/>
                </a:lnTo>
                <a:lnTo>
                  <a:pt x="1" y="914400"/>
                </a:lnTo>
                <a:lnTo>
                  <a:pt x="1" y="457210"/>
                </a:lnTo>
                <a:cubicBezTo>
                  <a:pt x="0" y="457207"/>
                  <a:pt x="0" y="457203"/>
                  <a:pt x="0" y="457200"/>
                </a:cubicBezTo>
                <a:cubicBezTo>
                  <a:pt x="0" y="204695"/>
                  <a:pt x="204695" y="0"/>
                  <a:pt x="45720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ko-KR" altLang="en-US" sz="2700">
              <a:cs typeface="Arial" pitchFamily="34" charset="0"/>
            </a:endParaRPr>
          </a:p>
        </p:txBody>
      </p:sp>
      <p:sp>
        <p:nvSpPr>
          <p:cNvPr id="10" name="Rounded Rectangle 18">
            <a:extLst>
              <a:ext uri="{FF2B5EF4-FFF2-40B4-BE49-F238E27FC236}">
                <a16:creationId xmlns:a16="http://schemas.microsoft.com/office/drawing/2014/main" id="{2BFD0ED3-986C-D05F-AA1E-2E7EC139F664}"/>
              </a:ext>
            </a:extLst>
          </p:cNvPr>
          <p:cNvSpPr/>
          <p:nvPr/>
        </p:nvSpPr>
        <p:spPr>
          <a:xfrm rot="5400000">
            <a:off x="627063" y="2124075"/>
            <a:ext cx="984250" cy="971550"/>
          </a:xfrm>
          <a:custGeom>
            <a:avLst/>
            <a:gdLst/>
            <a:ahLst/>
            <a:cxnLst/>
            <a:rect l="l" t="t" r="r" b="b"/>
            <a:pathLst>
              <a:path w="983239" h="971134">
                <a:moveTo>
                  <a:pt x="621416" y="0"/>
                </a:moveTo>
                <a:lnTo>
                  <a:pt x="983239" y="0"/>
                </a:lnTo>
                <a:lnTo>
                  <a:pt x="983239" y="971134"/>
                </a:lnTo>
                <a:lnTo>
                  <a:pt x="0" y="971134"/>
                </a:lnTo>
                <a:lnTo>
                  <a:pt x="0" y="621416"/>
                </a:lnTo>
                <a:cubicBezTo>
                  <a:pt x="0" y="278217"/>
                  <a:pt x="278217" y="0"/>
                  <a:pt x="62141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ko-KR" altLang="en-US" sz="2700">
              <a:cs typeface="Arial" pitchFamily="34" charset="0"/>
            </a:endParaRPr>
          </a:p>
        </p:txBody>
      </p:sp>
      <p:sp>
        <p:nvSpPr>
          <p:cNvPr id="11" name="Rounded Rectangle 18">
            <a:extLst>
              <a:ext uri="{FF2B5EF4-FFF2-40B4-BE49-F238E27FC236}">
                <a16:creationId xmlns:a16="http://schemas.microsoft.com/office/drawing/2014/main" id="{EFEFA7A1-C1C3-1660-5E04-C87AC2837A00}"/>
              </a:ext>
            </a:extLst>
          </p:cNvPr>
          <p:cNvSpPr/>
          <p:nvPr/>
        </p:nvSpPr>
        <p:spPr>
          <a:xfrm rot="10800000">
            <a:off x="633413" y="3875088"/>
            <a:ext cx="982662" cy="969962"/>
          </a:xfrm>
          <a:custGeom>
            <a:avLst/>
            <a:gdLst/>
            <a:ahLst/>
            <a:cxnLst/>
            <a:rect l="l" t="t" r="r" b="b"/>
            <a:pathLst>
              <a:path w="983239" h="971134">
                <a:moveTo>
                  <a:pt x="621416" y="0"/>
                </a:moveTo>
                <a:lnTo>
                  <a:pt x="983239" y="0"/>
                </a:lnTo>
                <a:lnTo>
                  <a:pt x="983239" y="971134"/>
                </a:lnTo>
                <a:lnTo>
                  <a:pt x="0" y="971134"/>
                </a:lnTo>
                <a:lnTo>
                  <a:pt x="0" y="621416"/>
                </a:lnTo>
                <a:cubicBezTo>
                  <a:pt x="0" y="278217"/>
                  <a:pt x="278217" y="0"/>
                  <a:pt x="62141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ko-KR" altLang="en-US" sz="2700">
              <a:cs typeface="Arial" pitchFamily="34" charset="0"/>
            </a:endParaRPr>
          </a:p>
        </p:txBody>
      </p:sp>
      <p:sp>
        <p:nvSpPr>
          <p:cNvPr id="74760" name="TextBox 13">
            <a:extLst>
              <a:ext uri="{FF2B5EF4-FFF2-40B4-BE49-F238E27FC236}">
                <a16:creationId xmlns:a16="http://schemas.microsoft.com/office/drawing/2014/main" id="{7CAA1BD9-FD92-D8A5-8935-4070E4B4DC26}"/>
              </a:ext>
            </a:extLst>
          </p:cNvPr>
          <p:cNvSpPr txBox="1">
            <a:spLocks noChangeArrowheads="1"/>
          </p:cNvSpPr>
          <p:nvPr/>
        </p:nvSpPr>
        <p:spPr bwMode="auto">
          <a:xfrm>
            <a:off x="792163" y="2284413"/>
            <a:ext cx="57467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ko-KR" sz="4000" b="1">
                <a:solidFill>
                  <a:schemeClr val="bg1"/>
                </a:solidFill>
                <a:ea typeface="Arial Unicode MS" panose="020B0604020202020204" pitchFamily="34" charset="-128"/>
                <a:cs typeface="Arial Unicode MS" panose="020B0604020202020204" pitchFamily="34" charset="-128"/>
              </a:rPr>
              <a:t>1</a:t>
            </a:r>
            <a:endParaRPr lang="ko-KR" altLang="en-US" sz="4000" b="1">
              <a:solidFill>
                <a:schemeClr val="bg1"/>
              </a:solidFill>
              <a:ea typeface="Arial Unicode MS" panose="020B0604020202020204" pitchFamily="34" charset="-128"/>
              <a:cs typeface="Arial Unicode MS" panose="020B0604020202020204" pitchFamily="34" charset="-128"/>
            </a:endParaRPr>
          </a:p>
        </p:txBody>
      </p:sp>
      <p:sp>
        <p:nvSpPr>
          <p:cNvPr id="74761" name="TextBox 15">
            <a:extLst>
              <a:ext uri="{FF2B5EF4-FFF2-40B4-BE49-F238E27FC236}">
                <a16:creationId xmlns:a16="http://schemas.microsoft.com/office/drawing/2014/main" id="{C393E95D-CF60-49AE-96ED-ADCE65AC23E9}"/>
              </a:ext>
            </a:extLst>
          </p:cNvPr>
          <p:cNvSpPr txBox="1">
            <a:spLocks noChangeArrowheads="1"/>
          </p:cNvSpPr>
          <p:nvPr/>
        </p:nvSpPr>
        <p:spPr bwMode="auto">
          <a:xfrm>
            <a:off x="792163" y="3967163"/>
            <a:ext cx="57467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ko-KR" sz="4000" b="1">
                <a:solidFill>
                  <a:schemeClr val="bg1"/>
                </a:solidFill>
                <a:ea typeface="Arial Unicode MS" panose="020B0604020202020204" pitchFamily="34" charset="-128"/>
                <a:cs typeface="Arial Unicode MS" panose="020B0604020202020204" pitchFamily="34" charset="-128"/>
              </a:rPr>
              <a:t>2</a:t>
            </a:r>
            <a:endParaRPr lang="ko-KR" altLang="en-US" sz="4000" b="1">
              <a:solidFill>
                <a:schemeClr val="bg1"/>
              </a:solidFill>
              <a:ea typeface="Arial Unicode MS" panose="020B0604020202020204" pitchFamily="34" charset="-128"/>
              <a:cs typeface="Arial Unicode MS" panose="020B0604020202020204" pitchFamily="34" charset="-128"/>
            </a:endParaRPr>
          </a:p>
        </p:txBody>
      </p:sp>
      <p:sp>
        <p:nvSpPr>
          <p:cNvPr id="74762" name="Rectangle 10">
            <a:extLst>
              <a:ext uri="{FF2B5EF4-FFF2-40B4-BE49-F238E27FC236}">
                <a16:creationId xmlns:a16="http://schemas.microsoft.com/office/drawing/2014/main" id="{3B764826-F667-2040-CC6F-8B2D6D8732B1}"/>
              </a:ext>
            </a:extLst>
          </p:cNvPr>
          <p:cNvSpPr>
            <a:spLocks noChangeArrowheads="1"/>
          </p:cNvSpPr>
          <p:nvPr/>
        </p:nvSpPr>
        <p:spPr bwMode="auto">
          <a:xfrm>
            <a:off x="1223963" y="1260475"/>
            <a:ext cx="1403350" cy="793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vi-VN" altLang="en-US" sz="2300">
                <a:solidFill>
                  <a:schemeClr val="bg1"/>
                </a:solidFill>
              </a:rPr>
              <a:t>Nguyên nhân</a:t>
            </a:r>
          </a:p>
        </p:txBody>
      </p:sp>
      <p:sp>
        <p:nvSpPr>
          <p:cNvPr id="74763" name="Rectangle 11">
            <a:extLst>
              <a:ext uri="{FF2B5EF4-FFF2-40B4-BE49-F238E27FC236}">
                <a16:creationId xmlns:a16="http://schemas.microsoft.com/office/drawing/2014/main" id="{2610436A-15B4-EDD4-AC78-44AE6C4240EC}"/>
              </a:ext>
            </a:extLst>
          </p:cNvPr>
          <p:cNvSpPr>
            <a:spLocks noChangeArrowheads="1"/>
          </p:cNvSpPr>
          <p:nvPr/>
        </p:nvSpPr>
        <p:spPr bwMode="auto">
          <a:xfrm>
            <a:off x="1258888" y="4657725"/>
            <a:ext cx="1316037" cy="793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vi-VN" altLang="en-US" sz="2300"/>
              <a:t>Nguyên nhân</a:t>
            </a:r>
          </a:p>
        </p:txBody>
      </p:sp>
      <p:sp>
        <p:nvSpPr>
          <p:cNvPr id="74764" name="Rectangle 12">
            <a:extLst>
              <a:ext uri="{FF2B5EF4-FFF2-40B4-BE49-F238E27FC236}">
                <a16:creationId xmlns:a16="http://schemas.microsoft.com/office/drawing/2014/main" id="{7A72E07B-7090-2960-FB31-BCC46EFB5740}"/>
              </a:ext>
            </a:extLst>
          </p:cNvPr>
          <p:cNvSpPr>
            <a:spLocks noChangeArrowheads="1"/>
          </p:cNvSpPr>
          <p:nvPr/>
        </p:nvSpPr>
        <p:spPr bwMode="auto">
          <a:xfrm>
            <a:off x="4521200" y="755650"/>
            <a:ext cx="6792913" cy="237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Low"/>
            <a:r>
              <a:rPr lang="vi-VN" altLang="en-US" sz="3000">
                <a:solidFill>
                  <a:schemeClr val="bg1"/>
                </a:solidFill>
              </a:rPr>
              <a:t>Sự tồn tại nhiều chủ sở hữu với tư cách là những đơn vị kinh tế độc lập, tự do trong sản xuất, kinh doanh. Cụ thể: doanh nghiệp P và T cùng phân phối, kinh doanh mặt hàng xe ô tô. </a:t>
            </a:r>
          </a:p>
        </p:txBody>
      </p:sp>
      <p:sp>
        <p:nvSpPr>
          <p:cNvPr id="74765" name="Rectangle 13">
            <a:extLst>
              <a:ext uri="{FF2B5EF4-FFF2-40B4-BE49-F238E27FC236}">
                <a16:creationId xmlns:a16="http://schemas.microsoft.com/office/drawing/2014/main" id="{4DE185D8-2300-DF14-675E-A005B42D8E94}"/>
              </a:ext>
            </a:extLst>
          </p:cNvPr>
          <p:cNvSpPr>
            <a:spLocks noChangeArrowheads="1"/>
          </p:cNvSpPr>
          <p:nvPr/>
        </p:nvSpPr>
        <p:spPr bwMode="auto">
          <a:xfrm>
            <a:off x="4521200" y="3930650"/>
            <a:ext cx="7035800"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Low"/>
            <a:r>
              <a:rPr lang="vi-VN" altLang="en-US" sz="2300"/>
              <a:t>Các doanh nghiệp có sự khác biệt về điều kiện sản xuất. Cụ thể: công ty A xây dựng các trang trại bò sữa theo tiêu chuẩn hiện đại nhất và chú trọng đào tạo, phát triển nguồn nhân lực chất lượng cao. Công ty B cũng đã ứng dụng quy trình sản xuất sữa tươi khép kín từ khâu nhập giống, nuôi dưỡng đến phân phối sản phẩm tới người tiêu dùng…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par>
                                <p:cTn id="8" presetID="3" presetClass="entr" presetSubtype="1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linds(horizontal)">
                                      <p:cBhvr>
                                        <p:cTn id="10" dur="500"/>
                                        <p:tgtEl>
                                          <p:spTgt spid="10"/>
                                        </p:tgtEl>
                                      </p:cBhvr>
                                    </p:animEffect>
                                  </p:childTnLst>
                                </p:cTn>
                              </p:par>
                              <p:par>
                                <p:cTn id="11" presetID="3" presetClass="entr" presetSubtype="10" fill="hold" nodeType="withEffect">
                                  <p:stCondLst>
                                    <p:cond delay="0"/>
                                  </p:stCondLst>
                                  <p:childTnLst>
                                    <p:set>
                                      <p:cBhvr>
                                        <p:cTn id="12" dur="1" fill="hold">
                                          <p:stCondLst>
                                            <p:cond delay="0"/>
                                          </p:stCondLst>
                                        </p:cTn>
                                        <p:tgtEl>
                                          <p:spTgt spid="74760"/>
                                        </p:tgtEl>
                                        <p:attrNameLst>
                                          <p:attrName>style.visibility</p:attrName>
                                        </p:attrNameLst>
                                      </p:cBhvr>
                                      <p:to>
                                        <p:strVal val="visible"/>
                                      </p:to>
                                    </p:set>
                                    <p:animEffect transition="in" filter="blinds(horizontal)">
                                      <p:cBhvr>
                                        <p:cTn id="13" dur="500"/>
                                        <p:tgtEl>
                                          <p:spTgt spid="74760"/>
                                        </p:tgtEl>
                                      </p:cBhvr>
                                    </p:animEffect>
                                  </p:childTnLst>
                                </p:cTn>
                              </p:par>
                              <p:par>
                                <p:cTn id="14" presetID="3" presetClass="entr" presetSubtype="10" fill="hold" nodeType="withEffect">
                                  <p:stCondLst>
                                    <p:cond delay="0"/>
                                  </p:stCondLst>
                                  <p:childTnLst>
                                    <p:set>
                                      <p:cBhvr>
                                        <p:cTn id="15" dur="1" fill="hold">
                                          <p:stCondLst>
                                            <p:cond delay="0"/>
                                          </p:stCondLst>
                                        </p:cTn>
                                        <p:tgtEl>
                                          <p:spTgt spid="74762"/>
                                        </p:tgtEl>
                                        <p:attrNameLst>
                                          <p:attrName>style.visibility</p:attrName>
                                        </p:attrNameLst>
                                      </p:cBhvr>
                                      <p:to>
                                        <p:strVal val="visible"/>
                                      </p:to>
                                    </p:set>
                                    <p:animEffect transition="in" filter="blinds(horizontal)">
                                      <p:cBhvr>
                                        <p:cTn id="16" dur="500"/>
                                        <p:tgtEl>
                                          <p:spTgt spid="7476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3" presetClass="entr" presetSubtype="1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blinds(horizontal)">
                                      <p:cBhvr>
                                        <p:cTn id="21" dur="500"/>
                                        <p:tgtEl>
                                          <p:spTgt spid="4"/>
                                        </p:tgtEl>
                                      </p:cBhvr>
                                    </p:animEffect>
                                  </p:childTnLst>
                                </p:cTn>
                              </p:par>
                              <p:par>
                                <p:cTn id="22" presetID="3" presetClass="entr" presetSubtype="10" fill="hold" nodeType="withEffect">
                                  <p:stCondLst>
                                    <p:cond delay="0"/>
                                  </p:stCondLst>
                                  <p:childTnLst>
                                    <p:set>
                                      <p:cBhvr>
                                        <p:cTn id="23" dur="1" fill="hold">
                                          <p:stCondLst>
                                            <p:cond delay="0"/>
                                          </p:stCondLst>
                                        </p:cTn>
                                        <p:tgtEl>
                                          <p:spTgt spid="74764"/>
                                        </p:tgtEl>
                                        <p:attrNameLst>
                                          <p:attrName>style.visibility</p:attrName>
                                        </p:attrNameLst>
                                      </p:cBhvr>
                                      <p:to>
                                        <p:strVal val="visible"/>
                                      </p:to>
                                    </p:set>
                                    <p:animEffect transition="in" filter="blinds(horizontal)">
                                      <p:cBhvr>
                                        <p:cTn id="24" dur="500"/>
                                        <p:tgtEl>
                                          <p:spTgt spid="74764"/>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3" presetClass="entr" presetSubtype="10"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linds(horizontal)">
                                      <p:cBhvr>
                                        <p:cTn id="29" dur="500"/>
                                        <p:tgtEl>
                                          <p:spTgt spid="6"/>
                                        </p:tgtEl>
                                      </p:cBhvr>
                                    </p:animEffect>
                                  </p:childTnLst>
                                </p:cTn>
                              </p:par>
                              <p:par>
                                <p:cTn id="30" presetID="3" presetClass="entr" presetSubtype="10"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linds(horizontal)">
                                      <p:cBhvr>
                                        <p:cTn id="32" dur="500"/>
                                        <p:tgtEl>
                                          <p:spTgt spid="11"/>
                                        </p:tgtEl>
                                      </p:cBhvr>
                                    </p:animEffect>
                                  </p:childTnLst>
                                </p:cTn>
                              </p:par>
                              <p:par>
                                <p:cTn id="33" presetID="3" presetClass="entr" presetSubtype="10" fill="hold" nodeType="withEffect">
                                  <p:stCondLst>
                                    <p:cond delay="0"/>
                                  </p:stCondLst>
                                  <p:childTnLst>
                                    <p:set>
                                      <p:cBhvr>
                                        <p:cTn id="34" dur="1" fill="hold">
                                          <p:stCondLst>
                                            <p:cond delay="0"/>
                                          </p:stCondLst>
                                        </p:cTn>
                                        <p:tgtEl>
                                          <p:spTgt spid="74761"/>
                                        </p:tgtEl>
                                        <p:attrNameLst>
                                          <p:attrName>style.visibility</p:attrName>
                                        </p:attrNameLst>
                                      </p:cBhvr>
                                      <p:to>
                                        <p:strVal val="visible"/>
                                      </p:to>
                                    </p:set>
                                    <p:animEffect transition="in" filter="blinds(horizontal)">
                                      <p:cBhvr>
                                        <p:cTn id="35" dur="500"/>
                                        <p:tgtEl>
                                          <p:spTgt spid="74761"/>
                                        </p:tgtEl>
                                      </p:cBhvr>
                                    </p:animEffect>
                                  </p:childTnLst>
                                </p:cTn>
                              </p:par>
                              <p:par>
                                <p:cTn id="36" presetID="3" presetClass="entr" presetSubtype="10" fill="hold" nodeType="withEffect">
                                  <p:stCondLst>
                                    <p:cond delay="0"/>
                                  </p:stCondLst>
                                  <p:childTnLst>
                                    <p:set>
                                      <p:cBhvr>
                                        <p:cTn id="37" dur="1" fill="hold">
                                          <p:stCondLst>
                                            <p:cond delay="0"/>
                                          </p:stCondLst>
                                        </p:cTn>
                                        <p:tgtEl>
                                          <p:spTgt spid="74763"/>
                                        </p:tgtEl>
                                        <p:attrNameLst>
                                          <p:attrName>style.visibility</p:attrName>
                                        </p:attrNameLst>
                                      </p:cBhvr>
                                      <p:to>
                                        <p:strVal val="visible"/>
                                      </p:to>
                                    </p:set>
                                    <p:animEffect transition="in" filter="blinds(horizontal)">
                                      <p:cBhvr>
                                        <p:cTn id="38" dur="500"/>
                                        <p:tgtEl>
                                          <p:spTgt spid="74763"/>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3" presetClass="entr" presetSubtype="10" fill="hold" nodeType="click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blinds(horizontal)">
                                      <p:cBhvr>
                                        <p:cTn id="43" dur="500"/>
                                        <p:tgtEl>
                                          <p:spTgt spid="3"/>
                                        </p:tgtEl>
                                      </p:cBhvr>
                                    </p:animEffect>
                                  </p:childTnLst>
                                </p:cTn>
                              </p:par>
                              <p:par>
                                <p:cTn id="44" presetID="3" presetClass="entr" presetSubtype="10" fill="hold" nodeType="withEffect">
                                  <p:stCondLst>
                                    <p:cond delay="0"/>
                                  </p:stCondLst>
                                  <p:childTnLst>
                                    <p:set>
                                      <p:cBhvr>
                                        <p:cTn id="45" dur="1" fill="hold">
                                          <p:stCondLst>
                                            <p:cond delay="0"/>
                                          </p:stCondLst>
                                        </p:cTn>
                                        <p:tgtEl>
                                          <p:spTgt spid="74765"/>
                                        </p:tgtEl>
                                        <p:attrNameLst>
                                          <p:attrName>style.visibility</p:attrName>
                                        </p:attrNameLst>
                                      </p:cBhvr>
                                      <p:to>
                                        <p:strVal val="visible"/>
                                      </p:to>
                                    </p:set>
                                    <p:animEffect transition="in" filter="blinds(horizontal)">
                                      <p:cBhvr>
                                        <p:cTn id="46" dur="500"/>
                                        <p:tgtEl>
                                          <p:spTgt spid="747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60" grpId="0"/>
      <p:bldP spid="74761" grpId="0"/>
      <p:bldP spid="74762" grpId="0"/>
      <p:bldP spid="74763" grpId="0"/>
      <p:bldP spid="74764" grpId="0"/>
      <p:bldP spid="7476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BF3C74B4-403F-7182-DDF4-FDEF5F608F17}"/>
              </a:ext>
            </a:extLst>
          </p:cNvPr>
          <p:cNvSpPr/>
          <p:nvPr/>
        </p:nvSpPr>
        <p:spPr>
          <a:xfrm>
            <a:off x="2152650" y="938213"/>
            <a:ext cx="9478963" cy="2733675"/>
          </a:xfrm>
          <a:custGeom>
            <a:avLst/>
            <a:gdLst>
              <a:gd name="connsiteX0" fmla="*/ 0 w 3801418"/>
              <a:gd name="connsiteY0" fmla="*/ 141668 h 991674"/>
              <a:gd name="connsiteX1" fmla="*/ 3427927 w 3801418"/>
              <a:gd name="connsiteY1" fmla="*/ 141668 h 991674"/>
              <a:gd name="connsiteX2" fmla="*/ 3427927 w 3801418"/>
              <a:gd name="connsiteY2" fmla="*/ 850006 h 991674"/>
              <a:gd name="connsiteX3" fmla="*/ 0 w 3801418"/>
              <a:gd name="connsiteY3" fmla="*/ 850006 h 991674"/>
              <a:gd name="connsiteX4" fmla="*/ 3427928 w 3801418"/>
              <a:gd name="connsiteY4" fmla="*/ 0 h 991674"/>
              <a:gd name="connsiteX5" fmla="*/ 3801418 w 3801418"/>
              <a:gd name="connsiteY5" fmla="*/ 495838 h 991674"/>
              <a:gd name="connsiteX6" fmla="*/ 3427928 w 3801418"/>
              <a:gd name="connsiteY6" fmla="*/ 991674 h 991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01418" h="991674">
                <a:moveTo>
                  <a:pt x="0" y="141668"/>
                </a:moveTo>
                <a:lnTo>
                  <a:pt x="3427927" y="141668"/>
                </a:lnTo>
                <a:lnTo>
                  <a:pt x="3427927" y="850006"/>
                </a:lnTo>
                <a:lnTo>
                  <a:pt x="0" y="850006"/>
                </a:lnTo>
                <a:close/>
                <a:moveTo>
                  <a:pt x="3427928" y="0"/>
                </a:moveTo>
                <a:lnTo>
                  <a:pt x="3801418" y="495838"/>
                </a:lnTo>
                <a:lnTo>
                  <a:pt x="3427928" y="991674"/>
                </a:lnTo>
                <a:close/>
              </a:path>
            </a:pathLst>
          </a:custGeom>
          <a:solidFill>
            <a:srgbClr val="488A52"/>
          </a:solidFill>
          <a:ln>
            <a:noFill/>
          </a:ln>
          <a:effectLst>
            <a:outerShdw blurRad="165100" dist="38100" sx="101000" sy="101000" algn="l" rotWithShape="0">
              <a:prstClr val="black">
                <a:alpha val="4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4" name="Freeform: Shape 3">
            <a:extLst>
              <a:ext uri="{FF2B5EF4-FFF2-40B4-BE49-F238E27FC236}">
                <a16:creationId xmlns:a16="http://schemas.microsoft.com/office/drawing/2014/main" id="{0CB9BA34-0DF3-6F1C-9140-1429D134ACDC}"/>
              </a:ext>
            </a:extLst>
          </p:cNvPr>
          <p:cNvSpPr/>
          <p:nvPr/>
        </p:nvSpPr>
        <p:spPr>
          <a:xfrm>
            <a:off x="2138363" y="3956050"/>
            <a:ext cx="9547225" cy="2516188"/>
          </a:xfrm>
          <a:custGeom>
            <a:avLst/>
            <a:gdLst>
              <a:gd name="connsiteX0" fmla="*/ 4282092 w 4655582"/>
              <a:gd name="connsiteY0" fmla="*/ 0 h 991674"/>
              <a:gd name="connsiteX1" fmla="*/ 4655582 w 4655582"/>
              <a:gd name="connsiteY1" fmla="*/ 495838 h 991674"/>
              <a:gd name="connsiteX2" fmla="*/ 4282092 w 4655582"/>
              <a:gd name="connsiteY2" fmla="*/ 991674 h 991674"/>
              <a:gd name="connsiteX3" fmla="*/ 4282092 w 4655582"/>
              <a:gd name="connsiteY3" fmla="*/ 862884 h 991674"/>
              <a:gd name="connsiteX4" fmla="*/ 0 w 4655582"/>
              <a:gd name="connsiteY4" fmla="*/ 862884 h 991674"/>
              <a:gd name="connsiteX5" fmla="*/ 0 w 4655582"/>
              <a:gd name="connsiteY5" fmla="*/ 154546 h 991674"/>
              <a:gd name="connsiteX6" fmla="*/ 4282092 w 4655582"/>
              <a:gd name="connsiteY6" fmla="*/ 154546 h 991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55582" h="991674">
                <a:moveTo>
                  <a:pt x="4282092" y="0"/>
                </a:moveTo>
                <a:lnTo>
                  <a:pt x="4655582" y="495838"/>
                </a:lnTo>
                <a:lnTo>
                  <a:pt x="4282092" y="991674"/>
                </a:lnTo>
                <a:lnTo>
                  <a:pt x="4282092" y="862884"/>
                </a:lnTo>
                <a:lnTo>
                  <a:pt x="0" y="862884"/>
                </a:lnTo>
                <a:lnTo>
                  <a:pt x="0" y="154546"/>
                </a:lnTo>
                <a:lnTo>
                  <a:pt x="4282092" y="154546"/>
                </a:lnTo>
                <a:close/>
              </a:path>
            </a:pathLst>
          </a:custGeom>
          <a:solidFill>
            <a:srgbClr val="EC923B"/>
          </a:solidFill>
          <a:ln>
            <a:noFill/>
          </a:ln>
          <a:effectLst>
            <a:outerShdw blurRad="165100" dist="38100" sx="101000" sy="101000" algn="l" rotWithShape="0">
              <a:prstClr val="black">
                <a:alpha val="4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7" name="Freeform: Shape 6">
            <a:extLst>
              <a:ext uri="{FF2B5EF4-FFF2-40B4-BE49-F238E27FC236}">
                <a16:creationId xmlns:a16="http://schemas.microsoft.com/office/drawing/2014/main" id="{5C22E792-C364-9AC3-B4F5-B05AD785173B}"/>
              </a:ext>
            </a:extLst>
          </p:cNvPr>
          <p:cNvSpPr/>
          <p:nvPr/>
        </p:nvSpPr>
        <p:spPr>
          <a:xfrm rot="16200000">
            <a:off x="-1428749" y="2927350"/>
            <a:ext cx="5632450" cy="1806575"/>
          </a:xfrm>
          <a:custGeom>
            <a:avLst/>
            <a:gdLst>
              <a:gd name="connsiteX0" fmla="*/ 1106680 w 5125792"/>
              <a:gd name="connsiteY0" fmla="*/ 1597135 h 1806259"/>
              <a:gd name="connsiteX1" fmla="*/ 278005 w 5125792"/>
              <a:gd name="connsiteY1" fmla="*/ 1597135 h 1806259"/>
              <a:gd name="connsiteX2" fmla="*/ 278005 w 5125792"/>
              <a:gd name="connsiteY2" fmla="*/ 1740010 h 1806259"/>
              <a:gd name="connsiteX3" fmla="*/ 1106680 w 5125792"/>
              <a:gd name="connsiteY3" fmla="*/ 1740010 h 1806259"/>
              <a:gd name="connsiteX4" fmla="*/ 2085474 w 5125792"/>
              <a:gd name="connsiteY4" fmla="*/ 1597135 h 1806259"/>
              <a:gd name="connsiteX5" fmla="*/ 1256799 w 5125792"/>
              <a:gd name="connsiteY5" fmla="*/ 1597135 h 1806259"/>
              <a:gd name="connsiteX6" fmla="*/ 1256799 w 5125792"/>
              <a:gd name="connsiteY6" fmla="*/ 1740010 h 1806259"/>
              <a:gd name="connsiteX7" fmla="*/ 2085474 w 5125792"/>
              <a:gd name="connsiteY7" fmla="*/ 1740010 h 1806259"/>
              <a:gd name="connsiteX8" fmla="*/ 3063676 w 5125792"/>
              <a:gd name="connsiteY8" fmla="*/ 1597135 h 1806259"/>
              <a:gd name="connsiteX9" fmla="*/ 2235001 w 5125792"/>
              <a:gd name="connsiteY9" fmla="*/ 1597135 h 1806259"/>
              <a:gd name="connsiteX10" fmla="*/ 2235001 w 5125792"/>
              <a:gd name="connsiteY10" fmla="*/ 1740010 h 1806259"/>
              <a:gd name="connsiteX11" fmla="*/ 3063676 w 5125792"/>
              <a:gd name="connsiteY11" fmla="*/ 1740010 h 1806259"/>
              <a:gd name="connsiteX12" fmla="*/ 4044827 w 5125792"/>
              <a:gd name="connsiteY12" fmla="*/ 1597136 h 1806259"/>
              <a:gd name="connsiteX13" fmla="*/ 3216153 w 5125792"/>
              <a:gd name="connsiteY13" fmla="*/ 1597135 h 1806259"/>
              <a:gd name="connsiteX14" fmla="*/ 3216153 w 5125792"/>
              <a:gd name="connsiteY14" fmla="*/ 1740010 h 1806259"/>
              <a:gd name="connsiteX15" fmla="*/ 4044827 w 5125792"/>
              <a:gd name="connsiteY15" fmla="*/ 1740011 h 1806259"/>
              <a:gd name="connsiteX16" fmla="*/ 5014088 w 5125792"/>
              <a:gd name="connsiteY16" fmla="*/ 1597136 h 1806259"/>
              <a:gd name="connsiteX17" fmla="*/ 4185413 w 5125792"/>
              <a:gd name="connsiteY17" fmla="*/ 1597136 h 1806259"/>
              <a:gd name="connsiteX18" fmla="*/ 4185413 w 5125792"/>
              <a:gd name="connsiteY18" fmla="*/ 1740011 h 1806259"/>
              <a:gd name="connsiteX19" fmla="*/ 5014088 w 5125792"/>
              <a:gd name="connsiteY19" fmla="*/ 1740011 h 1806259"/>
              <a:gd name="connsiteX20" fmla="*/ 5125792 w 5125792"/>
              <a:gd name="connsiteY20" fmla="*/ 544750 h 1806259"/>
              <a:gd name="connsiteX21" fmla="*/ 5125792 w 5125792"/>
              <a:gd name="connsiteY21" fmla="*/ 1806259 h 1806259"/>
              <a:gd name="connsiteX22" fmla="*/ 0 w 5125792"/>
              <a:gd name="connsiteY22" fmla="*/ 1806259 h 1806259"/>
              <a:gd name="connsiteX23" fmla="*/ 0 w 5125792"/>
              <a:gd name="connsiteY23" fmla="*/ 544750 h 1806259"/>
              <a:gd name="connsiteX24" fmla="*/ 544750 w 5125792"/>
              <a:gd name="connsiteY24" fmla="*/ 0 h 1806259"/>
              <a:gd name="connsiteX25" fmla="*/ 4581042 w 5125792"/>
              <a:gd name="connsiteY25" fmla="*/ 0 h 1806259"/>
              <a:gd name="connsiteX26" fmla="*/ 5125792 w 5125792"/>
              <a:gd name="connsiteY26" fmla="*/ 544750 h 1806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125792" h="1806259">
                <a:moveTo>
                  <a:pt x="1106680" y="1597135"/>
                </a:moveTo>
                <a:lnTo>
                  <a:pt x="278005" y="1597135"/>
                </a:lnTo>
                <a:lnTo>
                  <a:pt x="278005" y="1740010"/>
                </a:lnTo>
                <a:lnTo>
                  <a:pt x="1106680" y="1740010"/>
                </a:lnTo>
                <a:close/>
                <a:moveTo>
                  <a:pt x="2085474" y="1597135"/>
                </a:moveTo>
                <a:lnTo>
                  <a:pt x="1256799" y="1597135"/>
                </a:lnTo>
                <a:lnTo>
                  <a:pt x="1256799" y="1740010"/>
                </a:lnTo>
                <a:lnTo>
                  <a:pt x="2085474" y="1740010"/>
                </a:lnTo>
                <a:close/>
                <a:moveTo>
                  <a:pt x="3063676" y="1597135"/>
                </a:moveTo>
                <a:lnTo>
                  <a:pt x="2235001" y="1597135"/>
                </a:lnTo>
                <a:lnTo>
                  <a:pt x="2235001" y="1740010"/>
                </a:lnTo>
                <a:lnTo>
                  <a:pt x="3063676" y="1740010"/>
                </a:lnTo>
                <a:close/>
                <a:moveTo>
                  <a:pt x="4044827" y="1597136"/>
                </a:moveTo>
                <a:lnTo>
                  <a:pt x="3216153" y="1597135"/>
                </a:lnTo>
                <a:lnTo>
                  <a:pt x="3216153" y="1740010"/>
                </a:lnTo>
                <a:lnTo>
                  <a:pt x="4044827" y="1740011"/>
                </a:lnTo>
                <a:close/>
                <a:moveTo>
                  <a:pt x="5014088" y="1597136"/>
                </a:moveTo>
                <a:lnTo>
                  <a:pt x="4185413" y="1597136"/>
                </a:lnTo>
                <a:lnTo>
                  <a:pt x="4185413" y="1740011"/>
                </a:lnTo>
                <a:lnTo>
                  <a:pt x="5014088" y="1740011"/>
                </a:lnTo>
                <a:close/>
                <a:moveTo>
                  <a:pt x="5125792" y="544750"/>
                </a:moveTo>
                <a:lnTo>
                  <a:pt x="5125792" y="1806259"/>
                </a:lnTo>
                <a:lnTo>
                  <a:pt x="0" y="1806259"/>
                </a:lnTo>
                <a:lnTo>
                  <a:pt x="0" y="544750"/>
                </a:lnTo>
                <a:cubicBezTo>
                  <a:pt x="0" y="243893"/>
                  <a:pt x="243893" y="0"/>
                  <a:pt x="544750" y="0"/>
                </a:cubicBezTo>
                <a:lnTo>
                  <a:pt x="4581042" y="0"/>
                </a:lnTo>
                <a:cubicBezTo>
                  <a:pt x="4881899" y="0"/>
                  <a:pt x="5125792" y="243893"/>
                  <a:pt x="5125792" y="544750"/>
                </a:cubicBezTo>
                <a:close/>
              </a:path>
            </a:pathLst>
          </a:custGeom>
          <a:gradFill flip="none" rotWithShape="1">
            <a:gsLst>
              <a:gs pos="1493">
                <a:schemeClr val="bg1">
                  <a:lumMod val="65000"/>
                </a:schemeClr>
              </a:gs>
              <a:gs pos="46000">
                <a:schemeClr val="bg1">
                  <a:lumMod val="85000"/>
                </a:schemeClr>
              </a:gs>
              <a:gs pos="100000">
                <a:schemeClr val="tx1">
                  <a:lumMod val="75000"/>
                  <a:lumOff val="25000"/>
                </a:schemeClr>
              </a:gs>
            </a:gsLst>
            <a:lin ang="5400000" scaled="1"/>
            <a:tileRect/>
          </a:gradFill>
          <a:ln>
            <a:noFill/>
          </a:ln>
          <a:effectLst>
            <a:outerShdw blurRad="165100" dist="38100" dir="10800000" sx="101000" sy="101000" algn="r"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8" name="Rectangle 7">
            <a:extLst>
              <a:ext uri="{FF2B5EF4-FFF2-40B4-BE49-F238E27FC236}">
                <a16:creationId xmlns:a16="http://schemas.microsoft.com/office/drawing/2014/main" id="{7F0C6969-56D8-E78B-1C1D-1391C3AFCEC5}"/>
              </a:ext>
            </a:extLst>
          </p:cNvPr>
          <p:cNvSpPr/>
          <p:nvPr/>
        </p:nvSpPr>
        <p:spPr>
          <a:xfrm>
            <a:off x="2124075" y="1327150"/>
            <a:ext cx="204788" cy="1928813"/>
          </a:xfrm>
          <a:prstGeom prst="rect">
            <a:avLst/>
          </a:prstGeom>
          <a:gradFill flip="none" rotWithShape="1">
            <a:gsLst>
              <a:gs pos="3731">
                <a:srgbClr val="25472A"/>
              </a:gs>
              <a:gs pos="49000">
                <a:srgbClr val="8CC294"/>
              </a:gs>
              <a:gs pos="100000">
                <a:srgbClr val="2547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3" name="Rectangle 12">
            <a:extLst>
              <a:ext uri="{FF2B5EF4-FFF2-40B4-BE49-F238E27FC236}">
                <a16:creationId xmlns:a16="http://schemas.microsoft.com/office/drawing/2014/main" id="{9A1D7B34-1B21-386A-E112-C5992CC20C62}"/>
              </a:ext>
            </a:extLst>
          </p:cNvPr>
          <p:cNvSpPr/>
          <p:nvPr/>
        </p:nvSpPr>
        <p:spPr>
          <a:xfrm>
            <a:off x="2152650" y="4386263"/>
            <a:ext cx="249238" cy="1752600"/>
          </a:xfrm>
          <a:prstGeom prst="rect">
            <a:avLst/>
          </a:prstGeom>
          <a:gradFill flip="none" rotWithShape="1">
            <a:gsLst>
              <a:gs pos="3731">
                <a:srgbClr val="904F0E"/>
              </a:gs>
              <a:gs pos="49000">
                <a:srgbClr val="EC923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61473" name="Rectangle 33">
            <a:extLst>
              <a:ext uri="{FF2B5EF4-FFF2-40B4-BE49-F238E27FC236}">
                <a16:creationId xmlns:a16="http://schemas.microsoft.com/office/drawing/2014/main" id="{446B478C-10B4-DBD1-FB5F-31F3853D6D1F}"/>
              </a:ext>
            </a:extLst>
          </p:cNvPr>
          <p:cNvSpPr>
            <a:spLocks noChangeArrowheads="1"/>
          </p:cNvSpPr>
          <p:nvPr/>
        </p:nvSpPr>
        <p:spPr bwMode="auto">
          <a:xfrm>
            <a:off x="695325" y="2122488"/>
            <a:ext cx="1157288" cy="3249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vi-VN" altLang="en-US" sz="2300">
                <a:solidFill>
                  <a:srgbClr val="FF0000"/>
                </a:solidFill>
              </a:rPr>
              <a:t>Những nguyên nhân dẫn đến cạnh tranh trong kinh tế. </a:t>
            </a:r>
          </a:p>
        </p:txBody>
      </p:sp>
      <p:sp>
        <p:nvSpPr>
          <p:cNvPr id="61474" name="Rectangle 34">
            <a:extLst>
              <a:ext uri="{FF2B5EF4-FFF2-40B4-BE49-F238E27FC236}">
                <a16:creationId xmlns:a16="http://schemas.microsoft.com/office/drawing/2014/main" id="{B77E1A13-AA4A-DACC-B5E5-8762D8BB58FC}"/>
              </a:ext>
            </a:extLst>
          </p:cNvPr>
          <p:cNvSpPr>
            <a:spLocks noChangeArrowheads="1"/>
          </p:cNvSpPr>
          <p:nvPr/>
        </p:nvSpPr>
        <p:spPr bwMode="auto">
          <a:xfrm>
            <a:off x="2505075" y="1554163"/>
            <a:ext cx="8586788"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Low"/>
            <a:r>
              <a:rPr lang="vi-VN" altLang="en-US" sz="2200">
                <a:solidFill>
                  <a:schemeClr val="bg1"/>
                </a:solidFill>
              </a:rPr>
              <a:t>Nền kinh tế tồn tại nhiều chủ sở hữu, là những đơn vị kinh tế độc lập, tự do sản xuất, kinh doanh khiến nguồn cung trên thị trường tăng lên làm cho các chủ thể kinh doanh phải cạnh tranh, tìm cho mình những lợi thế để có chỗ đứng trên thị trường. </a:t>
            </a:r>
          </a:p>
        </p:txBody>
      </p:sp>
      <p:sp>
        <p:nvSpPr>
          <p:cNvPr id="61475" name="Rectangle 35">
            <a:extLst>
              <a:ext uri="{FF2B5EF4-FFF2-40B4-BE49-F238E27FC236}">
                <a16:creationId xmlns:a16="http://schemas.microsoft.com/office/drawing/2014/main" id="{8BFD39B9-A929-D840-E631-DA090BCC3073}"/>
              </a:ext>
            </a:extLst>
          </p:cNvPr>
          <p:cNvSpPr>
            <a:spLocks noChangeArrowheads="1"/>
          </p:cNvSpPr>
          <p:nvPr/>
        </p:nvSpPr>
        <p:spPr bwMode="auto">
          <a:xfrm>
            <a:off x="2735263" y="4741863"/>
            <a:ext cx="7781925" cy="1096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Low"/>
            <a:r>
              <a:rPr lang="vi-VN" altLang="en-US" sz="2200">
                <a:solidFill>
                  <a:schemeClr val="bg1"/>
                </a:solidFill>
              </a:rPr>
              <a:t>Mỗi chủ thể có điều kiện sản xuất khác nhau, tạo ra năng suất và chất lượng sản phẩm khác nhau, dẫn đến sự cạnh tranh về giá cả và chất lượng sản phẩm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3" presetClass="entr" presetSubtype="1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500"/>
                                        <p:tgtEl>
                                          <p:spTgt spid="8"/>
                                        </p:tgtEl>
                                      </p:cBhvr>
                                    </p:animEffect>
                                  </p:childTnLst>
                                </p:cTn>
                              </p:par>
                              <p:par>
                                <p:cTn id="11" presetID="3" presetClass="entr" presetSubtype="1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linds(horizontal)">
                                      <p:cBhvr>
                                        <p:cTn id="13" dur="500"/>
                                        <p:tgtEl>
                                          <p:spTgt spid="13"/>
                                        </p:tgtEl>
                                      </p:cBhvr>
                                    </p:animEffect>
                                  </p:childTnLst>
                                </p:cTn>
                              </p:par>
                              <p:par>
                                <p:cTn id="14" presetID="3" presetClass="entr" presetSubtype="10" fill="hold" nodeType="withEffect">
                                  <p:stCondLst>
                                    <p:cond delay="0"/>
                                  </p:stCondLst>
                                  <p:childTnLst>
                                    <p:set>
                                      <p:cBhvr>
                                        <p:cTn id="15" dur="1" fill="hold">
                                          <p:stCondLst>
                                            <p:cond delay="0"/>
                                          </p:stCondLst>
                                        </p:cTn>
                                        <p:tgtEl>
                                          <p:spTgt spid="61473"/>
                                        </p:tgtEl>
                                        <p:attrNameLst>
                                          <p:attrName>style.visibility</p:attrName>
                                        </p:attrNameLst>
                                      </p:cBhvr>
                                      <p:to>
                                        <p:strVal val="visible"/>
                                      </p:to>
                                    </p:set>
                                    <p:animEffect transition="in" filter="blinds(horizontal)">
                                      <p:cBhvr>
                                        <p:cTn id="16" dur="500"/>
                                        <p:tgtEl>
                                          <p:spTgt spid="61473"/>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3" presetClass="entr" presetSubtype="10" fill="hold" nodeType="clickEffect">
                                  <p:stCondLst>
                                    <p:cond delay="0"/>
                                  </p:stCondLst>
                                  <p:childTnLst>
                                    <p:set>
                                      <p:cBhvr>
                                        <p:cTn id="20" dur="1" fill="hold">
                                          <p:stCondLst>
                                            <p:cond delay="0"/>
                                          </p:stCondLst>
                                        </p:cTn>
                                        <p:tgtEl>
                                          <p:spTgt spid="61474"/>
                                        </p:tgtEl>
                                        <p:attrNameLst>
                                          <p:attrName>style.visibility</p:attrName>
                                        </p:attrNameLst>
                                      </p:cBhvr>
                                      <p:to>
                                        <p:strVal val="visible"/>
                                      </p:to>
                                    </p:set>
                                    <p:animEffect transition="in" filter="blinds(horizontal)">
                                      <p:cBhvr>
                                        <p:cTn id="21" dur="500"/>
                                        <p:tgtEl>
                                          <p:spTgt spid="61474"/>
                                        </p:tgtEl>
                                      </p:cBhvr>
                                    </p:animEffect>
                                  </p:childTnLst>
                                </p:cTn>
                              </p:par>
                              <p:par>
                                <p:cTn id="22" presetID="3" presetClass="entr" presetSubtype="10" fill="hold" nodeType="with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blinds(horizontal)">
                                      <p:cBhvr>
                                        <p:cTn id="24" dur="500"/>
                                        <p:tgtEl>
                                          <p:spTgt spid="2"/>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3" presetClass="entr" presetSubtype="10" fill="hold" nodeType="clickEffect">
                                  <p:stCondLst>
                                    <p:cond delay="0"/>
                                  </p:stCondLst>
                                  <p:childTnLst>
                                    <p:set>
                                      <p:cBhvr>
                                        <p:cTn id="28" dur="1" fill="hold">
                                          <p:stCondLst>
                                            <p:cond delay="0"/>
                                          </p:stCondLst>
                                        </p:cTn>
                                        <p:tgtEl>
                                          <p:spTgt spid="61475"/>
                                        </p:tgtEl>
                                        <p:attrNameLst>
                                          <p:attrName>style.visibility</p:attrName>
                                        </p:attrNameLst>
                                      </p:cBhvr>
                                      <p:to>
                                        <p:strVal val="visible"/>
                                      </p:to>
                                    </p:set>
                                    <p:animEffect transition="in" filter="blinds(horizontal)">
                                      <p:cBhvr>
                                        <p:cTn id="29" dur="500"/>
                                        <p:tgtEl>
                                          <p:spTgt spid="61475"/>
                                        </p:tgtEl>
                                      </p:cBhvr>
                                    </p:animEffect>
                                  </p:childTnLst>
                                </p:cTn>
                              </p:par>
                              <p:par>
                                <p:cTn id="30" presetID="3" presetClass="entr" presetSubtype="10" fill="hold" nodeType="with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blinds(horizontal)">
                                      <p:cBhvr>
                                        <p:cTn id="3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P spid="61473" grpId="0"/>
      <p:bldP spid="61474" grpId="0"/>
      <p:bldP spid="6147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38" name="Rectangle 46">
            <a:extLst>
              <a:ext uri="{FF2B5EF4-FFF2-40B4-BE49-F238E27FC236}">
                <a16:creationId xmlns:a16="http://schemas.microsoft.com/office/drawing/2014/main" id="{27EF4FB3-EC4B-4D3F-8C19-76C2AD9D9546}"/>
              </a:ext>
            </a:extLst>
          </p:cNvPr>
          <p:cNvSpPr>
            <a:spLocks noChangeArrowheads="1"/>
          </p:cNvSpPr>
          <p:nvPr/>
        </p:nvSpPr>
        <p:spPr bwMode="auto">
          <a:xfrm>
            <a:off x="220663" y="174625"/>
            <a:ext cx="9601200" cy="650875"/>
          </a:xfrm>
          <a:prstGeom prst="rect">
            <a:avLst/>
          </a:prstGeom>
          <a:noFill/>
          <a:ln w="25400">
            <a:solidFill>
              <a:srgbClr val="FF0000"/>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Low"/>
            <a:r>
              <a:rPr lang="vi-VN" altLang="en-US" sz="3500" b="1"/>
              <a:t>3. Vai trò của cạnh tranh trong nền kinh tế</a:t>
            </a:r>
          </a:p>
        </p:txBody>
      </p:sp>
      <p:sp>
        <p:nvSpPr>
          <p:cNvPr id="59439" name="Rectangle 47">
            <a:extLst>
              <a:ext uri="{FF2B5EF4-FFF2-40B4-BE49-F238E27FC236}">
                <a16:creationId xmlns:a16="http://schemas.microsoft.com/office/drawing/2014/main" id="{99792D90-88A0-4585-C96E-F934728C6988}"/>
              </a:ext>
            </a:extLst>
          </p:cNvPr>
          <p:cNvSpPr>
            <a:spLocks noChangeArrowheads="1"/>
          </p:cNvSpPr>
          <p:nvPr/>
        </p:nvSpPr>
        <p:spPr bwMode="auto">
          <a:xfrm>
            <a:off x="320675" y="1681163"/>
            <a:ext cx="11493500" cy="2774950"/>
          </a:xfrm>
          <a:prstGeom prst="rect">
            <a:avLst/>
          </a:prstGeom>
          <a:noFill/>
          <a:ln w="1587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Low"/>
            <a:r>
              <a:rPr lang="vi-VN" altLang="en-US" sz="2500"/>
              <a:t>Để cạnh tranh giành thị phần dệt may trên thị trường, doanh nghiệp P đưa ra các biện pháp chủ động, nâng cao năng lực sản xuất và trình độ tay nghề; chuyển hướng sản xuất từ hình thức nhận gia công sang hình thức tự chủ nguồn nguyên liệu, tự thiết kế và hoàn thành sản phẩm. Nhờ sự nỗ lực không ngừng đổi mới, doanh nghiệp P đã nâng cao năng suất, chất lượng, đa dạng hoá các sản phẩm để đáp ứng yêu cầu ngày càng cao của khách hàng và tăng sức cạnh tranh trên thị trường dệt may. </a:t>
            </a:r>
          </a:p>
        </p:txBody>
      </p:sp>
      <p:pic>
        <p:nvPicPr>
          <p:cNvPr id="59440" name="Picture 48" descr="3 câu hỏi tiết lộ mọi điều về ứng viên | Cẩm nang tuyển dụng">
            <a:extLst>
              <a:ext uri="{FF2B5EF4-FFF2-40B4-BE49-F238E27FC236}">
                <a16:creationId xmlns:a16="http://schemas.microsoft.com/office/drawing/2014/main" id="{C4B466E3-D74F-144E-24D3-B03C4C4858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088" y="5264150"/>
            <a:ext cx="1592262" cy="1303338"/>
          </a:xfrm>
          <a:prstGeom prst="rect">
            <a:avLst/>
          </a:prstGeom>
          <a:noFill/>
          <a:extLst>
            <a:ext uri="{909E8E84-426E-40DD-AFC4-6F175D3DCCD1}">
              <a14:hiddenFill xmlns:a14="http://schemas.microsoft.com/office/drawing/2010/main">
                <a:solidFill>
                  <a:srgbClr val="FFFFFF"/>
                </a:solidFill>
              </a14:hiddenFill>
            </a:ext>
          </a:extLst>
        </p:spPr>
      </p:pic>
      <p:sp>
        <p:nvSpPr>
          <p:cNvPr id="59441" name="Rectangle 49">
            <a:extLst>
              <a:ext uri="{FF2B5EF4-FFF2-40B4-BE49-F238E27FC236}">
                <a16:creationId xmlns:a16="http://schemas.microsoft.com/office/drawing/2014/main" id="{0AAE9860-38C4-3A88-0654-435B6A7D1A4E}"/>
              </a:ext>
            </a:extLst>
          </p:cNvPr>
          <p:cNvSpPr>
            <a:spLocks noChangeArrowheads="1"/>
          </p:cNvSpPr>
          <p:nvPr/>
        </p:nvSpPr>
        <p:spPr bwMode="auto">
          <a:xfrm>
            <a:off x="2378075" y="5481638"/>
            <a:ext cx="9434513"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Low"/>
            <a:r>
              <a:rPr lang="vi-VN" altLang="en-US" sz="2500"/>
              <a:t>Em hãy cho biết những biện pháp mà doanh nghiệp P thực hiện nhằm mục đích gì? </a:t>
            </a:r>
          </a:p>
        </p:txBody>
      </p:sp>
      <p:sp>
        <p:nvSpPr>
          <p:cNvPr id="59442" name="Rectangle 50">
            <a:extLst>
              <a:ext uri="{FF2B5EF4-FFF2-40B4-BE49-F238E27FC236}">
                <a16:creationId xmlns:a16="http://schemas.microsoft.com/office/drawing/2014/main" id="{14D0851E-F74A-97D6-AADE-A8F9AF3DC154}"/>
              </a:ext>
            </a:extLst>
          </p:cNvPr>
          <p:cNvSpPr>
            <a:spLocks noChangeArrowheads="1"/>
          </p:cNvSpPr>
          <p:nvPr/>
        </p:nvSpPr>
        <p:spPr bwMode="auto">
          <a:xfrm>
            <a:off x="447675" y="1025525"/>
            <a:ext cx="4025900" cy="47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vi-VN" altLang="en-US" sz="2500" b="1"/>
              <a:t>a. Đối với người sản xuất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9438"/>
                                        </p:tgtEl>
                                        <p:attrNameLst>
                                          <p:attrName>style.visibility</p:attrName>
                                        </p:attrNameLst>
                                      </p:cBhvr>
                                      <p:to>
                                        <p:strVal val="visible"/>
                                      </p:to>
                                    </p:set>
                                    <p:animEffect transition="in" filter="blinds(horizontal)">
                                      <p:cBhvr>
                                        <p:cTn id="7" dur="500"/>
                                        <p:tgtEl>
                                          <p:spTgt spid="594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59442"/>
                                        </p:tgtEl>
                                        <p:attrNameLst>
                                          <p:attrName>style.visibility</p:attrName>
                                        </p:attrNameLst>
                                      </p:cBhvr>
                                      <p:to>
                                        <p:strVal val="visible"/>
                                      </p:to>
                                    </p:set>
                                    <p:animEffect transition="in" filter="blinds(horizontal)">
                                      <p:cBhvr>
                                        <p:cTn id="12" dur="500"/>
                                        <p:tgtEl>
                                          <p:spTgt spid="5944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59439"/>
                                        </p:tgtEl>
                                        <p:attrNameLst>
                                          <p:attrName>style.visibility</p:attrName>
                                        </p:attrNameLst>
                                      </p:cBhvr>
                                      <p:to>
                                        <p:strVal val="visible"/>
                                      </p:to>
                                    </p:set>
                                    <p:animEffect transition="in" filter="blinds(horizontal)">
                                      <p:cBhvr>
                                        <p:cTn id="17" dur="500"/>
                                        <p:tgtEl>
                                          <p:spTgt spid="5943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59440"/>
                                        </p:tgtEl>
                                        <p:attrNameLst>
                                          <p:attrName>style.visibility</p:attrName>
                                        </p:attrNameLst>
                                      </p:cBhvr>
                                      <p:to>
                                        <p:strVal val="visible"/>
                                      </p:to>
                                    </p:set>
                                    <p:animEffect transition="in" filter="blinds(horizontal)">
                                      <p:cBhvr>
                                        <p:cTn id="22" dur="500"/>
                                        <p:tgtEl>
                                          <p:spTgt spid="5944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59441"/>
                                        </p:tgtEl>
                                        <p:attrNameLst>
                                          <p:attrName>style.visibility</p:attrName>
                                        </p:attrNameLst>
                                      </p:cBhvr>
                                      <p:to>
                                        <p:strVal val="visible"/>
                                      </p:to>
                                    </p:set>
                                    <p:animEffect transition="in" filter="blinds(horizontal)">
                                      <p:cBhvr>
                                        <p:cTn id="27" dur="500"/>
                                        <p:tgtEl>
                                          <p:spTgt spid="594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438" grpId="0" animBg="1"/>
      <p:bldP spid="59439" grpId="0" animBg="1"/>
      <p:bldP spid="59441" grpId="0"/>
      <p:bldP spid="5944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Circle: Hollow 22">
            <a:extLst>
              <a:ext uri="{FF2B5EF4-FFF2-40B4-BE49-F238E27FC236}">
                <a16:creationId xmlns:a16="http://schemas.microsoft.com/office/drawing/2014/main" id="{056CB181-F9F8-2DF7-BDA8-A3888F933688}"/>
              </a:ext>
            </a:extLst>
          </p:cNvPr>
          <p:cNvSpPr/>
          <p:nvPr/>
        </p:nvSpPr>
        <p:spPr>
          <a:xfrm>
            <a:off x="444500" y="1708150"/>
            <a:ext cx="2589213" cy="2589213"/>
          </a:xfrm>
          <a:prstGeom prst="donut">
            <a:avLst>
              <a:gd name="adj" fmla="val 4709"/>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solidFill>
                <a:schemeClr val="tx1"/>
              </a:solidFill>
            </a:endParaRPr>
          </a:p>
        </p:txBody>
      </p:sp>
      <p:grpSp>
        <p:nvGrpSpPr>
          <p:cNvPr id="63491" name="Group 23">
            <a:extLst>
              <a:ext uri="{FF2B5EF4-FFF2-40B4-BE49-F238E27FC236}">
                <a16:creationId xmlns:a16="http://schemas.microsoft.com/office/drawing/2014/main" id="{157196A5-D56C-8AB1-68DA-7AF61632E6DA}"/>
              </a:ext>
            </a:extLst>
          </p:cNvPr>
          <p:cNvGrpSpPr>
            <a:grpSpLocks/>
          </p:cNvGrpSpPr>
          <p:nvPr/>
        </p:nvGrpSpPr>
        <p:grpSpPr bwMode="auto">
          <a:xfrm>
            <a:off x="1262063" y="914400"/>
            <a:ext cx="1030287" cy="1076325"/>
            <a:chOff x="2356834" y="1022351"/>
            <a:chExt cx="1030310" cy="1076905"/>
          </a:xfrm>
        </p:grpSpPr>
        <p:sp>
          <p:nvSpPr>
            <p:cNvPr id="25" name="Freeform: Shape 24">
              <a:extLst>
                <a:ext uri="{FF2B5EF4-FFF2-40B4-BE49-F238E27FC236}">
                  <a16:creationId xmlns:a16="http://schemas.microsoft.com/office/drawing/2014/main" id="{C4C6F5AA-8A57-1D32-48DA-8A6F8747D3BB}"/>
                </a:ext>
              </a:extLst>
            </p:cNvPr>
            <p:cNvSpPr/>
            <p:nvPr/>
          </p:nvSpPr>
          <p:spPr>
            <a:xfrm>
              <a:off x="2356834" y="1725993"/>
              <a:ext cx="1030310" cy="373263"/>
            </a:xfrm>
            <a:custGeom>
              <a:avLst/>
              <a:gdLst>
                <a:gd name="connsiteX0" fmla="*/ 48923 w 1030310"/>
                <a:gd name="connsiteY0" fmla="*/ 0 h 373487"/>
                <a:gd name="connsiteX1" fmla="*/ 981387 w 1030310"/>
                <a:gd name="connsiteY1" fmla="*/ 0 h 373487"/>
                <a:gd name="connsiteX2" fmla="*/ 1030310 w 1030310"/>
                <a:gd name="connsiteY2" fmla="*/ 373487 h 373487"/>
                <a:gd name="connsiteX3" fmla="*/ 907066 w 1030310"/>
                <a:gd name="connsiteY3" fmla="*/ 373487 h 373487"/>
                <a:gd name="connsiteX4" fmla="*/ 830866 w 1030310"/>
                <a:gd name="connsiteY4" fmla="*/ 297287 h 373487"/>
                <a:gd name="connsiteX5" fmla="*/ 754666 w 1030310"/>
                <a:gd name="connsiteY5" fmla="*/ 373487 h 373487"/>
                <a:gd name="connsiteX6" fmla="*/ 278416 w 1030310"/>
                <a:gd name="connsiteY6" fmla="*/ 373487 h 373487"/>
                <a:gd name="connsiteX7" fmla="*/ 202216 w 1030310"/>
                <a:gd name="connsiteY7" fmla="*/ 297287 h 373487"/>
                <a:gd name="connsiteX8" fmla="*/ 126016 w 1030310"/>
                <a:gd name="connsiteY8" fmla="*/ 373487 h 373487"/>
                <a:gd name="connsiteX9" fmla="*/ 0 w 1030310"/>
                <a:gd name="connsiteY9" fmla="*/ 373487 h 373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30310" h="373487">
                  <a:moveTo>
                    <a:pt x="48923" y="0"/>
                  </a:moveTo>
                  <a:lnTo>
                    <a:pt x="981387" y="0"/>
                  </a:lnTo>
                  <a:lnTo>
                    <a:pt x="1030310" y="373487"/>
                  </a:lnTo>
                  <a:lnTo>
                    <a:pt x="907066" y="373487"/>
                  </a:lnTo>
                  <a:cubicBezTo>
                    <a:pt x="907066" y="331403"/>
                    <a:pt x="872950" y="297287"/>
                    <a:pt x="830866" y="297287"/>
                  </a:cubicBezTo>
                  <a:cubicBezTo>
                    <a:pt x="788782" y="297287"/>
                    <a:pt x="754666" y="331403"/>
                    <a:pt x="754666" y="373487"/>
                  </a:cubicBezTo>
                  <a:lnTo>
                    <a:pt x="278416" y="373487"/>
                  </a:lnTo>
                  <a:cubicBezTo>
                    <a:pt x="278416" y="331403"/>
                    <a:pt x="244300" y="297287"/>
                    <a:pt x="202216" y="297287"/>
                  </a:cubicBezTo>
                  <a:cubicBezTo>
                    <a:pt x="160132" y="297287"/>
                    <a:pt x="126016" y="331403"/>
                    <a:pt x="126016" y="373487"/>
                  </a:cubicBezTo>
                  <a:lnTo>
                    <a:pt x="0" y="373487"/>
                  </a:lnTo>
                  <a:close/>
                </a:path>
              </a:pathLst>
            </a:custGeom>
            <a:gradFill>
              <a:gsLst>
                <a:gs pos="58000">
                  <a:schemeClr val="tx1">
                    <a:lumMod val="65000"/>
                    <a:lumOff val="35000"/>
                  </a:schemeClr>
                </a:gs>
                <a:gs pos="37000">
                  <a:schemeClr val="tx1"/>
                </a:gs>
                <a:gs pos="74000">
                  <a:schemeClr val="tx1">
                    <a:lumMod val="85000"/>
                    <a:lumOff val="15000"/>
                  </a:schemeClr>
                </a:gs>
                <a:gs pos="100000">
                  <a:schemeClr val="tx1">
                    <a:lumMod val="95000"/>
                    <a:lumOff val="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26" name="Freeform: Shape 25">
              <a:extLst>
                <a:ext uri="{FF2B5EF4-FFF2-40B4-BE49-F238E27FC236}">
                  <a16:creationId xmlns:a16="http://schemas.microsoft.com/office/drawing/2014/main" id="{DB02CA8A-02F8-7F03-3BA6-22ACACF5BCB5}"/>
                </a:ext>
              </a:extLst>
            </p:cNvPr>
            <p:cNvSpPr/>
            <p:nvPr/>
          </p:nvSpPr>
          <p:spPr>
            <a:xfrm>
              <a:off x="2542575" y="1022351"/>
              <a:ext cx="658828" cy="1027666"/>
            </a:xfrm>
            <a:custGeom>
              <a:avLst/>
              <a:gdLst>
                <a:gd name="connsiteX0" fmla="*/ 219376 w 658904"/>
                <a:gd name="connsiteY0" fmla="*/ 96443 h 1028237"/>
                <a:gd name="connsiteX1" fmla="*/ 246612 w 658904"/>
                <a:gd name="connsiteY1" fmla="*/ 100474 h 1028237"/>
                <a:gd name="connsiteX2" fmla="*/ 238871 w 658904"/>
                <a:gd name="connsiteY2" fmla="*/ 133134 h 1028237"/>
                <a:gd name="connsiteX3" fmla="*/ 238871 w 658904"/>
                <a:gd name="connsiteY3" fmla="*/ 133134 h 1028237"/>
                <a:gd name="connsiteX4" fmla="*/ 26693 w 658904"/>
                <a:gd name="connsiteY4" fmla="*/ 1028237 h 1028237"/>
                <a:gd name="connsiteX5" fmla="*/ 0 w 658904"/>
                <a:gd name="connsiteY5" fmla="*/ 1021910 h 1028237"/>
                <a:gd name="connsiteX6" fmla="*/ 212213 w 658904"/>
                <a:gd name="connsiteY6" fmla="*/ 126662 h 1028237"/>
                <a:gd name="connsiteX7" fmla="*/ 212213 w 658904"/>
                <a:gd name="connsiteY7" fmla="*/ 126662 h 1028237"/>
                <a:gd name="connsiteX8" fmla="*/ 317690 w 658904"/>
                <a:gd name="connsiteY8" fmla="*/ 0 h 1028237"/>
                <a:gd name="connsiteX9" fmla="*/ 511365 w 658904"/>
                <a:gd name="connsiteY9" fmla="*/ 69723 h 1028237"/>
                <a:gd name="connsiteX10" fmla="*/ 454639 w 658904"/>
                <a:gd name="connsiteY10" fmla="*/ 119025 h 1028237"/>
                <a:gd name="connsiteX11" fmla="*/ 446837 w 658904"/>
                <a:gd name="connsiteY11" fmla="*/ 120919 h 1028237"/>
                <a:gd name="connsiteX12" fmla="*/ 658904 w 658904"/>
                <a:gd name="connsiteY12" fmla="*/ 1015558 h 1028237"/>
                <a:gd name="connsiteX13" fmla="*/ 632212 w 658904"/>
                <a:gd name="connsiteY13" fmla="*/ 1021885 h 1028237"/>
                <a:gd name="connsiteX14" fmla="*/ 420178 w 658904"/>
                <a:gd name="connsiteY14" fmla="*/ 127389 h 1028237"/>
                <a:gd name="connsiteX15" fmla="*/ 420178 w 658904"/>
                <a:gd name="connsiteY15" fmla="*/ 127389 h 1028237"/>
                <a:gd name="connsiteX16" fmla="*/ 412949 w 658904"/>
                <a:gd name="connsiteY16" fmla="*/ 96896 h 1028237"/>
                <a:gd name="connsiteX17" fmla="*/ 429990 w 658904"/>
                <a:gd name="connsiteY17" fmla="*/ 94374 h 1028237"/>
                <a:gd name="connsiteX18" fmla="*/ 439788 w 658904"/>
                <a:gd name="connsiteY18" fmla="*/ 91184 h 1028237"/>
                <a:gd name="connsiteX19" fmla="*/ 464025 w 658904"/>
                <a:gd name="connsiteY19" fmla="*/ 83293 h 1028237"/>
                <a:gd name="connsiteX20" fmla="*/ 476505 w 658904"/>
                <a:gd name="connsiteY20" fmla="*/ 69723 h 1028237"/>
                <a:gd name="connsiteX21" fmla="*/ 317691 w 658904"/>
                <a:gd name="connsiteY21" fmla="*/ 34861 h 1028237"/>
                <a:gd name="connsiteX22" fmla="*/ 158877 w 658904"/>
                <a:gd name="connsiteY22" fmla="*/ 69723 h 1028237"/>
                <a:gd name="connsiteX23" fmla="*/ 205392 w 658904"/>
                <a:gd name="connsiteY23" fmla="*/ 94374 h 1028237"/>
                <a:gd name="connsiteX24" fmla="*/ 219375 w 658904"/>
                <a:gd name="connsiteY24" fmla="*/ 96443 h 1028237"/>
                <a:gd name="connsiteX25" fmla="*/ 212212 w 658904"/>
                <a:gd name="connsiteY25" fmla="*/ 126663 h 1028237"/>
                <a:gd name="connsiteX26" fmla="*/ 180741 w 658904"/>
                <a:gd name="connsiteY26" fmla="*/ 119025 h 1028237"/>
                <a:gd name="connsiteX27" fmla="*/ 124015 w 658904"/>
                <a:gd name="connsiteY27" fmla="*/ 69723 h 1028237"/>
                <a:gd name="connsiteX28" fmla="*/ 317690 w 658904"/>
                <a:gd name="connsiteY28" fmla="*/ 0 h 1028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58904" h="1028237">
                  <a:moveTo>
                    <a:pt x="219376" y="96443"/>
                  </a:moveTo>
                  <a:lnTo>
                    <a:pt x="246612" y="100474"/>
                  </a:lnTo>
                  <a:lnTo>
                    <a:pt x="238871" y="133134"/>
                  </a:lnTo>
                  <a:lnTo>
                    <a:pt x="238871" y="133134"/>
                  </a:lnTo>
                  <a:lnTo>
                    <a:pt x="26693" y="1028237"/>
                  </a:lnTo>
                  <a:lnTo>
                    <a:pt x="0" y="1021910"/>
                  </a:lnTo>
                  <a:lnTo>
                    <a:pt x="212213" y="126662"/>
                  </a:lnTo>
                  <a:lnTo>
                    <a:pt x="212213" y="126662"/>
                  </a:lnTo>
                  <a:close/>
                  <a:moveTo>
                    <a:pt x="317690" y="0"/>
                  </a:moveTo>
                  <a:cubicBezTo>
                    <a:pt x="424654" y="0"/>
                    <a:pt x="511365" y="31216"/>
                    <a:pt x="511365" y="69723"/>
                  </a:cubicBezTo>
                  <a:cubicBezTo>
                    <a:pt x="511365" y="88977"/>
                    <a:pt x="489687" y="106407"/>
                    <a:pt x="454639" y="119025"/>
                  </a:cubicBezTo>
                  <a:lnTo>
                    <a:pt x="446837" y="120919"/>
                  </a:lnTo>
                  <a:lnTo>
                    <a:pt x="658904" y="1015558"/>
                  </a:lnTo>
                  <a:lnTo>
                    <a:pt x="632212" y="1021885"/>
                  </a:lnTo>
                  <a:lnTo>
                    <a:pt x="420178" y="127389"/>
                  </a:lnTo>
                  <a:lnTo>
                    <a:pt x="420178" y="127389"/>
                  </a:lnTo>
                  <a:lnTo>
                    <a:pt x="412949" y="96896"/>
                  </a:lnTo>
                  <a:lnTo>
                    <a:pt x="429990" y="94374"/>
                  </a:lnTo>
                  <a:lnTo>
                    <a:pt x="439788" y="91184"/>
                  </a:lnTo>
                  <a:lnTo>
                    <a:pt x="464025" y="83293"/>
                  </a:lnTo>
                  <a:cubicBezTo>
                    <a:pt x="472061" y="79122"/>
                    <a:pt x="476505" y="74537"/>
                    <a:pt x="476505" y="69723"/>
                  </a:cubicBezTo>
                  <a:cubicBezTo>
                    <a:pt x="476505" y="50469"/>
                    <a:pt x="405402" y="34861"/>
                    <a:pt x="317691" y="34861"/>
                  </a:cubicBezTo>
                  <a:cubicBezTo>
                    <a:pt x="229980" y="34861"/>
                    <a:pt x="158877" y="50469"/>
                    <a:pt x="158877" y="69723"/>
                  </a:cubicBezTo>
                  <a:cubicBezTo>
                    <a:pt x="158877" y="79350"/>
                    <a:pt x="176653" y="88066"/>
                    <a:pt x="205392" y="94374"/>
                  </a:cubicBezTo>
                  <a:lnTo>
                    <a:pt x="219375" y="96443"/>
                  </a:lnTo>
                  <a:lnTo>
                    <a:pt x="212212" y="126663"/>
                  </a:lnTo>
                  <a:lnTo>
                    <a:pt x="180741" y="119025"/>
                  </a:lnTo>
                  <a:cubicBezTo>
                    <a:pt x="145693" y="106407"/>
                    <a:pt x="124015" y="88977"/>
                    <a:pt x="124015" y="69723"/>
                  </a:cubicBezTo>
                  <a:cubicBezTo>
                    <a:pt x="124015" y="31216"/>
                    <a:pt x="210726" y="0"/>
                    <a:pt x="31769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solidFill>
                  <a:schemeClr val="tx1"/>
                </a:solidFill>
              </a:endParaRPr>
            </a:p>
          </p:txBody>
        </p:sp>
      </p:grpSp>
      <p:sp>
        <p:nvSpPr>
          <p:cNvPr id="27" name="Circle: Hollow 26">
            <a:extLst>
              <a:ext uri="{FF2B5EF4-FFF2-40B4-BE49-F238E27FC236}">
                <a16:creationId xmlns:a16="http://schemas.microsoft.com/office/drawing/2014/main" id="{24EC9F28-1DCF-32FA-095B-E4B9783E9435}"/>
              </a:ext>
            </a:extLst>
          </p:cNvPr>
          <p:cNvSpPr/>
          <p:nvPr/>
        </p:nvSpPr>
        <p:spPr>
          <a:xfrm>
            <a:off x="3341688" y="1746250"/>
            <a:ext cx="2589212" cy="2589213"/>
          </a:xfrm>
          <a:prstGeom prst="donut">
            <a:avLst>
              <a:gd name="adj" fmla="val 4709"/>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solidFill>
                <a:schemeClr val="tx1"/>
              </a:solidFill>
            </a:endParaRPr>
          </a:p>
        </p:txBody>
      </p:sp>
      <p:grpSp>
        <p:nvGrpSpPr>
          <p:cNvPr id="63495" name="Group 27">
            <a:extLst>
              <a:ext uri="{FF2B5EF4-FFF2-40B4-BE49-F238E27FC236}">
                <a16:creationId xmlns:a16="http://schemas.microsoft.com/office/drawing/2014/main" id="{C1930019-E172-30D9-7452-F1CE1BC1BB24}"/>
              </a:ext>
            </a:extLst>
          </p:cNvPr>
          <p:cNvGrpSpPr>
            <a:grpSpLocks/>
          </p:cNvGrpSpPr>
          <p:nvPr/>
        </p:nvGrpSpPr>
        <p:grpSpPr bwMode="auto">
          <a:xfrm>
            <a:off x="4159250" y="952500"/>
            <a:ext cx="1030288" cy="1077913"/>
            <a:chOff x="2356834" y="1022351"/>
            <a:chExt cx="1030310" cy="1076905"/>
          </a:xfrm>
        </p:grpSpPr>
        <p:sp>
          <p:nvSpPr>
            <p:cNvPr id="29" name="Freeform: Shape 28">
              <a:extLst>
                <a:ext uri="{FF2B5EF4-FFF2-40B4-BE49-F238E27FC236}">
                  <a16:creationId xmlns:a16="http://schemas.microsoft.com/office/drawing/2014/main" id="{1F59E223-757B-4974-0C11-63905C2BD87D}"/>
                </a:ext>
              </a:extLst>
            </p:cNvPr>
            <p:cNvSpPr/>
            <p:nvPr/>
          </p:nvSpPr>
          <p:spPr>
            <a:xfrm>
              <a:off x="2356834" y="1726542"/>
              <a:ext cx="1030310" cy="372714"/>
            </a:xfrm>
            <a:custGeom>
              <a:avLst/>
              <a:gdLst>
                <a:gd name="connsiteX0" fmla="*/ 48923 w 1030310"/>
                <a:gd name="connsiteY0" fmla="*/ 0 h 373487"/>
                <a:gd name="connsiteX1" fmla="*/ 981387 w 1030310"/>
                <a:gd name="connsiteY1" fmla="*/ 0 h 373487"/>
                <a:gd name="connsiteX2" fmla="*/ 1030310 w 1030310"/>
                <a:gd name="connsiteY2" fmla="*/ 373487 h 373487"/>
                <a:gd name="connsiteX3" fmla="*/ 907066 w 1030310"/>
                <a:gd name="connsiteY3" fmla="*/ 373487 h 373487"/>
                <a:gd name="connsiteX4" fmla="*/ 830866 w 1030310"/>
                <a:gd name="connsiteY4" fmla="*/ 297287 h 373487"/>
                <a:gd name="connsiteX5" fmla="*/ 754666 w 1030310"/>
                <a:gd name="connsiteY5" fmla="*/ 373487 h 373487"/>
                <a:gd name="connsiteX6" fmla="*/ 278416 w 1030310"/>
                <a:gd name="connsiteY6" fmla="*/ 373487 h 373487"/>
                <a:gd name="connsiteX7" fmla="*/ 202216 w 1030310"/>
                <a:gd name="connsiteY7" fmla="*/ 297287 h 373487"/>
                <a:gd name="connsiteX8" fmla="*/ 126016 w 1030310"/>
                <a:gd name="connsiteY8" fmla="*/ 373487 h 373487"/>
                <a:gd name="connsiteX9" fmla="*/ 0 w 1030310"/>
                <a:gd name="connsiteY9" fmla="*/ 373487 h 373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30310" h="373487">
                  <a:moveTo>
                    <a:pt x="48923" y="0"/>
                  </a:moveTo>
                  <a:lnTo>
                    <a:pt x="981387" y="0"/>
                  </a:lnTo>
                  <a:lnTo>
                    <a:pt x="1030310" y="373487"/>
                  </a:lnTo>
                  <a:lnTo>
                    <a:pt x="907066" y="373487"/>
                  </a:lnTo>
                  <a:cubicBezTo>
                    <a:pt x="907066" y="331403"/>
                    <a:pt x="872950" y="297287"/>
                    <a:pt x="830866" y="297287"/>
                  </a:cubicBezTo>
                  <a:cubicBezTo>
                    <a:pt x="788782" y="297287"/>
                    <a:pt x="754666" y="331403"/>
                    <a:pt x="754666" y="373487"/>
                  </a:cubicBezTo>
                  <a:lnTo>
                    <a:pt x="278416" y="373487"/>
                  </a:lnTo>
                  <a:cubicBezTo>
                    <a:pt x="278416" y="331403"/>
                    <a:pt x="244300" y="297287"/>
                    <a:pt x="202216" y="297287"/>
                  </a:cubicBezTo>
                  <a:cubicBezTo>
                    <a:pt x="160132" y="297287"/>
                    <a:pt x="126016" y="331403"/>
                    <a:pt x="126016" y="373487"/>
                  </a:cubicBezTo>
                  <a:lnTo>
                    <a:pt x="0" y="373487"/>
                  </a:lnTo>
                  <a:close/>
                </a:path>
              </a:pathLst>
            </a:custGeom>
            <a:gradFill>
              <a:gsLst>
                <a:gs pos="58000">
                  <a:schemeClr val="tx1">
                    <a:lumMod val="65000"/>
                    <a:lumOff val="35000"/>
                  </a:schemeClr>
                </a:gs>
                <a:gs pos="37000">
                  <a:schemeClr val="tx1"/>
                </a:gs>
                <a:gs pos="74000">
                  <a:schemeClr val="tx1">
                    <a:lumMod val="85000"/>
                    <a:lumOff val="15000"/>
                  </a:schemeClr>
                </a:gs>
                <a:gs pos="100000">
                  <a:schemeClr val="tx1">
                    <a:lumMod val="95000"/>
                    <a:lumOff val="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30" name="Freeform: Shape 29">
              <a:extLst>
                <a:ext uri="{FF2B5EF4-FFF2-40B4-BE49-F238E27FC236}">
                  <a16:creationId xmlns:a16="http://schemas.microsoft.com/office/drawing/2014/main" id="{685858A6-9163-22CF-0453-DFD18285C433}"/>
                </a:ext>
              </a:extLst>
            </p:cNvPr>
            <p:cNvSpPr/>
            <p:nvPr/>
          </p:nvSpPr>
          <p:spPr>
            <a:xfrm>
              <a:off x="2542576" y="1022351"/>
              <a:ext cx="658826" cy="1027738"/>
            </a:xfrm>
            <a:custGeom>
              <a:avLst/>
              <a:gdLst>
                <a:gd name="connsiteX0" fmla="*/ 219376 w 658904"/>
                <a:gd name="connsiteY0" fmla="*/ 96443 h 1028237"/>
                <a:gd name="connsiteX1" fmla="*/ 246612 w 658904"/>
                <a:gd name="connsiteY1" fmla="*/ 100474 h 1028237"/>
                <a:gd name="connsiteX2" fmla="*/ 238871 w 658904"/>
                <a:gd name="connsiteY2" fmla="*/ 133134 h 1028237"/>
                <a:gd name="connsiteX3" fmla="*/ 238871 w 658904"/>
                <a:gd name="connsiteY3" fmla="*/ 133134 h 1028237"/>
                <a:gd name="connsiteX4" fmla="*/ 26693 w 658904"/>
                <a:gd name="connsiteY4" fmla="*/ 1028237 h 1028237"/>
                <a:gd name="connsiteX5" fmla="*/ 0 w 658904"/>
                <a:gd name="connsiteY5" fmla="*/ 1021910 h 1028237"/>
                <a:gd name="connsiteX6" fmla="*/ 212213 w 658904"/>
                <a:gd name="connsiteY6" fmla="*/ 126662 h 1028237"/>
                <a:gd name="connsiteX7" fmla="*/ 212213 w 658904"/>
                <a:gd name="connsiteY7" fmla="*/ 126662 h 1028237"/>
                <a:gd name="connsiteX8" fmla="*/ 317690 w 658904"/>
                <a:gd name="connsiteY8" fmla="*/ 0 h 1028237"/>
                <a:gd name="connsiteX9" fmla="*/ 511365 w 658904"/>
                <a:gd name="connsiteY9" fmla="*/ 69723 h 1028237"/>
                <a:gd name="connsiteX10" fmla="*/ 454639 w 658904"/>
                <a:gd name="connsiteY10" fmla="*/ 119025 h 1028237"/>
                <a:gd name="connsiteX11" fmla="*/ 446837 w 658904"/>
                <a:gd name="connsiteY11" fmla="*/ 120919 h 1028237"/>
                <a:gd name="connsiteX12" fmla="*/ 658904 w 658904"/>
                <a:gd name="connsiteY12" fmla="*/ 1015558 h 1028237"/>
                <a:gd name="connsiteX13" fmla="*/ 632212 w 658904"/>
                <a:gd name="connsiteY13" fmla="*/ 1021885 h 1028237"/>
                <a:gd name="connsiteX14" fmla="*/ 420178 w 658904"/>
                <a:gd name="connsiteY14" fmla="*/ 127389 h 1028237"/>
                <a:gd name="connsiteX15" fmla="*/ 420178 w 658904"/>
                <a:gd name="connsiteY15" fmla="*/ 127389 h 1028237"/>
                <a:gd name="connsiteX16" fmla="*/ 412949 w 658904"/>
                <a:gd name="connsiteY16" fmla="*/ 96896 h 1028237"/>
                <a:gd name="connsiteX17" fmla="*/ 429990 w 658904"/>
                <a:gd name="connsiteY17" fmla="*/ 94374 h 1028237"/>
                <a:gd name="connsiteX18" fmla="*/ 439788 w 658904"/>
                <a:gd name="connsiteY18" fmla="*/ 91184 h 1028237"/>
                <a:gd name="connsiteX19" fmla="*/ 464025 w 658904"/>
                <a:gd name="connsiteY19" fmla="*/ 83293 h 1028237"/>
                <a:gd name="connsiteX20" fmla="*/ 476505 w 658904"/>
                <a:gd name="connsiteY20" fmla="*/ 69723 h 1028237"/>
                <a:gd name="connsiteX21" fmla="*/ 317691 w 658904"/>
                <a:gd name="connsiteY21" fmla="*/ 34861 h 1028237"/>
                <a:gd name="connsiteX22" fmla="*/ 158877 w 658904"/>
                <a:gd name="connsiteY22" fmla="*/ 69723 h 1028237"/>
                <a:gd name="connsiteX23" fmla="*/ 205392 w 658904"/>
                <a:gd name="connsiteY23" fmla="*/ 94374 h 1028237"/>
                <a:gd name="connsiteX24" fmla="*/ 219375 w 658904"/>
                <a:gd name="connsiteY24" fmla="*/ 96443 h 1028237"/>
                <a:gd name="connsiteX25" fmla="*/ 212212 w 658904"/>
                <a:gd name="connsiteY25" fmla="*/ 126663 h 1028237"/>
                <a:gd name="connsiteX26" fmla="*/ 180741 w 658904"/>
                <a:gd name="connsiteY26" fmla="*/ 119025 h 1028237"/>
                <a:gd name="connsiteX27" fmla="*/ 124015 w 658904"/>
                <a:gd name="connsiteY27" fmla="*/ 69723 h 1028237"/>
                <a:gd name="connsiteX28" fmla="*/ 317690 w 658904"/>
                <a:gd name="connsiteY28" fmla="*/ 0 h 1028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58904" h="1028237">
                  <a:moveTo>
                    <a:pt x="219376" y="96443"/>
                  </a:moveTo>
                  <a:lnTo>
                    <a:pt x="246612" y="100474"/>
                  </a:lnTo>
                  <a:lnTo>
                    <a:pt x="238871" y="133134"/>
                  </a:lnTo>
                  <a:lnTo>
                    <a:pt x="238871" y="133134"/>
                  </a:lnTo>
                  <a:lnTo>
                    <a:pt x="26693" y="1028237"/>
                  </a:lnTo>
                  <a:lnTo>
                    <a:pt x="0" y="1021910"/>
                  </a:lnTo>
                  <a:lnTo>
                    <a:pt x="212213" y="126662"/>
                  </a:lnTo>
                  <a:lnTo>
                    <a:pt x="212213" y="126662"/>
                  </a:lnTo>
                  <a:close/>
                  <a:moveTo>
                    <a:pt x="317690" y="0"/>
                  </a:moveTo>
                  <a:cubicBezTo>
                    <a:pt x="424654" y="0"/>
                    <a:pt x="511365" y="31216"/>
                    <a:pt x="511365" y="69723"/>
                  </a:cubicBezTo>
                  <a:cubicBezTo>
                    <a:pt x="511365" y="88977"/>
                    <a:pt x="489687" y="106407"/>
                    <a:pt x="454639" y="119025"/>
                  </a:cubicBezTo>
                  <a:lnTo>
                    <a:pt x="446837" y="120919"/>
                  </a:lnTo>
                  <a:lnTo>
                    <a:pt x="658904" y="1015558"/>
                  </a:lnTo>
                  <a:lnTo>
                    <a:pt x="632212" y="1021885"/>
                  </a:lnTo>
                  <a:lnTo>
                    <a:pt x="420178" y="127389"/>
                  </a:lnTo>
                  <a:lnTo>
                    <a:pt x="420178" y="127389"/>
                  </a:lnTo>
                  <a:lnTo>
                    <a:pt x="412949" y="96896"/>
                  </a:lnTo>
                  <a:lnTo>
                    <a:pt x="429990" y="94374"/>
                  </a:lnTo>
                  <a:lnTo>
                    <a:pt x="439788" y="91184"/>
                  </a:lnTo>
                  <a:lnTo>
                    <a:pt x="464025" y="83293"/>
                  </a:lnTo>
                  <a:cubicBezTo>
                    <a:pt x="472061" y="79122"/>
                    <a:pt x="476505" y="74537"/>
                    <a:pt x="476505" y="69723"/>
                  </a:cubicBezTo>
                  <a:cubicBezTo>
                    <a:pt x="476505" y="50469"/>
                    <a:pt x="405402" y="34861"/>
                    <a:pt x="317691" y="34861"/>
                  </a:cubicBezTo>
                  <a:cubicBezTo>
                    <a:pt x="229980" y="34861"/>
                    <a:pt x="158877" y="50469"/>
                    <a:pt x="158877" y="69723"/>
                  </a:cubicBezTo>
                  <a:cubicBezTo>
                    <a:pt x="158877" y="79350"/>
                    <a:pt x="176653" y="88066"/>
                    <a:pt x="205392" y="94374"/>
                  </a:cubicBezTo>
                  <a:lnTo>
                    <a:pt x="219375" y="96443"/>
                  </a:lnTo>
                  <a:lnTo>
                    <a:pt x="212212" y="126663"/>
                  </a:lnTo>
                  <a:lnTo>
                    <a:pt x="180741" y="119025"/>
                  </a:lnTo>
                  <a:cubicBezTo>
                    <a:pt x="145693" y="106407"/>
                    <a:pt x="124015" y="88977"/>
                    <a:pt x="124015" y="69723"/>
                  </a:cubicBezTo>
                  <a:cubicBezTo>
                    <a:pt x="124015" y="31216"/>
                    <a:pt x="210726" y="0"/>
                    <a:pt x="31769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solidFill>
                  <a:schemeClr val="tx1"/>
                </a:solidFill>
              </a:endParaRPr>
            </a:p>
          </p:txBody>
        </p:sp>
      </p:grpSp>
      <p:sp>
        <p:nvSpPr>
          <p:cNvPr id="63526" name="Rectangle 38">
            <a:extLst>
              <a:ext uri="{FF2B5EF4-FFF2-40B4-BE49-F238E27FC236}">
                <a16:creationId xmlns:a16="http://schemas.microsoft.com/office/drawing/2014/main" id="{7860B71C-1E35-6B2B-0F5A-D53561157CB6}"/>
              </a:ext>
            </a:extLst>
          </p:cNvPr>
          <p:cNvSpPr>
            <a:spLocks noChangeArrowheads="1"/>
          </p:cNvSpPr>
          <p:nvPr/>
        </p:nvSpPr>
        <p:spPr bwMode="auto">
          <a:xfrm>
            <a:off x="854075" y="2370138"/>
            <a:ext cx="1782763" cy="123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vi-VN" altLang="en-US" sz="2500"/>
              <a:t>Nâng cao năng suất, chất lượng </a:t>
            </a:r>
          </a:p>
        </p:txBody>
      </p:sp>
      <p:sp>
        <p:nvSpPr>
          <p:cNvPr id="63529" name="Rectangle 41">
            <a:extLst>
              <a:ext uri="{FF2B5EF4-FFF2-40B4-BE49-F238E27FC236}">
                <a16:creationId xmlns:a16="http://schemas.microsoft.com/office/drawing/2014/main" id="{C79BE61A-912B-A2B1-AF77-19C71E6BAFD2}"/>
              </a:ext>
            </a:extLst>
          </p:cNvPr>
          <p:cNvSpPr>
            <a:spLocks noChangeArrowheads="1"/>
          </p:cNvSpPr>
          <p:nvPr/>
        </p:nvSpPr>
        <p:spPr bwMode="auto">
          <a:xfrm>
            <a:off x="3741738" y="2409825"/>
            <a:ext cx="1782762" cy="123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vi-VN" altLang="en-US" sz="2500"/>
              <a:t>Đa dạng hóa các sản phẩm  </a:t>
            </a:r>
          </a:p>
        </p:txBody>
      </p:sp>
      <p:sp>
        <p:nvSpPr>
          <p:cNvPr id="63530" name="AutoShape 42">
            <a:extLst>
              <a:ext uri="{FF2B5EF4-FFF2-40B4-BE49-F238E27FC236}">
                <a16:creationId xmlns:a16="http://schemas.microsoft.com/office/drawing/2014/main" id="{45E11CA5-74AF-D1AF-575A-F4DDC40636B4}"/>
              </a:ext>
            </a:extLst>
          </p:cNvPr>
          <p:cNvSpPr>
            <a:spLocks/>
          </p:cNvSpPr>
          <p:nvPr/>
        </p:nvSpPr>
        <p:spPr bwMode="auto">
          <a:xfrm>
            <a:off x="6400800" y="855663"/>
            <a:ext cx="333375" cy="3149600"/>
          </a:xfrm>
          <a:prstGeom prst="rightBrace">
            <a:avLst>
              <a:gd name="adj1" fmla="val 78730"/>
              <a:gd name="adj2" fmla="val 50000"/>
            </a:avLst>
          </a:prstGeom>
          <a:noFill/>
          <a:ln w="222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3531" name="Rectangle 43">
            <a:extLst>
              <a:ext uri="{FF2B5EF4-FFF2-40B4-BE49-F238E27FC236}">
                <a16:creationId xmlns:a16="http://schemas.microsoft.com/office/drawing/2014/main" id="{E5143D52-88C0-9616-99D5-8577A8CEECE3}"/>
              </a:ext>
            </a:extLst>
          </p:cNvPr>
          <p:cNvSpPr>
            <a:spLocks noChangeArrowheads="1"/>
          </p:cNvSpPr>
          <p:nvPr/>
        </p:nvSpPr>
        <p:spPr bwMode="auto">
          <a:xfrm>
            <a:off x="7218363" y="1281113"/>
            <a:ext cx="4276725" cy="2009775"/>
          </a:xfrm>
          <a:prstGeom prst="rect">
            <a:avLst/>
          </a:prstGeom>
          <a:noFill/>
          <a:ln w="127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Low"/>
            <a:r>
              <a:rPr lang="vi-VN" altLang="en-US" sz="2500"/>
              <a:t>Đáp ứng yêu cầu ngày càng cao của khách hàng và tăng sức cạnh tranh với các doanh nghiệp khác trên thị trường dệt may. </a:t>
            </a:r>
          </a:p>
        </p:txBody>
      </p:sp>
      <p:sp>
        <p:nvSpPr>
          <p:cNvPr id="63532" name="AutoShape 44">
            <a:extLst>
              <a:ext uri="{FF2B5EF4-FFF2-40B4-BE49-F238E27FC236}">
                <a16:creationId xmlns:a16="http://schemas.microsoft.com/office/drawing/2014/main" id="{4543A6AB-1A83-A585-D741-77ED6FBC6F40}"/>
              </a:ext>
            </a:extLst>
          </p:cNvPr>
          <p:cNvSpPr>
            <a:spLocks noChangeArrowheads="1"/>
          </p:cNvSpPr>
          <p:nvPr/>
        </p:nvSpPr>
        <p:spPr bwMode="auto">
          <a:xfrm>
            <a:off x="392113" y="4760913"/>
            <a:ext cx="3773487" cy="1727200"/>
          </a:xfrm>
          <a:prstGeom prst="rightArrow">
            <a:avLst>
              <a:gd name="adj1" fmla="val 50000"/>
              <a:gd name="adj2" fmla="val 54619"/>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vi-VN" altLang="en-US" sz="2500"/>
              <a:t>Đối với người sản xuất </a:t>
            </a:r>
          </a:p>
        </p:txBody>
      </p:sp>
      <p:sp>
        <p:nvSpPr>
          <p:cNvPr id="63533" name="Rectangle 45">
            <a:extLst>
              <a:ext uri="{FF2B5EF4-FFF2-40B4-BE49-F238E27FC236}">
                <a16:creationId xmlns:a16="http://schemas.microsoft.com/office/drawing/2014/main" id="{49998CB7-CDF7-1121-F37F-FA93E472C885}"/>
              </a:ext>
            </a:extLst>
          </p:cNvPr>
          <p:cNvSpPr>
            <a:spLocks noChangeArrowheads="1"/>
          </p:cNvSpPr>
          <p:nvPr/>
        </p:nvSpPr>
        <p:spPr bwMode="auto">
          <a:xfrm>
            <a:off x="4997450" y="5154613"/>
            <a:ext cx="6565900" cy="1254125"/>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ltLang="en-US" sz="2500"/>
              <a:t>Cạnh tranh thúc đẩy người sản xuất đưa ra các biện pháp để nâng cao hiệu quả sản xuất, kinh doanh</a:t>
            </a:r>
            <a:r>
              <a:rPr lang="vi-VN" altLang="en-US" sz="2500"/>
              <a:t> </a:t>
            </a:r>
          </a:p>
        </p:txBody>
      </p:sp>
      <p:sp>
        <p:nvSpPr>
          <p:cNvPr id="63534" name="Rectangle 46">
            <a:extLst>
              <a:ext uri="{FF2B5EF4-FFF2-40B4-BE49-F238E27FC236}">
                <a16:creationId xmlns:a16="http://schemas.microsoft.com/office/drawing/2014/main" id="{3CCE970F-4FB1-B1E1-14B6-0EE3A52FE661}"/>
              </a:ext>
            </a:extLst>
          </p:cNvPr>
          <p:cNvSpPr>
            <a:spLocks noChangeArrowheads="1"/>
          </p:cNvSpPr>
          <p:nvPr/>
        </p:nvSpPr>
        <p:spPr bwMode="auto">
          <a:xfrm>
            <a:off x="444500" y="488950"/>
            <a:ext cx="5864225" cy="473075"/>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vi-VN" altLang="en-US" sz="2500"/>
              <a:t>Biện pháp mà doanh nghiệp P thực hiện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63534"/>
                                        </p:tgtEl>
                                        <p:attrNameLst>
                                          <p:attrName>style.visibility</p:attrName>
                                        </p:attrNameLst>
                                      </p:cBhvr>
                                      <p:to>
                                        <p:strVal val="visible"/>
                                      </p:to>
                                    </p:set>
                                    <p:animEffect transition="in" filter="blinds(horizontal)">
                                      <p:cBhvr>
                                        <p:cTn id="7" dur="500"/>
                                        <p:tgtEl>
                                          <p:spTgt spid="635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blinds(horizontal)">
                                      <p:cBhvr>
                                        <p:cTn id="12" dur="500"/>
                                        <p:tgtEl>
                                          <p:spTgt spid="23"/>
                                        </p:tgtEl>
                                      </p:cBhvr>
                                    </p:animEffect>
                                  </p:childTnLst>
                                </p:cTn>
                              </p:par>
                              <p:par>
                                <p:cTn id="13" presetID="3" presetClass="entr" presetSubtype="10" fill="hold" nodeType="withEffect">
                                  <p:stCondLst>
                                    <p:cond delay="0"/>
                                  </p:stCondLst>
                                  <p:childTnLst>
                                    <p:set>
                                      <p:cBhvr>
                                        <p:cTn id="14" dur="1" fill="hold">
                                          <p:stCondLst>
                                            <p:cond delay="0"/>
                                          </p:stCondLst>
                                        </p:cTn>
                                        <p:tgtEl>
                                          <p:spTgt spid="63491"/>
                                        </p:tgtEl>
                                        <p:attrNameLst>
                                          <p:attrName>style.visibility</p:attrName>
                                        </p:attrNameLst>
                                      </p:cBhvr>
                                      <p:to>
                                        <p:strVal val="visible"/>
                                      </p:to>
                                    </p:set>
                                    <p:animEffect transition="in" filter="blinds(horizontal)">
                                      <p:cBhvr>
                                        <p:cTn id="15" dur="500"/>
                                        <p:tgtEl>
                                          <p:spTgt spid="63491"/>
                                        </p:tgtEl>
                                      </p:cBhvr>
                                    </p:animEffect>
                                  </p:childTnLst>
                                </p:cTn>
                              </p:par>
                              <p:par>
                                <p:cTn id="16" presetID="3" presetClass="entr" presetSubtype="10" fill="hold" nodeType="withEffect">
                                  <p:stCondLst>
                                    <p:cond delay="0"/>
                                  </p:stCondLst>
                                  <p:childTnLst>
                                    <p:set>
                                      <p:cBhvr>
                                        <p:cTn id="17" dur="1" fill="hold">
                                          <p:stCondLst>
                                            <p:cond delay="0"/>
                                          </p:stCondLst>
                                        </p:cTn>
                                        <p:tgtEl>
                                          <p:spTgt spid="63526"/>
                                        </p:tgtEl>
                                        <p:attrNameLst>
                                          <p:attrName>style.visibility</p:attrName>
                                        </p:attrNameLst>
                                      </p:cBhvr>
                                      <p:to>
                                        <p:strVal val="visible"/>
                                      </p:to>
                                    </p:set>
                                    <p:animEffect transition="in" filter="blinds(horizontal)">
                                      <p:cBhvr>
                                        <p:cTn id="18" dur="500"/>
                                        <p:tgtEl>
                                          <p:spTgt spid="63526"/>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nodeType="click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blinds(horizontal)">
                                      <p:cBhvr>
                                        <p:cTn id="23" dur="500"/>
                                        <p:tgtEl>
                                          <p:spTgt spid="27"/>
                                        </p:tgtEl>
                                      </p:cBhvr>
                                    </p:animEffect>
                                  </p:childTnLst>
                                </p:cTn>
                              </p:par>
                              <p:par>
                                <p:cTn id="24" presetID="3" presetClass="entr" presetSubtype="10" fill="hold" nodeType="withEffect">
                                  <p:stCondLst>
                                    <p:cond delay="0"/>
                                  </p:stCondLst>
                                  <p:childTnLst>
                                    <p:set>
                                      <p:cBhvr>
                                        <p:cTn id="25" dur="1" fill="hold">
                                          <p:stCondLst>
                                            <p:cond delay="0"/>
                                          </p:stCondLst>
                                        </p:cTn>
                                        <p:tgtEl>
                                          <p:spTgt spid="63495"/>
                                        </p:tgtEl>
                                        <p:attrNameLst>
                                          <p:attrName>style.visibility</p:attrName>
                                        </p:attrNameLst>
                                      </p:cBhvr>
                                      <p:to>
                                        <p:strVal val="visible"/>
                                      </p:to>
                                    </p:set>
                                    <p:animEffect transition="in" filter="blinds(horizontal)">
                                      <p:cBhvr>
                                        <p:cTn id="26" dur="500"/>
                                        <p:tgtEl>
                                          <p:spTgt spid="63495"/>
                                        </p:tgtEl>
                                      </p:cBhvr>
                                    </p:animEffect>
                                  </p:childTnLst>
                                </p:cTn>
                              </p:par>
                              <p:par>
                                <p:cTn id="27" presetID="3" presetClass="entr" presetSubtype="10" fill="hold" nodeType="withEffect">
                                  <p:stCondLst>
                                    <p:cond delay="0"/>
                                  </p:stCondLst>
                                  <p:childTnLst>
                                    <p:set>
                                      <p:cBhvr>
                                        <p:cTn id="28" dur="1" fill="hold">
                                          <p:stCondLst>
                                            <p:cond delay="0"/>
                                          </p:stCondLst>
                                        </p:cTn>
                                        <p:tgtEl>
                                          <p:spTgt spid="63529"/>
                                        </p:tgtEl>
                                        <p:attrNameLst>
                                          <p:attrName>style.visibility</p:attrName>
                                        </p:attrNameLst>
                                      </p:cBhvr>
                                      <p:to>
                                        <p:strVal val="visible"/>
                                      </p:to>
                                    </p:set>
                                    <p:animEffect transition="in" filter="blinds(horizontal)">
                                      <p:cBhvr>
                                        <p:cTn id="29" dur="500"/>
                                        <p:tgtEl>
                                          <p:spTgt spid="63529"/>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3" presetClass="entr" presetSubtype="10" fill="hold" nodeType="clickEffect">
                                  <p:stCondLst>
                                    <p:cond delay="0"/>
                                  </p:stCondLst>
                                  <p:childTnLst>
                                    <p:set>
                                      <p:cBhvr>
                                        <p:cTn id="33" dur="1" fill="hold">
                                          <p:stCondLst>
                                            <p:cond delay="0"/>
                                          </p:stCondLst>
                                        </p:cTn>
                                        <p:tgtEl>
                                          <p:spTgt spid="63530"/>
                                        </p:tgtEl>
                                        <p:attrNameLst>
                                          <p:attrName>style.visibility</p:attrName>
                                        </p:attrNameLst>
                                      </p:cBhvr>
                                      <p:to>
                                        <p:strVal val="visible"/>
                                      </p:to>
                                    </p:set>
                                    <p:animEffect transition="in" filter="blinds(horizontal)">
                                      <p:cBhvr>
                                        <p:cTn id="34" dur="500"/>
                                        <p:tgtEl>
                                          <p:spTgt spid="63530"/>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3" presetClass="entr" presetSubtype="10" fill="hold" nodeType="clickEffect">
                                  <p:stCondLst>
                                    <p:cond delay="0"/>
                                  </p:stCondLst>
                                  <p:childTnLst>
                                    <p:set>
                                      <p:cBhvr>
                                        <p:cTn id="38" dur="1" fill="hold">
                                          <p:stCondLst>
                                            <p:cond delay="0"/>
                                          </p:stCondLst>
                                        </p:cTn>
                                        <p:tgtEl>
                                          <p:spTgt spid="63531"/>
                                        </p:tgtEl>
                                        <p:attrNameLst>
                                          <p:attrName>style.visibility</p:attrName>
                                        </p:attrNameLst>
                                      </p:cBhvr>
                                      <p:to>
                                        <p:strVal val="visible"/>
                                      </p:to>
                                    </p:set>
                                    <p:animEffect transition="in" filter="blinds(horizontal)">
                                      <p:cBhvr>
                                        <p:cTn id="39" dur="500"/>
                                        <p:tgtEl>
                                          <p:spTgt spid="63531"/>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3" presetClass="entr" presetSubtype="10" fill="hold" nodeType="clickEffect">
                                  <p:stCondLst>
                                    <p:cond delay="0"/>
                                  </p:stCondLst>
                                  <p:childTnLst>
                                    <p:set>
                                      <p:cBhvr>
                                        <p:cTn id="43" dur="1" fill="hold">
                                          <p:stCondLst>
                                            <p:cond delay="0"/>
                                          </p:stCondLst>
                                        </p:cTn>
                                        <p:tgtEl>
                                          <p:spTgt spid="63532"/>
                                        </p:tgtEl>
                                        <p:attrNameLst>
                                          <p:attrName>style.visibility</p:attrName>
                                        </p:attrNameLst>
                                      </p:cBhvr>
                                      <p:to>
                                        <p:strVal val="visible"/>
                                      </p:to>
                                    </p:set>
                                    <p:animEffect transition="in" filter="blinds(horizontal)">
                                      <p:cBhvr>
                                        <p:cTn id="44" dur="500"/>
                                        <p:tgtEl>
                                          <p:spTgt spid="63532"/>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3" presetClass="entr" presetSubtype="10" fill="hold" nodeType="clickEffect">
                                  <p:stCondLst>
                                    <p:cond delay="0"/>
                                  </p:stCondLst>
                                  <p:childTnLst>
                                    <p:set>
                                      <p:cBhvr>
                                        <p:cTn id="48" dur="1" fill="hold">
                                          <p:stCondLst>
                                            <p:cond delay="0"/>
                                          </p:stCondLst>
                                        </p:cTn>
                                        <p:tgtEl>
                                          <p:spTgt spid="63533"/>
                                        </p:tgtEl>
                                        <p:attrNameLst>
                                          <p:attrName>style.visibility</p:attrName>
                                        </p:attrNameLst>
                                      </p:cBhvr>
                                      <p:to>
                                        <p:strVal val="visible"/>
                                      </p:to>
                                    </p:set>
                                    <p:animEffect transition="in" filter="blinds(horizontal)">
                                      <p:cBhvr>
                                        <p:cTn id="49" dur="500"/>
                                        <p:tgtEl>
                                          <p:spTgt spid="635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526" grpId="0"/>
      <p:bldP spid="63529" grpId="0"/>
      <p:bldP spid="63531" grpId="0" animBg="1"/>
      <p:bldP spid="63532" grpId="0" animBg="1"/>
      <p:bldP spid="63533" grpId="0" animBg="1"/>
      <p:bldP spid="6353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62" name="Rectangle 50">
            <a:extLst>
              <a:ext uri="{FF2B5EF4-FFF2-40B4-BE49-F238E27FC236}">
                <a16:creationId xmlns:a16="http://schemas.microsoft.com/office/drawing/2014/main" id="{B069B183-174F-7A93-3D91-5BC7C0C7DCBE}"/>
              </a:ext>
            </a:extLst>
          </p:cNvPr>
          <p:cNvSpPr>
            <a:spLocks noChangeArrowheads="1"/>
          </p:cNvSpPr>
          <p:nvPr/>
        </p:nvSpPr>
        <p:spPr bwMode="auto">
          <a:xfrm>
            <a:off x="5284788" y="1397000"/>
            <a:ext cx="6483350" cy="3521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Low"/>
            <a:r>
              <a:rPr lang="vi-VN" altLang="en-US" sz="2500"/>
              <a:t>Để thu hút khách hàng, ngân hàng D đã phát triển nhiều sản phẩm với chương trình khuyến mãi đa dạng đi kèm để tăng tính cạnh tranh. Nhờ đó, khách hàng nhận được những dịch vụ ngày càng phong phú và chất lượng như: kết nối thanh toán trực tuyến các ví điện tử; chuyển tiền liên ngân hàng 24/7; mua vé máy bay; đóng tiền điện, nước, học phí... </a:t>
            </a:r>
          </a:p>
        </p:txBody>
      </p:sp>
      <p:pic>
        <p:nvPicPr>
          <p:cNvPr id="64564" name="Picture 52" descr="Từ xã hội tiêu dùng đến thương hiệu - Tạp chí Kinh tế Sài Gòn">
            <a:extLst>
              <a:ext uri="{FF2B5EF4-FFF2-40B4-BE49-F238E27FC236}">
                <a16:creationId xmlns:a16="http://schemas.microsoft.com/office/drawing/2014/main" id="{53756381-B089-45C9-A694-84D0BFE955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1162050"/>
            <a:ext cx="4919662" cy="3627438"/>
          </a:xfrm>
          <a:prstGeom prst="rect">
            <a:avLst/>
          </a:prstGeom>
          <a:noFill/>
          <a:extLst>
            <a:ext uri="{909E8E84-426E-40DD-AFC4-6F175D3DCCD1}">
              <a14:hiddenFill xmlns:a14="http://schemas.microsoft.com/office/drawing/2010/main">
                <a:solidFill>
                  <a:srgbClr val="FFFFFF"/>
                </a:solidFill>
              </a14:hiddenFill>
            </a:ext>
          </a:extLst>
        </p:spPr>
      </p:pic>
      <p:sp>
        <p:nvSpPr>
          <p:cNvPr id="64565" name="Rectangle 53">
            <a:extLst>
              <a:ext uri="{FF2B5EF4-FFF2-40B4-BE49-F238E27FC236}">
                <a16:creationId xmlns:a16="http://schemas.microsoft.com/office/drawing/2014/main" id="{24429974-2D6A-7B2D-0999-2CFD7D9F6D9B}"/>
              </a:ext>
            </a:extLst>
          </p:cNvPr>
          <p:cNvSpPr>
            <a:spLocks noChangeArrowheads="1"/>
          </p:cNvSpPr>
          <p:nvPr/>
        </p:nvSpPr>
        <p:spPr bwMode="auto">
          <a:xfrm>
            <a:off x="444500" y="390525"/>
            <a:ext cx="4167188" cy="47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vi-VN" altLang="en-US" sz="2500" b="1"/>
              <a:t>a. Đối với người tiêu dùng</a:t>
            </a:r>
          </a:p>
        </p:txBody>
      </p:sp>
      <p:sp>
        <p:nvSpPr>
          <p:cNvPr id="64566" name="Rectangle 54">
            <a:extLst>
              <a:ext uri="{FF2B5EF4-FFF2-40B4-BE49-F238E27FC236}">
                <a16:creationId xmlns:a16="http://schemas.microsoft.com/office/drawing/2014/main" id="{218B3DC2-40BA-071A-7202-402C2F0A31F7}"/>
              </a:ext>
            </a:extLst>
          </p:cNvPr>
          <p:cNvSpPr>
            <a:spLocks noChangeArrowheads="1"/>
          </p:cNvSpPr>
          <p:nvPr/>
        </p:nvSpPr>
        <p:spPr bwMode="auto">
          <a:xfrm>
            <a:off x="5427663" y="276225"/>
            <a:ext cx="6254750" cy="854075"/>
          </a:xfrm>
          <a:prstGeom prst="rect">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Low"/>
            <a:r>
              <a:rPr lang="vi-VN" altLang="en-US" sz="2500">
                <a:solidFill>
                  <a:schemeClr val="bg1"/>
                </a:solidFill>
              </a:rPr>
              <a:t>Em hãy chỉ ra những lợi ích mà khách hàng được hưởng trong trường hợp sau</a:t>
            </a:r>
          </a:p>
        </p:txBody>
      </p:sp>
      <p:sp>
        <p:nvSpPr>
          <p:cNvPr id="64567" name="Rectangle 55">
            <a:extLst>
              <a:ext uri="{FF2B5EF4-FFF2-40B4-BE49-F238E27FC236}">
                <a16:creationId xmlns:a16="http://schemas.microsoft.com/office/drawing/2014/main" id="{30D07C77-8B4A-4C60-EA4B-0F67D64A4EA5}"/>
              </a:ext>
            </a:extLst>
          </p:cNvPr>
          <p:cNvSpPr>
            <a:spLocks noChangeArrowheads="1"/>
          </p:cNvSpPr>
          <p:nvPr/>
        </p:nvSpPr>
        <p:spPr bwMode="auto">
          <a:xfrm>
            <a:off x="300038" y="5194300"/>
            <a:ext cx="8680450" cy="1450975"/>
          </a:xfrm>
          <a:prstGeom prst="rect">
            <a:avLst/>
          </a:prstGeom>
          <a:noFill/>
          <a:ln w="19050">
            <a:solidFill>
              <a:srgbClr val="FF0000"/>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Low"/>
            <a:r>
              <a:rPr lang="vi-VN" altLang="en-US" sz="2200"/>
              <a:t>khách hàng đã nhận được những dịch vụ ngày càng phong phú và chất lượng như: kết nối thanh toán trực tuyến các ví điện tử; chuyển tiền liên ngân hàng 24/7; mua vé máy bay; đóng tiền điện, nước, học phí... </a:t>
            </a:r>
          </a:p>
        </p:txBody>
      </p:sp>
      <p:sp>
        <p:nvSpPr>
          <p:cNvPr id="14" name="Bent-Up Arrow 13">
            <a:extLst>
              <a:ext uri="{FF2B5EF4-FFF2-40B4-BE49-F238E27FC236}">
                <a16:creationId xmlns:a16="http://schemas.microsoft.com/office/drawing/2014/main" id="{94BBE595-7A9E-2183-9284-4C965387F90C}"/>
              </a:ext>
            </a:extLst>
          </p:cNvPr>
          <p:cNvSpPr>
            <a:spLocks/>
          </p:cNvSpPr>
          <p:nvPr/>
        </p:nvSpPr>
        <p:spPr bwMode="auto">
          <a:xfrm rot="16200000" flipH="1">
            <a:off x="9597231" y="4831557"/>
            <a:ext cx="1184275" cy="1427162"/>
          </a:xfrm>
          <a:custGeom>
            <a:avLst/>
            <a:gdLst>
              <a:gd name="T0" fmla="*/ 714375 w 952500"/>
              <a:gd name="T1" fmla="*/ 0 h 1056500"/>
              <a:gd name="T2" fmla="*/ 476250 w 952500"/>
              <a:gd name="T3" fmla="*/ 238125 h 1056500"/>
              <a:gd name="T4" fmla="*/ 0 w 952500"/>
              <a:gd name="T5" fmla="*/ 937437 h 1056500"/>
              <a:gd name="T6" fmla="*/ 416719 w 952500"/>
              <a:gd name="T7" fmla="*/ 1056500 h 1056500"/>
              <a:gd name="T8" fmla="*/ 833438 w 952500"/>
              <a:gd name="T9" fmla="*/ 647312 h 1056500"/>
              <a:gd name="T10" fmla="*/ 952500 w 952500"/>
              <a:gd name="T11" fmla="*/ 238125 h 1056500"/>
              <a:gd name="T12" fmla="*/ 17694720 60000 65536"/>
              <a:gd name="T13" fmla="*/ 11796480 60000 65536"/>
              <a:gd name="T14" fmla="*/ 11796480 60000 65536"/>
              <a:gd name="T15" fmla="*/ 5898240 60000 65536"/>
              <a:gd name="T16" fmla="*/ 0 60000 65536"/>
              <a:gd name="T17" fmla="*/ 0 60000 65536"/>
              <a:gd name="T18" fmla="*/ 0 w 952500"/>
              <a:gd name="T19" fmla="*/ 818375 h 1056500"/>
              <a:gd name="T20" fmla="*/ 833438 w 952500"/>
              <a:gd name="T21" fmla="*/ 1056500 h 1056500"/>
            </a:gdLst>
            <a:ahLst/>
            <a:cxnLst>
              <a:cxn ang="T12">
                <a:pos x="T0" y="T1"/>
              </a:cxn>
              <a:cxn ang="T13">
                <a:pos x="T2" y="T3"/>
              </a:cxn>
              <a:cxn ang="T14">
                <a:pos x="T4" y="T5"/>
              </a:cxn>
              <a:cxn ang="T15">
                <a:pos x="T6" y="T7"/>
              </a:cxn>
              <a:cxn ang="T16">
                <a:pos x="T8" y="T9"/>
              </a:cxn>
              <a:cxn ang="T17">
                <a:pos x="T10" y="T11"/>
              </a:cxn>
            </a:cxnLst>
            <a:rect l="T18" t="T19" r="T20" b="T21"/>
            <a:pathLst>
              <a:path w="952500" h="1056500">
                <a:moveTo>
                  <a:pt x="0" y="818375"/>
                </a:moveTo>
                <a:lnTo>
                  <a:pt x="595313" y="818375"/>
                </a:lnTo>
                <a:lnTo>
                  <a:pt x="595313" y="238125"/>
                </a:lnTo>
                <a:lnTo>
                  <a:pt x="476250" y="238125"/>
                </a:lnTo>
                <a:lnTo>
                  <a:pt x="714375" y="0"/>
                </a:lnTo>
                <a:lnTo>
                  <a:pt x="952500" y="238125"/>
                </a:lnTo>
                <a:lnTo>
                  <a:pt x="833438" y="238125"/>
                </a:lnTo>
                <a:lnTo>
                  <a:pt x="833438" y="1056500"/>
                </a:lnTo>
                <a:lnTo>
                  <a:pt x="0" y="1056500"/>
                </a:lnTo>
                <a:close/>
              </a:path>
            </a:pathLst>
          </a:custGeom>
          <a:gradFill rotWithShape="1">
            <a:gsLst>
              <a:gs pos="0">
                <a:srgbClr val="F7BDA4"/>
              </a:gs>
              <a:gs pos="50000">
                <a:srgbClr val="F5B195"/>
              </a:gs>
              <a:gs pos="100000">
                <a:srgbClr val="F8A581"/>
              </a:gs>
            </a:gsLst>
            <a:lin ang="5400000"/>
          </a:gradFill>
          <a:ln w="6350" cap="flat" cmpd="sng" algn="ctr">
            <a:solidFill>
              <a:schemeClr val="accent2"/>
            </a:solidFill>
            <a:prstDash val="solid"/>
            <a:miter lim="800000"/>
            <a:headEnd/>
            <a:tailEnd/>
          </a:ln>
        </p:spPr>
        <p:txBody>
          <a:bodyPr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64565"/>
                                        </p:tgtEl>
                                        <p:attrNameLst>
                                          <p:attrName>style.visibility</p:attrName>
                                        </p:attrNameLst>
                                      </p:cBhvr>
                                      <p:to>
                                        <p:strVal val="visible"/>
                                      </p:to>
                                    </p:set>
                                    <p:animEffect transition="in" filter="blinds(horizontal)">
                                      <p:cBhvr>
                                        <p:cTn id="7" dur="500"/>
                                        <p:tgtEl>
                                          <p:spTgt spid="6456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64564"/>
                                        </p:tgtEl>
                                        <p:attrNameLst>
                                          <p:attrName>style.visibility</p:attrName>
                                        </p:attrNameLst>
                                      </p:cBhvr>
                                      <p:to>
                                        <p:strVal val="visible"/>
                                      </p:to>
                                    </p:set>
                                    <p:animEffect transition="in" filter="blinds(horizontal)">
                                      <p:cBhvr>
                                        <p:cTn id="12" dur="500"/>
                                        <p:tgtEl>
                                          <p:spTgt spid="6456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64566"/>
                                        </p:tgtEl>
                                        <p:attrNameLst>
                                          <p:attrName>style.visibility</p:attrName>
                                        </p:attrNameLst>
                                      </p:cBhvr>
                                      <p:to>
                                        <p:strVal val="visible"/>
                                      </p:to>
                                    </p:set>
                                    <p:animEffect transition="in" filter="blinds(horizontal)">
                                      <p:cBhvr>
                                        <p:cTn id="17" dur="500"/>
                                        <p:tgtEl>
                                          <p:spTgt spid="6456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64562"/>
                                        </p:tgtEl>
                                        <p:attrNameLst>
                                          <p:attrName>style.visibility</p:attrName>
                                        </p:attrNameLst>
                                      </p:cBhvr>
                                      <p:to>
                                        <p:strVal val="visible"/>
                                      </p:to>
                                    </p:set>
                                    <p:animEffect transition="in" filter="blinds(horizontal)">
                                      <p:cBhvr>
                                        <p:cTn id="22" dur="500"/>
                                        <p:tgtEl>
                                          <p:spTgt spid="6456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linds(horizontal)">
                                      <p:cBhvr>
                                        <p:cTn id="27" dur="500"/>
                                        <p:tgtEl>
                                          <p:spTgt spid="1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64567"/>
                                        </p:tgtEl>
                                        <p:attrNameLst>
                                          <p:attrName>style.visibility</p:attrName>
                                        </p:attrNameLst>
                                      </p:cBhvr>
                                      <p:to>
                                        <p:strVal val="visible"/>
                                      </p:to>
                                    </p:set>
                                    <p:animEffect transition="in" filter="blinds(horizontal)">
                                      <p:cBhvr>
                                        <p:cTn id="32" dur="500"/>
                                        <p:tgtEl>
                                          <p:spTgt spid="645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62" grpId="0"/>
      <p:bldP spid="64565" grpId="0"/>
      <p:bldP spid="64566" grpId="0" animBg="1"/>
      <p:bldP spid="6456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id="{BEC1A70A-0757-8B31-6A41-7590FFA66B9A}"/>
              </a:ext>
            </a:extLst>
          </p:cNvPr>
          <p:cNvSpPr>
            <a:spLocks noChangeArrowheads="1"/>
          </p:cNvSpPr>
          <p:nvPr/>
        </p:nvSpPr>
        <p:spPr bwMode="auto">
          <a:xfrm>
            <a:off x="349250" y="839788"/>
            <a:ext cx="11390313" cy="2778125"/>
          </a:xfrm>
          <a:prstGeom prst="rect">
            <a:avLst/>
          </a:prstGeom>
          <a:noFill/>
          <a:ln w="19050">
            <a:solidFill>
              <a:srgbClr val="FF0000"/>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Low"/>
            <a:r>
              <a:rPr lang="vi-VN" altLang="en-US" sz="2500" b="1"/>
              <a:t>Thông tin. </a:t>
            </a:r>
            <a:r>
              <a:rPr lang="vi-VN" altLang="en-US" sz="2500"/>
              <a:t>Theo số liệu thống kê của Tổng cục Hải quan và của Trung tâm Thương mại quốc tế (ITC), xét theo kim ngạch xuất khẩu, kể từ năm 2001, Việt Nam là một trong số ba nước xuất khẩu gạo lớn nhất thế giới. Trong năm 2020, sản lượng xuất khẩu gạo của Việt Nam chiếm 12,75% thị phần xuất khẩu gạo thế giới, đứng sau Ấn Độ (35,61%) và Thái Lan (15,1%). Việt Nam đã mở rộng, đa dạng hóa thị trường xuất khẩu, đã và đang giúp gạo Việt Nam được biết đến nhiều hơn, góp phần gia tăng giá trị cho gạo Việt Nam. </a:t>
            </a:r>
          </a:p>
        </p:txBody>
      </p:sp>
      <p:sp>
        <p:nvSpPr>
          <p:cNvPr id="76804" name="Rectangle 4">
            <a:extLst>
              <a:ext uri="{FF2B5EF4-FFF2-40B4-BE49-F238E27FC236}">
                <a16:creationId xmlns:a16="http://schemas.microsoft.com/office/drawing/2014/main" id="{C17BE337-842F-09B9-EECC-58F3470AB76E}"/>
              </a:ext>
            </a:extLst>
          </p:cNvPr>
          <p:cNvSpPr>
            <a:spLocks noChangeArrowheads="1"/>
          </p:cNvSpPr>
          <p:nvPr/>
        </p:nvSpPr>
        <p:spPr bwMode="auto">
          <a:xfrm>
            <a:off x="300038" y="274638"/>
            <a:ext cx="3394075" cy="47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vi-VN" altLang="en-US" sz="2500" b="1"/>
              <a:t>c. Đối với nền kinh tế</a:t>
            </a:r>
          </a:p>
        </p:txBody>
      </p:sp>
      <p:sp>
        <p:nvSpPr>
          <p:cNvPr id="76810" name="Rectangle 10">
            <a:extLst>
              <a:ext uri="{FF2B5EF4-FFF2-40B4-BE49-F238E27FC236}">
                <a16:creationId xmlns:a16="http://schemas.microsoft.com/office/drawing/2014/main" id="{23287428-22CF-1388-3870-73B2F49C62C7}"/>
              </a:ext>
            </a:extLst>
          </p:cNvPr>
          <p:cNvSpPr>
            <a:spLocks noChangeArrowheads="1"/>
          </p:cNvSpPr>
          <p:nvPr/>
        </p:nvSpPr>
        <p:spPr bwMode="auto">
          <a:xfrm>
            <a:off x="0" y="3832225"/>
            <a:ext cx="12192000" cy="854075"/>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Low"/>
            <a:r>
              <a:rPr lang="vi-VN" altLang="en-US" sz="2500"/>
              <a:t>Em hãy cho biết, việc xuất khẩu gạo sang các nước trên thế giới đã đem lại những lợi ích gì cho nền kinh tế nước ta? </a:t>
            </a:r>
          </a:p>
        </p:txBody>
      </p:sp>
      <p:sp>
        <p:nvSpPr>
          <p:cNvPr id="76811" name="Rectangle 11">
            <a:extLst>
              <a:ext uri="{FF2B5EF4-FFF2-40B4-BE49-F238E27FC236}">
                <a16:creationId xmlns:a16="http://schemas.microsoft.com/office/drawing/2014/main" id="{9F37DB38-A73A-103E-CBEF-BE97871AFCA0}"/>
              </a:ext>
            </a:extLst>
          </p:cNvPr>
          <p:cNvSpPr>
            <a:spLocks noChangeArrowheads="1"/>
          </p:cNvSpPr>
          <p:nvPr/>
        </p:nvSpPr>
        <p:spPr bwMode="auto">
          <a:xfrm>
            <a:off x="404813" y="4960938"/>
            <a:ext cx="11369675" cy="161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vi-VN" altLang="en-US" sz="2500">
                <a:solidFill>
                  <a:srgbClr val="0000CC"/>
                </a:solidFill>
              </a:rPr>
              <a:t>+ Mở rộng, đa dạng hóa thị trường xuất khẩu, giúp mặt hàng gạo của Việt Nam được biết đến nhiều hơn, góp phần gia tăng giá trị cho gạo Việt Nam.</a:t>
            </a:r>
          </a:p>
          <a:p>
            <a:r>
              <a:rPr lang="vi-VN" altLang="en-US" sz="2500">
                <a:solidFill>
                  <a:srgbClr val="0000CC"/>
                </a:solidFill>
              </a:rPr>
              <a:t>+ Đem về một nguồn thu ngoại tệ lớn cho đất nước.</a:t>
            </a:r>
          </a:p>
          <a:p>
            <a:r>
              <a:rPr lang="vi-VN" altLang="en-US" sz="2500">
                <a:solidFill>
                  <a:srgbClr val="0000CC"/>
                </a:solidFill>
              </a:rPr>
              <a:t>+ Góp phần thúc đẩy hoạt động sản xuất lúa gạo trong nước phát triển,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76804"/>
                                        </p:tgtEl>
                                        <p:attrNameLst>
                                          <p:attrName>style.visibility</p:attrName>
                                        </p:attrNameLst>
                                      </p:cBhvr>
                                      <p:to>
                                        <p:strVal val="visible"/>
                                      </p:to>
                                    </p:set>
                                    <p:animEffect transition="in" filter="blinds(horizontal)">
                                      <p:cBhvr>
                                        <p:cTn id="7" dur="500"/>
                                        <p:tgtEl>
                                          <p:spTgt spid="7680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76802"/>
                                        </p:tgtEl>
                                        <p:attrNameLst>
                                          <p:attrName>style.visibility</p:attrName>
                                        </p:attrNameLst>
                                      </p:cBhvr>
                                      <p:to>
                                        <p:strVal val="visible"/>
                                      </p:to>
                                    </p:set>
                                    <p:animEffect transition="in" filter="blinds(horizontal)">
                                      <p:cBhvr>
                                        <p:cTn id="12" dur="500"/>
                                        <p:tgtEl>
                                          <p:spTgt spid="7680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76810"/>
                                        </p:tgtEl>
                                        <p:attrNameLst>
                                          <p:attrName>style.visibility</p:attrName>
                                        </p:attrNameLst>
                                      </p:cBhvr>
                                      <p:to>
                                        <p:strVal val="visible"/>
                                      </p:to>
                                    </p:set>
                                    <p:animEffect transition="in" filter="blinds(horizontal)">
                                      <p:cBhvr>
                                        <p:cTn id="17" dur="500"/>
                                        <p:tgtEl>
                                          <p:spTgt spid="768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76811">
                                            <p:txEl>
                                              <p:pRg st="0" end="0"/>
                                            </p:txEl>
                                          </p:spTgt>
                                        </p:tgtEl>
                                        <p:attrNameLst>
                                          <p:attrName>style.visibility</p:attrName>
                                        </p:attrNameLst>
                                      </p:cBhvr>
                                      <p:to>
                                        <p:strVal val="visible"/>
                                      </p:to>
                                    </p:set>
                                    <p:animEffect transition="in" filter="blinds(horizontal)">
                                      <p:cBhvr>
                                        <p:cTn id="22" dur="500"/>
                                        <p:tgtEl>
                                          <p:spTgt spid="76811">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76811">
                                            <p:txEl>
                                              <p:pRg st="1" end="1"/>
                                            </p:txEl>
                                          </p:spTgt>
                                        </p:tgtEl>
                                        <p:attrNameLst>
                                          <p:attrName>style.visibility</p:attrName>
                                        </p:attrNameLst>
                                      </p:cBhvr>
                                      <p:to>
                                        <p:strVal val="visible"/>
                                      </p:to>
                                    </p:set>
                                    <p:animEffect transition="in" filter="blinds(horizontal)">
                                      <p:cBhvr>
                                        <p:cTn id="27" dur="500"/>
                                        <p:tgtEl>
                                          <p:spTgt spid="76811">
                                            <p:txEl>
                                              <p:pRg st="1" end="1"/>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76811">
                                            <p:txEl>
                                              <p:pRg st="2" end="2"/>
                                            </p:txEl>
                                          </p:spTgt>
                                        </p:tgtEl>
                                        <p:attrNameLst>
                                          <p:attrName>style.visibility</p:attrName>
                                        </p:attrNameLst>
                                      </p:cBhvr>
                                      <p:to>
                                        <p:strVal val="visible"/>
                                      </p:to>
                                    </p:set>
                                    <p:animEffect transition="in" filter="blinds(horizontal)">
                                      <p:cBhvr>
                                        <p:cTn id="32" dur="500"/>
                                        <p:tgtEl>
                                          <p:spTgt spid="768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2" grpId="0" animBg="1"/>
      <p:bldP spid="76804" grpId="0"/>
      <p:bldP spid="768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0852A5DB-D272-9505-E5AE-7351D5470C7B}"/>
              </a:ext>
            </a:extLst>
          </p:cNvPr>
          <p:cNvSpPr/>
          <p:nvPr/>
        </p:nvSpPr>
        <p:spPr>
          <a:xfrm rot="18780000">
            <a:off x="4671219" y="2186782"/>
            <a:ext cx="660400" cy="557212"/>
          </a:xfrm>
          <a:custGeom>
            <a:avLst/>
            <a:gdLst>
              <a:gd name="connsiteX0" fmla="*/ 0 w 833216"/>
              <a:gd name="connsiteY0" fmla="*/ 0 h 703698"/>
              <a:gd name="connsiteX1" fmla="*/ 808980 w 833216"/>
              <a:gd name="connsiteY1" fmla="*/ 678814 h 703698"/>
              <a:gd name="connsiteX2" fmla="*/ 833216 w 833216"/>
              <a:gd name="connsiteY2" fmla="*/ 703698 h 703698"/>
              <a:gd name="connsiteX3" fmla="*/ 501563 w 833216"/>
              <a:gd name="connsiteY3" fmla="*/ 425409 h 703698"/>
              <a:gd name="connsiteX4" fmla="*/ 700 w 833216"/>
              <a:gd name="connsiteY4" fmla="*/ 5135 h 703698"/>
              <a:gd name="connsiteX5" fmla="*/ 0 w 833216"/>
              <a:gd name="connsiteY5" fmla="*/ 0 h 703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3216" h="703698">
                <a:moveTo>
                  <a:pt x="0" y="0"/>
                </a:moveTo>
                <a:lnTo>
                  <a:pt x="808980" y="678814"/>
                </a:lnTo>
                <a:lnTo>
                  <a:pt x="833216" y="703698"/>
                </a:lnTo>
                <a:lnTo>
                  <a:pt x="501563" y="425409"/>
                </a:lnTo>
                <a:lnTo>
                  <a:pt x="700" y="5135"/>
                </a:lnTo>
                <a:lnTo>
                  <a:pt x="0" y="0"/>
                </a:lnTo>
                <a:close/>
              </a:path>
            </a:pathLst>
          </a:custGeom>
          <a:gradFill flip="none" rotWithShape="1">
            <a:gsLst>
              <a:gs pos="0">
                <a:srgbClr val="08E90B"/>
              </a:gs>
              <a:gs pos="96000">
                <a:srgbClr val="008200"/>
              </a:gs>
            </a:gsLst>
            <a:lin ang="13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Freeform: Shape 2">
            <a:extLst>
              <a:ext uri="{FF2B5EF4-FFF2-40B4-BE49-F238E27FC236}">
                <a16:creationId xmlns:a16="http://schemas.microsoft.com/office/drawing/2014/main" id="{DF6AA2E3-514A-8E46-A5BC-C945319CFF35}"/>
              </a:ext>
            </a:extLst>
          </p:cNvPr>
          <p:cNvSpPr/>
          <p:nvPr/>
        </p:nvSpPr>
        <p:spPr>
          <a:xfrm rot="18780000">
            <a:off x="5710237" y="2817813"/>
            <a:ext cx="66675" cy="31750"/>
          </a:xfrm>
          <a:custGeom>
            <a:avLst/>
            <a:gdLst>
              <a:gd name="connsiteX0" fmla="*/ 0 w 84284"/>
              <a:gd name="connsiteY0" fmla="*/ 39302 h 39302"/>
              <a:gd name="connsiteX1" fmla="*/ 84284 w 84284"/>
              <a:gd name="connsiteY1" fmla="*/ 0 h 39302"/>
              <a:gd name="connsiteX2" fmla="*/ 59858 w 84284"/>
              <a:gd name="connsiteY2" fmla="*/ 15714 h 39302"/>
              <a:gd name="connsiteX3" fmla="*/ 0 w 84284"/>
              <a:gd name="connsiteY3" fmla="*/ 39302 h 39302"/>
            </a:gdLst>
            <a:ahLst/>
            <a:cxnLst>
              <a:cxn ang="0">
                <a:pos x="connsiteX0" y="connsiteY0"/>
              </a:cxn>
              <a:cxn ang="0">
                <a:pos x="connsiteX1" y="connsiteY1"/>
              </a:cxn>
              <a:cxn ang="0">
                <a:pos x="connsiteX2" y="connsiteY2"/>
              </a:cxn>
              <a:cxn ang="0">
                <a:pos x="connsiteX3" y="connsiteY3"/>
              </a:cxn>
            </a:cxnLst>
            <a:rect l="l" t="t" r="r" b="b"/>
            <a:pathLst>
              <a:path w="84284" h="39302">
                <a:moveTo>
                  <a:pt x="0" y="39302"/>
                </a:moveTo>
                <a:lnTo>
                  <a:pt x="84284" y="0"/>
                </a:lnTo>
                <a:lnTo>
                  <a:pt x="59858" y="15714"/>
                </a:lnTo>
                <a:lnTo>
                  <a:pt x="0" y="39302"/>
                </a:lnTo>
                <a:close/>
              </a:path>
            </a:pathLst>
          </a:custGeom>
          <a:gradFill flip="none" rotWithShape="1">
            <a:gsLst>
              <a:gs pos="0">
                <a:srgbClr val="08E90B"/>
              </a:gs>
              <a:gs pos="96000">
                <a:srgbClr val="008200"/>
              </a:gs>
            </a:gsLst>
            <a:lin ang="13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Freeform: Shape 3">
            <a:extLst>
              <a:ext uri="{FF2B5EF4-FFF2-40B4-BE49-F238E27FC236}">
                <a16:creationId xmlns:a16="http://schemas.microsoft.com/office/drawing/2014/main" id="{44C28D85-2D14-3AB4-88CE-BED3950672B8}"/>
              </a:ext>
            </a:extLst>
          </p:cNvPr>
          <p:cNvSpPr/>
          <p:nvPr/>
        </p:nvSpPr>
        <p:spPr>
          <a:xfrm rot="18780000">
            <a:off x="4208463" y="2057400"/>
            <a:ext cx="1798638" cy="1220787"/>
          </a:xfrm>
          <a:custGeom>
            <a:avLst/>
            <a:gdLst>
              <a:gd name="connsiteX0" fmla="*/ 1674819 w 2273724"/>
              <a:gd name="connsiteY0" fmla="*/ 1397015 h 1541939"/>
              <a:gd name="connsiteX1" fmla="*/ 1674820 w 2273724"/>
              <a:gd name="connsiteY1" fmla="*/ 1397015 h 1541939"/>
              <a:gd name="connsiteX2" fmla="*/ 1674820 w 2273724"/>
              <a:gd name="connsiteY2" fmla="*/ 1397015 h 1541939"/>
              <a:gd name="connsiteX3" fmla="*/ 273717 w 2273724"/>
              <a:gd name="connsiteY3" fmla="*/ 44511 h 1541939"/>
              <a:gd name="connsiteX4" fmla="*/ 718137 w 2273724"/>
              <a:gd name="connsiteY4" fmla="*/ 67797 h 1541939"/>
              <a:gd name="connsiteX5" fmla="*/ 749665 w 2273724"/>
              <a:gd name="connsiteY5" fmla="*/ 91134 h 1541939"/>
              <a:gd name="connsiteX6" fmla="*/ 807642 w 2273724"/>
              <a:gd name="connsiteY6" fmla="*/ 139782 h 1541939"/>
              <a:gd name="connsiteX7" fmla="*/ 807643 w 2273724"/>
              <a:gd name="connsiteY7" fmla="*/ 139785 h 1541939"/>
              <a:gd name="connsiteX8" fmla="*/ 815835 w 2273724"/>
              <a:gd name="connsiteY8" fmla="*/ 146659 h 1541939"/>
              <a:gd name="connsiteX9" fmla="*/ 816535 w 2273724"/>
              <a:gd name="connsiteY9" fmla="*/ 151794 h 1541939"/>
              <a:gd name="connsiteX10" fmla="*/ 1317398 w 2273724"/>
              <a:gd name="connsiteY10" fmla="*/ 572068 h 1541939"/>
              <a:gd name="connsiteX11" fmla="*/ 1649051 w 2273724"/>
              <a:gd name="connsiteY11" fmla="*/ 850357 h 1541939"/>
              <a:gd name="connsiteX12" fmla="*/ 1653886 w 2273724"/>
              <a:gd name="connsiteY12" fmla="*/ 855322 h 1541939"/>
              <a:gd name="connsiteX13" fmla="*/ 1649051 w 2273724"/>
              <a:gd name="connsiteY13" fmla="*/ 850357 h 1541939"/>
              <a:gd name="connsiteX14" fmla="*/ 1914866 w 2273724"/>
              <a:gd name="connsiteY14" fmla="*/ 1073402 h 1541939"/>
              <a:gd name="connsiteX15" fmla="*/ 2210992 w 2273724"/>
              <a:gd name="connsiteY15" fmla="*/ 1166769 h 1541939"/>
              <a:gd name="connsiteX16" fmla="*/ 2273724 w 2273724"/>
              <a:gd name="connsiteY16" fmla="*/ 1155171 h 1541939"/>
              <a:gd name="connsiteX17" fmla="*/ 1573321 w 2273724"/>
              <a:gd name="connsiteY17" fmla="*/ 1481775 h 1541939"/>
              <a:gd name="connsiteX18" fmla="*/ 1489037 w 2273724"/>
              <a:gd name="connsiteY18" fmla="*/ 1521077 h 1541939"/>
              <a:gd name="connsiteX19" fmla="*/ 1475948 w 2273724"/>
              <a:gd name="connsiteY19" fmla="*/ 1526236 h 1541939"/>
              <a:gd name="connsiteX20" fmla="*/ 1103280 w 2273724"/>
              <a:gd name="connsiteY20" fmla="*/ 1447019 h 1541939"/>
              <a:gd name="connsiteX21" fmla="*/ 505812 w 2273724"/>
              <a:gd name="connsiteY21" fmla="*/ 945685 h 1541939"/>
              <a:gd name="connsiteX22" fmla="*/ 4949 w 2273724"/>
              <a:gd name="connsiteY22" fmla="*/ 525411 h 1541939"/>
              <a:gd name="connsiteX23" fmla="*/ 309 w 2273724"/>
              <a:gd name="connsiteY23" fmla="*/ 491341 h 1541939"/>
              <a:gd name="connsiteX24" fmla="*/ 273717 w 2273724"/>
              <a:gd name="connsiteY24" fmla="*/ 44511 h 1541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273724" h="1541939">
                <a:moveTo>
                  <a:pt x="1674819" y="1397015"/>
                </a:moveTo>
                <a:lnTo>
                  <a:pt x="1674820" y="1397015"/>
                </a:lnTo>
                <a:lnTo>
                  <a:pt x="1674820" y="1397015"/>
                </a:lnTo>
                <a:close/>
                <a:moveTo>
                  <a:pt x="273717" y="44511"/>
                </a:moveTo>
                <a:cubicBezTo>
                  <a:pt x="421961" y="-24616"/>
                  <a:pt x="587686" y="-10454"/>
                  <a:pt x="718137" y="67797"/>
                </a:cubicBezTo>
                <a:lnTo>
                  <a:pt x="749665" y="91134"/>
                </a:lnTo>
                <a:lnTo>
                  <a:pt x="807642" y="139782"/>
                </a:lnTo>
                <a:lnTo>
                  <a:pt x="807643" y="139785"/>
                </a:lnTo>
                <a:lnTo>
                  <a:pt x="815835" y="146659"/>
                </a:lnTo>
                <a:lnTo>
                  <a:pt x="816535" y="151794"/>
                </a:lnTo>
                <a:lnTo>
                  <a:pt x="1317398" y="572068"/>
                </a:lnTo>
                <a:lnTo>
                  <a:pt x="1649051" y="850357"/>
                </a:lnTo>
                <a:lnTo>
                  <a:pt x="1653886" y="855322"/>
                </a:lnTo>
                <a:lnTo>
                  <a:pt x="1649051" y="850357"/>
                </a:lnTo>
                <a:lnTo>
                  <a:pt x="1914866" y="1073402"/>
                </a:lnTo>
                <a:cubicBezTo>
                  <a:pt x="2000683" y="1145411"/>
                  <a:pt x="2107563" y="1175818"/>
                  <a:pt x="2210992" y="1166769"/>
                </a:cubicBezTo>
                <a:lnTo>
                  <a:pt x="2273724" y="1155171"/>
                </a:lnTo>
                <a:lnTo>
                  <a:pt x="1573321" y="1481775"/>
                </a:lnTo>
                <a:lnTo>
                  <a:pt x="1489037" y="1521077"/>
                </a:lnTo>
                <a:lnTo>
                  <a:pt x="1475948" y="1526236"/>
                </a:lnTo>
                <a:cubicBezTo>
                  <a:pt x="1350734" y="1562039"/>
                  <a:pt x="1210551" y="1537030"/>
                  <a:pt x="1103280" y="1447019"/>
                </a:cubicBezTo>
                <a:lnTo>
                  <a:pt x="505812" y="945685"/>
                </a:lnTo>
                <a:lnTo>
                  <a:pt x="4949" y="525411"/>
                </a:lnTo>
                <a:lnTo>
                  <a:pt x="309" y="491341"/>
                </a:lnTo>
                <a:cubicBezTo>
                  <a:pt x="-6373" y="306795"/>
                  <a:pt x="95824" y="127464"/>
                  <a:pt x="273717" y="44511"/>
                </a:cubicBezTo>
                <a:close/>
              </a:path>
            </a:pathLst>
          </a:custGeom>
          <a:gradFill flip="none" rotWithShape="1">
            <a:gsLst>
              <a:gs pos="0">
                <a:srgbClr val="FFCC00"/>
              </a:gs>
              <a:gs pos="85000">
                <a:srgbClr val="CC9B00"/>
              </a:gs>
            </a:gsLst>
            <a:lin ang="13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Freeform: Shape 4">
            <a:extLst>
              <a:ext uri="{FF2B5EF4-FFF2-40B4-BE49-F238E27FC236}">
                <a16:creationId xmlns:a16="http://schemas.microsoft.com/office/drawing/2014/main" id="{43B42851-20CE-9FF8-4492-61ED058A89D7}"/>
              </a:ext>
            </a:extLst>
          </p:cNvPr>
          <p:cNvSpPr/>
          <p:nvPr/>
        </p:nvSpPr>
        <p:spPr>
          <a:xfrm rot="18780000">
            <a:off x="3883026" y="2128837"/>
            <a:ext cx="1231900" cy="2466975"/>
          </a:xfrm>
          <a:custGeom>
            <a:avLst/>
            <a:gdLst>
              <a:gd name="connsiteX0" fmla="*/ 220479 w 1556919"/>
              <a:gd name="connsiteY0" fmla="*/ 44609 h 3116689"/>
              <a:gd name="connsiteX1" fmla="*/ 234514 w 1556919"/>
              <a:gd name="connsiteY1" fmla="*/ 39078 h 3116689"/>
              <a:gd name="connsiteX2" fmla="*/ 247774 w 1556919"/>
              <a:gd name="connsiteY2" fmla="*/ 31881 h 3116689"/>
              <a:gd name="connsiteX3" fmla="*/ 271348 w 1556919"/>
              <a:gd name="connsiteY3" fmla="*/ 24563 h 3116689"/>
              <a:gd name="connsiteX4" fmla="*/ 293427 w 1556919"/>
              <a:gd name="connsiteY4" fmla="*/ 15863 h 3116689"/>
              <a:gd name="connsiteX5" fmla="*/ 308139 w 1556919"/>
              <a:gd name="connsiteY5" fmla="*/ 13143 h 3116689"/>
              <a:gd name="connsiteX6" fmla="*/ 323926 w 1556919"/>
              <a:gd name="connsiteY6" fmla="*/ 8242 h 3116689"/>
              <a:gd name="connsiteX7" fmla="*/ 347497 w 1556919"/>
              <a:gd name="connsiteY7" fmla="*/ 5866 h 3116689"/>
              <a:gd name="connsiteX8" fmla="*/ 369967 w 1556919"/>
              <a:gd name="connsiteY8" fmla="*/ 1711 h 3116689"/>
              <a:gd name="connsiteX9" fmla="*/ 387285 w 1556919"/>
              <a:gd name="connsiteY9" fmla="*/ 1855 h 3116689"/>
              <a:gd name="connsiteX10" fmla="*/ 405685 w 1556919"/>
              <a:gd name="connsiteY10" fmla="*/ 0 h 3116689"/>
              <a:gd name="connsiteX11" fmla="*/ 427383 w 1556919"/>
              <a:gd name="connsiteY11" fmla="*/ 2187 h 3116689"/>
              <a:gd name="connsiteX12" fmla="*/ 447804 w 1556919"/>
              <a:gd name="connsiteY12" fmla="*/ 2357 h 3116689"/>
              <a:gd name="connsiteX13" fmla="*/ 466185 w 1556919"/>
              <a:gd name="connsiteY13" fmla="*/ 6099 h 3116689"/>
              <a:gd name="connsiteX14" fmla="*/ 487445 w 1556919"/>
              <a:gd name="connsiteY14" fmla="*/ 8242 h 3116689"/>
              <a:gd name="connsiteX15" fmla="*/ 507901 w 1556919"/>
              <a:gd name="connsiteY15" fmla="*/ 14592 h 3116689"/>
              <a:gd name="connsiteX16" fmla="*/ 524635 w 1556919"/>
              <a:gd name="connsiteY16" fmla="*/ 17999 h 3116689"/>
              <a:gd name="connsiteX17" fmla="*/ 541033 w 1556919"/>
              <a:gd name="connsiteY17" fmla="*/ 24877 h 3116689"/>
              <a:gd name="connsiteX18" fmla="*/ 563596 w 1556919"/>
              <a:gd name="connsiteY18" fmla="*/ 31881 h 3116689"/>
              <a:gd name="connsiteX19" fmla="*/ 583538 w 1556919"/>
              <a:gd name="connsiteY19" fmla="*/ 42705 h 3116689"/>
              <a:gd name="connsiteX20" fmla="*/ 598165 w 1556919"/>
              <a:gd name="connsiteY20" fmla="*/ 48840 h 3116689"/>
              <a:gd name="connsiteX21" fmla="*/ 611245 w 1556919"/>
              <a:gd name="connsiteY21" fmla="*/ 57743 h 3116689"/>
              <a:gd name="connsiteX22" fmla="*/ 632507 w 1556919"/>
              <a:gd name="connsiteY22" fmla="*/ 69285 h 3116689"/>
              <a:gd name="connsiteX23" fmla="*/ 652822 w 1556919"/>
              <a:gd name="connsiteY23" fmla="*/ 86045 h 3116689"/>
              <a:gd name="connsiteX24" fmla="*/ 666094 w 1556919"/>
              <a:gd name="connsiteY24" fmla="*/ 95079 h 3116689"/>
              <a:gd name="connsiteX25" fmla="*/ 1556919 w 1556919"/>
              <a:gd name="connsiteY25" fmla="*/ 842571 h 3116689"/>
              <a:gd name="connsiteX26" fmla="*/ 1525390 w 1556919"/>
              <a:gd name="connsiteY26" fmla="*/ 819234 h 3116689"/>
              <a:gd name="connsiteX27" fmla="*/ 1080971 w 1556919"/>
              <a:gd name="connsiteY27" fmla="*/ 795948 h 3116689"/>
              <a:gd name="connsiteX28" fmla="*/ 807563 w 1556919"/>
              <a:gd name="connsiteY28" fmla="*/ 1242778 h 3116689"/>
              <a:gd name="connsiteX29" fmla="*/ 812202 w 1556919"/>
              <a:gd name="connsiteY29" fmla="*/ 1276848 h 3116689"/>
              <a:gd name="connsiteX30" fmla="*/ 811370 w 1556919"/>
              <a:gd name="connsiteY30" fmla="*/ 1276149 h 3116689"/>
              <a:gd name="connsiteX31" fmla="*/ 811370 w 1556919"/>
              <a:gd name="connsiteY31" fmla="*/ 2711004 h 3116689"/>
              <a:gd name="connsiteX32" fmla="*/ 405684 w 1556919"/>
              <a:gd name="connsiteY32" fmla="*/ 3116689 h 3116689"/>
              <a:gd name="connsiteX33" fmla="*/ 405685 w 1556919"/>
              <a:gd name="connsiteY33" fmla="*/ 3116688 h 3116689"/>
              <a:gd name="connsiteX34" fmla="*/ 0 w 1556919"/>
              <a:gd name="connsiteY34" fmla="*/ 2711003 h 3116689"/>
              <a:gd name="connsiteX35" fmla="*/ 0 w 1556919"/>
              <a:gd name="connsiteY35" fmla="*/ 405685 h 3116689"/>
              <a:gd name="connsiteX36" fmla="*/ 1610 w 1556919"/>
              <a:gd name="connsiteY36" fmla="*/ 389711 h 3116689"/>
              <a:gd name="connsiteX37" fmla="*/ 1829 w 1556919"/>
              <a:gd name="connsiteY37" fmla="*/ 363375 h 3116689"/>
              <a:gd name="connsiteX38" fmla="*/ 6655 w 1556919"/>
              <a:gd name="connsiteY38" fmla="*/ 339669 h 3116689"/>
              <a:gd name="connsiteX39" fmla="*/ 8242 w 1556919"/>
              <a:gd name="connsiteY39" fmla="*/ 323925 h 3116689"/>
              <a:gd name="connsiteX40" fmla="*/ 12945 w 1556919"/>
              <a:gd name="connsiteY40" fmla="*/ 308777 h 3116689"/>
              <a:gd name="connsiteX41" fmla="*/ 17471 w 1556919"/>
              <a:gd name="connsiteY41" fmla="*/ 286543 h 3116689"/>
              <a:gd name="connsiteX42" fmla="*/ 26609 w 1556919"/>
              <a:gd name="connsiteY42" fmla="*/ 264756 h 3116689"/>
              <a:gd name="connsiteX43" fmla="*/ 31881 w 1556919"/>
              <a:gd name="connsiteY43" fmla="*/ 247774 h 3116689"/>
              <a:gd name="connsiteX44" fmla="*/ 40027 w 1556919"/>
              <a:gd name="connsiteY44" fmla="*/ 232765 h 3116689"/>
              <a:gd name="connsiteX45" fmla="*/ 48313 w 1556919"/>
              <a:gd name="connsiteY45" fmla="*/ 213013 h 3116689"/>
              <a:gd name="connsiteX46" fmla="*/ 60337 w 1556919"/>
              <a:gd name="connsiteY46" fmla="*/ 195350 h 3116689"/>
              <a:gd name="connsiteX47" fmla="*/ 69284 w 1556919"/>
              <a:gd name="connsiteY47" fmla="*/ 178863 h 3116689"/>
              <a:gd name="connsiteX48" fmla="*/ 82282 w 1556919"/>
              <a:gd name="connsiteY48" fmla="*/ 163110 h 3116689"/>
              <a:gd name="connsiteX49" fmla="*/ 94552 w 1556919"/>
              <a:gd name="connsiteY49" fmla="*/ 145084 h 3116689"/>
              <a:gd name="connsiteX50" fmla="*/ 107800 w 1556919"/>
              <a:gd name="connsiteY50" fmla="*/ 132181 h 3116689"/>
              <a:gd name="connsiteX51" fmla="*/ 118822 w 1556919"/>
              <a:gd name="connsiteY51" fmla="*/ 118822 h 3116689"/>
              <a:gd name="connsiteX52" fmla="*/ 136449 w 1556919"/>
              <a:gd name="connsiteY52" fmla="*/ 104279 h 3116689"/>
              <a:gd name="connsiteX53" fmla="*/ 153420 w 1556919"/>
              <a:gd name="connsiteY53" fmla="*/ 87750 h 3116689"/>
              <a:gd name="connsiteX54" fmla="*/ 167323 w 1556919"/>
              <a:gd name="connsiteY54" fmla="*/ 78806 h 3116689"/>
              <a:gd name="connsiteX55" fmla="*/ 178862 w 1556919"/>
              <a:gd name="connsiteY55" fmla="*/ 69285 h 3116689"/>
              <a:gd name="connsiteX56" fmla="*/ 199720 w 1556919"/>
              <a:gd name="connsiteY56" fmla="*/ 57963 h 3116689"/>
              <a:gd name="connsiteX57" fmla="*/ 220479 w 1556919"/>
              <a:gd name="connsiteY57" fmla="*/ 44609 h 311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556919" h="3116689">
                <a:moveTo>
                  <a:pt x="220479" y="44609"/>
                </a:moveTo>
                <a:lnTo>
                  <a:pt x="234514" y="39078"/>
                </a:lnTo>
                <a:lnTo>
                  <a:pt x="247774" y="31881"/>
                </a:lnTo>
                <a:lnTo>
                  <a:pt x="271348" y="24563"/>
                </a:lnTo>
                <a:lnTo>
                  <a:pt x="293427" y="15863"/>
                </a:lnTo>
                <a:lnTo>
                  <a:pt x="308139" y="13143"/>
                </a:lnTo>
                <a:lnTo>
                  <a:pt x="323926" y="8242"/>
                </a:lnTo>
                <a:lnTo>
                  <a:pt x="347497" y="5866"/>
                </a:lnTo>
                <a:lnTo>
                  <a:pt x="369967" y="1711"/>
                </a:lnTo>
                <a:lnTo>
                  <a:pt x="387285" y="1855"/>
                </a:lnTo>
                <a:lnTo>
                  <a:pt x="405685" y="0"/>
                </a:lnTo>
                <a:lnTo>
                  <a:pt x="427383" y="2187"/>
                </a:lnTo>
                <a:lnTo>
                  <a:pt x="447804" y="2357"/>
                </a:lnTo>
                <a:lnTo>
                  <a:pt x="466185" y="6099"/>
                </a:lnTo>
                <a:lnTo>
                  <a:pt x="487445" y="8242"/>
                </a:lnTo>
                <a:lnTo>
                  <a:pt x="507901" y="14592"/>
                </a:lnTo>
                <a:lnTo>
                  <a:pt x="524635" y="17999"/>
                </a:lnTo>
                <a:lnTo>
                  <a:pt x="541033" y="24877"/>
                </a:lnTo>
                <a:lnTo>
                  <a:pt x="563596" y="31881"/>
                </a:lnTo>
                <a:lnTo>
                  <a:pt x="583538" y="42705"/>
                </a:lnTo>
                <a:lnTo>
                  <a:pt x="598165" y="48840"/>
                </a:lnTo>
                <a:lnTo>
                  <a:pt x="611245" y="57743"/>
                </a:lnTo>
                <a:lnTo>
                  <a:pt x="632507" y="69285"/>
                </a:lnTo>
                <a:lnTo>
                  <a:pt x="652822" y="86045"/>
                </a:lnTo>
                <a:lnTo>
                  <a:pt x="666094" y="95079"/>
                </a:lnTo>
                <a:lnTo>
                  <a:pt x="1556919" y="842571"/>
                </a:lnTo>
                <a:lnTo>
                  <a:pt x="1525390" y="819234"/>
                </a:lnTo>
                <a:cubicBezTo>
                  <a:pt x="1394940" y="740983"/>
                  <a:pt x="1229215" y="726821"/>
                  <a:pt x="1080971" y="795948"/>
                </a:cubicBezTo>
                <a:cubicBezTo>
                  <a:pt x="903078" y="878901"/>
                  <a:pt x="800881" y="1058232"/>
                  <a:pt x="807563" y="1242778"/>
                </a:cubicBezTo>
                <a:lnTo>
                  <a:pt x="812202" y="1276848"/>
                </a:lnTo>
                <a:lnTo>
                  <a:pt x="811370" y="1276149"/>
                </a:lnTo>
                <a:lnTo>
                  <a:pt x="811370" y="2711004"/>
                </a:lnTo>
                <a:cubicBezTo>
                  <a:pt x="811369" y="2935058"/>
                  <a:pt x="629738" y="3116689"/>
                  <a:pt x="405684" y="3116689"/>
                </a:cubicBezTo>
                <a:lnTo>
                  <a:pt x="405685" y="3116688"/>
                </a:lnTo>
                <a:cubicBezTo>
                  <a:pt x="181631" y="3116687"/>
                  <a:pt x="1" y="2935057"/>
                  <a:pt x="0" y="2711003"/>
                </a:cubicBezTo>
                <a:lnTo>
                  <a:pt x="0" y="405685"/>
                </a:lnTo>
                <a:lnTo>
                  <a:pt x="1610" y="389711"/>
                </a:lnTo>
                <a:lnTo>
                  <a:pt x="1829" y="363375"/>
                </a:lnTo>
                <a:lnTo>
                  <a:pt x="6655" y="339669"/>
                </a:lnTo>
                <a:lnTo>
                  <a:pt x="8242" y="323925"/>
                </a:lnTo>
                <a:lnTo>
                  <a:pt x="12945" y="308777"/>
                </a:lnTo>
                <a:lnTo>
                  <a:pt x="17471" y="286543"/>
                </a:lnTo>
                <a:lnTo>
                  <a:pt x="26609" y="264756"/>
                </a:lnTo>
                <a:lnTo>
                  <a:pt x="31881" y="247774"/>
                </a:lnTo>
                <a:lnTo>
                  <a:pt x="40027" y="232765"/>
                </a:lnTo>
                <a:lnTo>
                  <a:pt x="48313" y="213013"/>
                </a:lnTo>
                <a:lnTo>
                  <a:pt x="60337" y="195350"/>
                </a:lnTo>
                <a:lnTo>
                  <a:pt x="69284" y="178863"/>
                </a:lnTo>
                <a:lnTo>
                  <a:pt x="82282" y="163110"/>
                </a:lnTo>
                <a:lnTo>
                  <a:pt x="94552" y="145084"/>
                </a:lnTo>
                <a:lnTo>
                  <a:pt x="107800" y="132181"/>
                </a:lnTo>
                <a:lnTo>
                  <a:pt x="118822" y="118822"/>
                </a:lnTo>
                <a:lnTo>
                  <a:pt x="136449" y="104279"/>
                </a:lnTo>
                <a:lnTo>
                  <a:pt x="153420" y="87750"/>
                </a:lnTo>
                <a:lnTo>
                  <a:pt x="167323" y="78806"/>
                </a:lnTo>
                <a:lnTo>
                  <a:pt x="178862" y="69285"/>
                </a:lnTo>
                <a:lnTo>
                  <a:pt x="199720" y="57963"/>
                </a:lnTo>
                <a:lnTo>
                  <a:pt x="220479" y="44609"/>
                </a:lnTo>
                <a:close/>
              </a:path>
            </a:pathLst>
          </a:custGeom>
          <a:gradFill flip="none" rotWithShape="1">
            <a:gsLst>
              <a:gs pos="0">
                <a:srgbClr val="FD762B"/>
              </a:gs>
              <a:gs pos="78000">
                <a:srgbClr val="CA4902"/>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75782" name="Group 5">
            <a:extLst>
              <a:ext uri="{FF2B5EF4-FFF2-40B4-BE49-F238E27FC236}">
                <a16:creationId xmlns:a16="http://schemas.microsoft.com/office/drawing/2014/main" id="{6BDE4256-1BAF-9572-45ED-515B9294893B}"/>
              </a:ext>
            </a:extLst>
          </p:cNvPr>
          <p:cNvGrpSpPr>
            <a:grpSpLocks/>
          </p:cNvGrpSpPr>
          <p:nvPr/>
        </p:nvGrpSpPr>
        <p:grpSpPr bwMode="auto">
          <a:xfrm>
            <a:off x="4057650" y="3500438"/>
            <a:ext cx="2466975" cy="2309812"/>
            <a:chOff x="4026329" y="3660263"/>
            <a:chExt cx="2466990" cy="2309246"/>
          </a:xfrm>
        </p:grpSpPr>
        <p:sp>
          <p:nvSpPr>
            <p:cNvPr id="7" name="Freeform: Shape 6">
              <a:extLst>
                <a:ext uri="{FF2B5EF4-FFF2-40B4-BE49-F238E27FC236}">
                  <a16:creationId xmlns:a16="http://schemas.microsoft.com/office/drawing/2014/main" id="{BC552737-0954-C927-36FE-68E972D17342}"/>
                </a:ext>
              </a:extLst>
            </p:cNvPr>
            <p:cNvSpPr/>
            <p:nvPr/>
          </p:nvSpPr>
          <p:spPr>
            <a:xfrm rot="14460000">
              <a:off x="4231995" y="4319636"/>
              <a:ext cx="660238" cy="557216"/>
            </a:xfrm>
            <a:custGeom>
              <a:avLst/>
              <a:gdLst>
                <a:gd name="connsiteX0" fmla="*/ 0 w 833216"/>
                <a:gd name="connsiteY0" fmla="*/ 0 h 703698"/>
                <a:gd name="connsiteX1" fmla="*/ 808980 w 833216"/>
                <a:gd name="connsiteY1" fmla="*/ 678814 h 703698"/>
                <a:gd name="connsiteX2" fmla="*/ 833216 w 833216"/>
                <a:gd name="connsiteY2" fmla="*/ 703698 h 703698"/>
                <a:gd name="connsiteX3" fmla="*/ 501563 w 833216"/>
                <a:gd name="connsiteY3" fmla="*/ 425409 h 703698"/>
                <a:gd name="connsiteX4" fmla="*/ 700 w 833216"/>
                <a:gd name="connsiteY4" fmla="*/ 5135 h 703698"/>
                <a:gd name="connsiteX5" fmla="*/ 0 w 833216"/>
                <a:gd name="connsiteY5" fmla="*/ 0 h 703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3216" h="703698">
                  <a:moveTo>
                    <a:pt x="0" y="0"/>
                  </a:moveTo>
                  <a:lnTo>
                    <a:pt x="808980" y="678814"/>
                  </a:lnTo>
                  <a:lnTo>
                    <a:pt x="833216" y="703698"/>
                  </a:lnTo>
                  <a:lnTo>
                    <a:pt x="501563" y="425409"/>
                  </a:lnTo>
                  <a:lnTo>
                    <a:pt x="700" y="5135"/>
                  </a:lnTo>
                  <a:lnTo>
                    <a:pt x="0" y="0"/>
                  </a:lnTo>
                  <a:close/>
                </a:path>
              </a:pathLst>
            </a:custGeom>
            <a:gradFill flip="none" rotWithShape="1">
              <a:gsLst>
                <a:gs pos="0">
                  <a:srgbClr val="08E90B"/>
                </a:gs>
                <a:gs pos="96000">
                  <a:srgbClr val="008200"/>
                </a:gs>
              </a:gsLst>
              <a:lin ang="13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Freeform: Shape 7">
              <a:extLst>
                <a:ext uri="{FF2B5EF4-FFF2-40B4-BE49-F238E27FC236}">
                  <a16:creationId xmlns:a16="http://schemas.microsoft.com/office/drawing/2014/main" id="{AC20C12C-204E-FEBB-7566-4F387DAEAA32}"/>
                </a:ext>
              </a:extLst>
            </p:cNvPr>
            <p:cNvSpPr/>
            <p:nvPr/>
          </p:nvSpPr>
          <p:spPr>
            <a:xfrm rot="14460000">
              <a:off x="5109019" y="3990378"/>
              <a:ext cx="66659" cy="31750"/>
            </a:xfrm>
            <a:custGeom>
              <a:avLst/>
              <a:gdLst>
                <a:gd name="connsiteX0" fmla="*/ 0 w 84284"/>
                <a:gd name="connsiteY0" fmla="*/ 39302 h 39302"/>
                <a:gd name="connsiteX1" fmla="*/ 84284 w 84284"/>
                <a:gd name="connsiteY1" fmla="*/ 0 h 39302"/>
                <a:gd name="connsiteX2" fmla="*/ 59858 w 84284"/>
                <a:gd name="connsiteY2" fmla="*/ 15714 h 39302"/>
                <a:gd name="connsiteX3" fmla="*/ 0 w 84284"/>
                <a:gd name="connsiteY3" fmla="*/ 39302 h 39302"/>
              </a:gdLst>
              <a:ahLst/>
              <a:cxnLst>
                <a:cxn ang="0">
                  <a:pos x="connsiteX0" y="connsiteY0"/>
                </a:cxn>
                <a:cxn ang="0">
                  <a:pos x="connsiteX1" y="connsiteY1"/>
                </a:cxn>
                <a:cxn ang="0">
                  <a:pos x="connsiteX2" y="connsiteY2"/>
                </a:cxn>
                <a:cxn ang="0">
                  <a:pos x="connsiteX3" y="connsiteY3"/>
                </a:cxn>
              </a:cxnLst>
              <a:rect l="l" t="t" r="r" b="b"/>
              <a:pathLst>
                <a:path w="84284" h="39302">
                  <a:moveTo>
                    <a:pt x="0" y="39302"/>
                  </a:moveTo>
                  <a:lnTo>
                    <a:pt x="84284" y="0"/>
                  </a:lnTo>
                  <a:lnTo>
                    <a:pt x="59858" y="15714"/>
                  </a:lnTo>
                  <a:lnTo>
                    <a:pt x="0" y="39302"/>
                  </a:lnTo>
                  <a:close/>
                </a:path>
              </a:pathLst>
            </a:custGeom>
            <a:gradFill flip="none" rotWithShape="1">
              <a:gsLst>
                <a:gs pos="0">
                  <a:srgbClr val="08E90B"/>
                </a:gs>
                <a:gs pos="96000">
                  <a:srgbClr val="008200"/>
                </a:gs>
              </a:gsLst>
              <a:lin ang="13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Freeform: Shape 8">
              <a:extLst>
                <a:ext uri="{FF2B5EF4-FFF2-40B4-BE49-F238E27FC236}">
                  <a16:creationId xmlns:a16="http://schemas.microsoft.com/office/drawing/2014/main" id="{14DB3506-ADB8-FA5C-E395-26F52D15E534}"/>
                </a:ext>
              </a:extLst>
            </p:cNvPr>
            <p:cNvSpPr/>
            <p:nvPr/>
          </p:nvSpPr>
          <p:spPr>
            <a:xfrm rot="14460000">
              <a:off x="3887648" y="3949758"/>
              <a:ext cx="1799784" cy="1220794"/>
            </a:xfrm>
            <a:custGeom>
              <a:avLst/>
              <a:gdLst>
                <a:gd name="connsiteX0" fmla="*/ 1674819 w 2273724"/>
                <a:gd name="connsiteY0" fmla="*/ 1397015 h 1541939"/>
                <a:gd name="connsiteX1" fmla="*/ 1674820 w 2273724"/>
                <a:gd name="connsiteY1" fmla="*/ 1397015 h 1541939"/>
                <a:gd name="connsiteX2" fmla="*/ 1674820 w 2273724"/>
                <a:gd name="connsiteY2" fmla="*/ 1397015 h 1541939"/>
                <a:gd name="connsiteX3" fmla="*/ 273717 w 2273724"/>
                <a:gd name="connsiteY3" fmla="*/ 44511 h 1541939"/>
                <a:gd name="connsiteX4" fmla="*/ 718137 w 2273724"/>
                <a:gd name="connsiteY4" fmla="*/ 67797 h 1541939"/>
                <a:gd name="connsiteX5" fmla="*/ 749665 w 2273724"/>
                <a:gd name="connsiteY5" fmla="*/ 91134 h 1541939"/>
                <a:gd name="connsiteX6" fmla="*/ 807642 w 2273724"/>
                <a:gd name="connsiteY6" fmla="*/ 139782 h 1541939"/>
                <a:gd name="connsiteX7" fmla="*/ 807643 w 2273724"/>
                <a:gd name="connsiteY7" fmla="*/ 139785 h 1541939"/>
                <a:gd name="connsiteX8" fmla="*/ 815835 w 2273724"/>
                <a:gd name="connsiteY8" fmla="*/ 146659 h 1541939"/>
                <a:gd name="connsiteX9" fmla="*/ 816535 w 2273724"/>
                <a:gd name="connsiteY9" fmla="*/ 151794 h 1541939"/>
                <a:gd name="connsiteX10" fmla="*/ 1317398 w 2273724"/>
                <a:gd name="connsiteY10" fmla="*/ 572068 h 1541939"/>
                <a:gd name="connsiteX11" fmla="*/ 1649051 w 2273724"/>
                <a:gd name="connsiteY11" fmla="*/ 850357 h 1541939"/>
                <a:gd name="connsiteX12" fmla="*/ 1653886 w 2273724"/>
                <a:gd name="connsiteY12" fmla="*/ 855322 h 1541939"/>
                <a:gd name="connsiteX13" fmla="*/ 1649051 w 2273724"/>
                <a:gd name="connsiteY13" fmla="*/ 850357 h 1541939"/>
                <a:gd name="connsiteX14" fmla="*/ 1914866 w 2273724"/>
                <a:gd name="connsiteY14" fmla="*/ 1073402 h 1541939"/>
                <a:gd name="connsiteX15" fmla="*/ 2210992 w 2273724"/>
                <a:gd name="connsiteY15" fmla="*/ 1166769 h 1541939"/>
                <a:gd name="connsiteX16" fmla="*/ 2273724 w 2273724"/>
                <a:gd name="connsiteY16" fmla="*/ 1155171 h 1541939"/>
                <a:gd name="connsiteX17" fmla="*/ 1573321 w 2273724"/>
                <a:gd name="connsiteY17" fmla="*/ 1481775 h 1541939"/>
                <a:gd name="connsiteX18" fmla="*/ 1489037 w 2273724"/>
                <a:gd name="connsiteY18" fmla="*/ 1521077 h 1541939"/>
                <a:gd name="connsiteX19" fmla="*/ 1475948 w 2273724"/>
                <a:gd name="connsiteY19" fmla="*/ 1526236 h 1541939"/>
                <a:gd name="connsiteX20" fmla="*/ 1103280 w 2273724"/>
                <a:gd name="connsiteY20" fmla="*/ 1447019 h 1541939"/>
                <a:gd name="connsiteX21" fmla="*/ 505812 w 2273724"/>
                <a:gd name="connsiteY21" fmla="*/ 945685 h 1541939"/>
                <a:gd name="connsiteX22" fmla="*/ 4949 w 2273724"/>
                <a:gd name="connsiteY22" fmla="*/ 525411 h 1541939"/>
                <a:gd name="connsiteX23" fmla="*/ 309 w 2273724"/>
                <a:gd name="connsiteY23" fmla="*/ 491341 h 1541939"/>
                <a:gd name="connsiteX24" fmla="*/ 273717 w 2273724"/>
                <a:gd name="connsiteY24" fmla="*/ 44511 h 1541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273724" h="1541939">
                  <a:moveTo>
                    <a:pt x="1674819" y="1397015"/>
                  </a:moveTo>
                  <a:lnTo>
                    <a:pt x="1674820" y="1397015"/>
                  </a:lnTo>
                  <a:lnTo>
                    <a:pt x="1674820" y="1397015"/>
                  </a:lnTo>
                  <a:close/>
                  <a:moveTo>
                    <a:pt x="273717" y="44511"/>
                  </a:moveTo>
                  <a:cubicBezTo>
                    <a:pt x="421961" y="-24616"/>
                    <a:pt x="587686" y="-10454"/>
                    <a:pt x="718137" y="67797"/>
                  </a:cubicBezTo>
                  <a:lnTo>
                    <a:pt x="749665" y="91134"/>
                  </a:lnTo>
                  <a:lnTo>
                    <a:pt x="807642" y="139782"/>
                  </a:lnTo>
                  <a:lnTo>
                    <a:pt x="807643" y="139785"/>
                  </a:lnTo>
                  <a:lnTo>
                    <a:pt x="815835" y="146659"/>
                  </a:lnTo>
                  <a:lnTo>
                    <a:pt x="816535" y="151794"/>
                  </a:lnTo>
                  <a:lnTo>
                    <a:pt x="1317398" y="572068"/>
                  </a:lnTo>
                  <a:lnTo>
                    <a:pt x="1649051" y="850357"/>
                  </a:lnTo>
                  <a:lnTo>
                    <a:pt x="1653886" y="855322"/>
                  </a:lnTo>
                  <a:lnTo>
                    <a:pt x="1649051" y="850357"/>
                  </a:lnTo>
                  <a:lnTo>
                    <a:pt x="1914866" y="1073402"/>
                  </a:lnTo>
                  <a:cubicBezTo>
                    <a:pt x="2000683" y="1145411"/>
                    <a:pt x="2107563" y="1175818"/>
                    <a:pt x="2210992" y="1166769"/>
                  </a:cubicBezTo>
                  <a:lnTo>
                    <a:pt x="2273724" y="1155171"/>
                  </a:lnTo>
                  <a:lnTo>
                    <a:pt x="1573321" y="1481775"/>
                  </a:lnTo>
                  <a:lnTo>
                    <a:pt x="1489037" y="1521077"/>
                  </a:lnTo>
                  <a:lnTo>
                    <a:pt x="1475948" y="1526236"/>
                  </a:lnTo>
                  <a:cubicBezTo>
                    <a:pt x="1350734" y="1562039"/>
                    <a:pt x="1210551" y="1537030"/>
                    <a:pt x="1103280" y="1447019"/>
                  </a:cubicBezTo>
                  <a:lnTo>
                    <a:pt x="505812" y="945685"/>
                  </a:lnTo>
                  <a:lnTo>
                    <a:pt x="4949" y="525411"/>
                  </a:lnTo>
                  <a:lnTo>
                    <a:pt x="309" y="491341"/>
                  </a:lnTo>
                  <a:cubicBezTo>
                    <a:pt x="-6373" y="306795"/>
                    <a:pt x="95824" y="127464"/>
                    <a:pt x="273717" y="44511"/>
                  </a:cubicBezTo>
                  <a:close/>
                </a:path>
              </a:pathLst>
            </a:custGeom>
            <a:gradFill flip="none" rotWithShape="1">
              <a:gsLst>
                <a:gs pos="0">
                  <a:srgbClr val="FE2E00"/>
                </a:gs>
                <a:gs pos="85000">
                  <a:srgbClr val="C60000"/>
                </a:gs>
              </a:gsLst>
              <a:lin ang="13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Freeform: Shape 9">
              <a:extLst>
                <a:ext uri="{FF2B5EF4-FFF2-40B4-BE49-F238E27FC236}">
                  <a16:creationId xmlns:a16="http://schemas.microsoft.com/office/drawing/2014/main" id="{776345CA-5785-D3AB-130D-A1C169FC3A4F}"/>
                </a:ext>
              </a:extLst>
            </p:cNvPr>
            <p:cNvSpPr/>
            <p:nvPr/>
          </p:nvSpPr>
          <p:spPr>
            <a:xfrm rot="14460000">
              <a:off x="4644025" y="4120214"/>
              <a:ext cx="1231598" cy="2466990"/>
            </a:xfrm>
            <a:custGeom>
              <a:avLst/>
              <a:gdLst>
                <a:gd name="connsiteX0" fmla="*/ 220479 w 1556919"/>
                <a:gd name="connsiteY0" fmla="*/ 44609 h 3116689"/>
                <a:gd name="connsiteX1" fmla="*/ 234514 w 1556919"/>
                <a:gd name="connsiteY1" fmla="*/ 39078 h 3116689"/>
                <a:gd name="connsiteX2" fmla="*/ 247774 w 1556919"/>
                <a:gd name="connsiteY2" fmla="*/ 31881 h 3116689"/>
                <a:gd name="connsiteX3" fmla="*/ 271348 w 1556919"/>
                <a:gd name="connsiteY3" fmla="*/ 24563 h 3116689"/>
                <a:gd name="connsiteX4" fmla="*/ 293427 w 1556919"/>
                <a:gd name="connsiteY4" fmla="*/ 15863 h 3116689"/>
                <a:gd name="connsiteX5" fmla="*/ 308139 w 1556919"/>
                <a:gd name="connsiteY5" fmla="*/ 13143 h 3116689"/>
                <a:gd name="connsiteX6" fmla="*/ 323926 w 1556919"/>
                <a:gd name="connsiteY6" fmla="*/ 8242 h 3116689"/>
                <a:gd name="connsiteX7" fmla="*/ 347497 w 1556919"/>
                <a:gd name="connsiteY7" fmla="*/ 5866 h 3116689"/>
                <a:gd name="connsiteX8" fmla="*/ 369967 w 1556919"/>
                <a:gd name="connsiteY8" fmla="*/ 1711 h 3116689"/>
                <a:gd name="connsiteX9" fmla="*/ 387285 w 1556919"/>
                <a:gd name="connsiteY9" fmla="*/ 1855 h 3116689"/>
                <a:gd name="connsiteX10" fmla="*/ 405685 w 1556919"/>
                <a:gd name="connsiteY10" fmla="*/ 0 h 3116689"/>
                <a:gd name="connsiteX11" fmla="*/ 427383 w 1556919"/>
                <a:gd name="connsiteY11" fmla="*/ 2187 h 3116689"/>
                <a:gd name="connsiteX12" fmla="*/ 447804 w 1556919"/>
                <a:gd name="connsiteY12" fmla="*/ 2357 h 3116689"/>
                <a:gd name="connsiteX13" fmla="*/ 466185 w 1556919"/>
                <a:gd name="connsiteY13" fmla="*/ 6099 h 3116689"/>
                <a:gd name="connsiteX14" fmla="*/ 487445 w 1556919"/>
                <a:gd name="connsiteY14" fmla="*/ 8242 h 3116689"/>
                <a:gd name="connsiteX15" fmla="*/ 507901 w 1556919"/>
                <a:gd name="connsiteY15" fmla="*/ 14592 h 3116689"/>
                <a:gd name="connsiteX16" fmla="*/ 524635 w 1556919"/>
                <a:gd name="connsiteY16" fmla="*/ 17999 h 3116689"/>
                <a:gd name="connsiteX17" fmla="*/ 541033 w 1556919"/>
                <a:gd name="connsiteY17" fmla="*/ 24877 h 3116689"/>
                <a:gd name="connsiteX18" fmla="*/ 563596 w 1556919"/>
                <a:gd name="connsiteY18" fmla="*/ 31881 h 3116689"/>
                <a:gd name="connsiteX19" fmla="*/ 583538 w 1556919"/>
                <a:gd name="connsiteY19" fmla="*/ 42705 h 3116689"/>
                <a:gd name="connsiteX20" fmla="*/ 598165 w 1556919"/>
                <a:gd name="connsiteY20" fmla="*/ 48840 h 3116689"/>
                <a:gd name="connsiteX21" fmla="*/ 611245 w 1556919"/>
                <a:gd name="connsiteY21" fmla="*/ 57743 h 3116689"/>
                <a:gd name="connsiteX22" fmla="*/ 632507 w 1556919"/>
                <a:gd name="connsiteY22" fmla="*/ 69285 h 3116689"/>
                <a:gd name="connsiteX23" fmla="*/ 652822 w 1556919"/>
                <a:gd name="connsiteY23" fmla="*/ 86045 h 3116689"/>
                <a:gd name="connsiteX24" fmla="*/ 666094 w 1556919"/>
                <a:gd name="connsiteY24" fmla="*/ 95079 h 3116689"/>
                <a:gd name="connsiteX25" fmla="*/ 1556919 w 1556919"/>
                <a:gd name="connsiteY25" fmla="*/ 842571 h 3116689"/>
                <a:gd name="connsiteX26" fmla="*/ 1525390 w 1556919"/>
                <a:gd name="connsiteY26" fmla="*/ 819234 h 3116689"/>
                <a:gd name="connsiteX27" fmla="*/ 1080971 w 1556919"/>
                <a:gd name="connsiteY27" fmla="*/ 795948 h 3116689"/>
                <a:gd name="connsiteX28" fmla="*/ 807563 w 1556919"/>
                <a:gd name="connsiteY28" fmla="*/ 1242778 h 3116689"/>
                <a:gd name="connsiteX29" fmla="*/ 812202 w 1556919"/>
                <a:gd name="connsiteY29" fmla="*/ 1276848 h 3116689"/>
                <a:gd name="connsiteX30" fmla="*/ 811370 w 1556919"/>
                <a:gd name="connsiteY30" fmla="*/ 1276149 h 3116689"/>
                <a:gd name="connsiteX31" fmla="*/ 811370 w 1556919"/>
                <a:gd name="connsiteY31" fmla="*/ 2711004 h 3116689"/>
                <a:gd name="connsiteX32" fmla="*/ 405684 w 1556919"/>
                <a:gd name="connsiteY32" fmla="*/ 3116689 h 3116689"/>
                <a:gd name="connsiteX33" fmla="*/ 405685 w 1556919"/>
                <a:gd name="connsiteY33" fmla="*/ 3116688 h 3116689"/>
                <a:gd name="connsiteX34" fmla="*/ 0 w 1556919"/>
                <a:gd name="connsiteY34" fmla="*/ 2711003 h 3116689"/>
                <a:gd name="connsiteX35" fmla="*/ 0 w 1556919"/>
                <a:gd name="connsiteY35" fmla="*/ 405685 h 3116689"/>
                <a:gd name="connsiteX36" fmla="*/ 1610 w 1556919"/>
                <a:gd name="connsiteY36" fmla="*/ 389711 h 3116689"/>
                <a:gd name="connsiteX37" fmla="*/ 1829 w 1556919"/>
                <a:gd name="connsiteY37" fmla="*/ 363375 h 3116689"/>
                <a:gd name="connsiteX38" fmla="*/ 6655 w 1556919"/>
                <a:gd name="connsiteY38" fmla="*/ 339669 h 3116689"/>
                <a:gd name="connsiteX39" fmla="*/ 8242 w 1556919"/>
                <a:gd name="connsiteY39" fmla="*/ 323925 h 3116689"/>
                <a:gd name="connsiteX40" fmla="*/ 12945 w 1556919"/>
                <a:gd name="connsiteY40" fmla="*/ 308777 h 3116689"/>
                <a:gd name="connsiteX41" fmla="*/ 17471 w 1556919"/>
                <a:gd name="connsiteY41" fmla="*/ 286543 h 3116689"/>
                <a:gd name="connsiteX42" fmla="*/ 26609 w 1556919"/>
                <a:gd name="connsiteY42" fmla="*/ 264756 h 3116689"/>
                <a:gd name="connsiteX43" fmla="*/ 31881 w 1556919"/>
                <a:gd name="connsiteY43" fmla="*/ 247774 h 3116689"/>
                <a:gd name="connsiteX44" fmla="*/ 40027 w 1556919"/>
                <a:gd name="connsiteY44" fmla="*/ 232765 h 3116689"/>
                <a:gd name="connsiteX45" fmla="*/ 48313 w 1556919"/>
                <a:gd name="connsiteY45" fmla="*/ 213013 h 3116689"/>
                <a:gd name="connsiteX46" fmla="*/ 60337 w 1556919"/>
                <a:gd name="connsiteY46" fmla="*/ 195350 h 3116689"/>
                <a:gd name="connsiteX47" fmla="*/ 69284 w 1556919"/>
                <a:gd name="connsiteY47" fmla="*/ 178863 h 3116689"/>
                <a:gd name="connsiteX48" fmla="*/ 82282 w 1556919"/>
                <a:gd name="connsiteY48" fmla="*/ 163110 h 3116689"/>
                <a:gd name="connsiteX49" fmla="*/ 94552 w 1556919"/>
                <a:gd name="connsiteY49" fmla="*/ 145084 h 3116689"/>
                <a:gd name="connsiteX50" fmla="*/ 107800 w 1556919"/>
                <a:gd name="connsiteY50" fmla="*/ 132181 h 3116689"/>
                <a:gd name="connsiteX51" fmla="*/ 118822 w 1556919"/>
                <a:gd name="connsiteY51" fmla="*/ 118822 h 3116689"/>
                <a:gd name="connsiteX52" fmla="*/ 136449 w 1556919"/>
                <a:gd name="connsiteY52" fmla="*/ 104279 h 3116689"/>
                <a:gd name="connsiteX53" fmla="*/ 153420 w 1556919"/>
                <a:gd name="connsiteY53" fmla="*/ 87750 h 3116689"/>
                <a:gd name="connsiteX54" fmla="*/ 167323 w 1556919"/>
                <a:gd name="connsiteY54" fmla="*/ 78806 h 3116689"/>
                <a:gd name="connsiteX55" fmla="*/ 178862 w 1556919"/>
                <a:gd name="connsiteY55" fmla="*/ 69285 h 3116689"/>
                <a:gd name="connsiteX56" fmla="*/ 199720 w 1556919"/>
                <a:gd name="connsiteY56" fmla="*/ 57963 h 3116689"/>
                <a:gd name="connsiteX57" fmla="*/ 220479 w 1556919"/>
                <a:gd name="connsiteY57" fmla="*/ 44609 h 311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556919" h="3116689">
                  <a:moveTo>
                    <a:pt x="220479" y="44609"/>
                  </a:moveTo>
                  <a:lnTo>
                    <a:pt x="234514" y="39078"/>
                  </a:lnTo>
                  <a:lnTo>
                    <a:pt x="247774" y="31881"/>
                  </a:lnTo>
                  <a:lnTo>
                    <a:pt x="271348" y="24563"/>
                  </a:lnTo>
                  <a:lnTo>
                    <a:pt x="293427" y="15863"/>
                  </a:lnTo>
                  <a:lnTo>
                    <a:pt x="308139" y="13143"/>
                  </a:lnTo>
                  <a:lnTo>
                    <a:pt x="323926" y="8242"/>
                  </a:lnTo>
                  <a:lnTo>
                    <a:pt x="347497" y="5866"/>
                  </a:lnTo>
                  <a:lnTo>
                    <a:pt x="369967" y="1711"/>
                  </a:lnTo>
                  <a:lnTo>
                    <a:pt x="387285" y="1855"/>
                  </a:lnTo>
                  <a:lnTo>
                    <a:pt x="405685" y="0"/>
                  </a:lnTo>
                  <a:lnTo>
                    <a:pt x="427383" y="2187"/>
                  </a:lnTo>
                  <a:lnTo>
                    <a:pt x="447804" y="2357"/>
                  </a:lnTo>
                  <a:lnTo>
                    <a:pt x="466185" y="6099"/>
                  </a:lnTo>
                  <a:lnTo>
                    <a:pt x="487445" y="8242"/>
                  </a:lnTo>
                  <a:lnTo>
                    <a:pt x="507901" y="14592"/>
                  </a:lnTo>
                  <a:lnTo>
                    <a:pt x="524635" y="17999"/>
                  </a:lnTo>
                  <a:lnTo>
                    <a:pt x="541033" y="24877"/>
                  </a:lnTo>
                  <a:lnTo>
                    <a:pt x="563596" y="31881"/>
                  </a:lnTo>
                  <a:lnTo>
                    <a:pt x="583538" y="42705"/>
                  </a:lnTo>
                  <a:lnTo>
                    <a:pt x="598165" y="48840"/>
                  </a:lnTo>
                  <a:lnTo>
                    <a:pt x="611245" y="57743"/>
                  </a:lnTo>
                  <a:lnTo>
                    <a:pt x="632507" y="69285"/>
                  </a:lnTo>
                  <a:lnTo>
                    <a:pt x="652822" y="86045"/>
                  </a:lnTo>
                  <a:lnTo>
                    <a:pt x="666094" y="95079"/>
                  </a:lnTo>
                  <a:lnTo>
                    <a:pt x="1556919" y="842571"/>
                  </a:lnTo>
                  <a:lnTo>
                    <a:pt x="1525390" y="819234"/>
                  </a:lnTo>
                  <a:cubicBezTo>
                    <a:pt x="1394940" y="740983"/>
                    <a:pt x="1229215" y="726821"/>
                    <a:pt x="1080971" y="795948"/>
                  </a:cubicBezTo>
                  <a:cubicBezTo>
                    <a:pt x="903078" y="878901"/>
                    <a:pt x="800881" y="1058232"/>
                    <a:pt x="807563" y="1242778"/>
                  </a:cubicBezTo>
                  <a:lnTo>
                    <a:pt x="812202" y="1276848"/>
                  </a:lnTo>
                  <a:lnTo>
                    <a:pt x="811370" y="1276149"/>
                  </a:lnTo>
                  <a:lnTo>
                    <a:pt x="811370" y="2711004"/>
                  </a:lnTo>
                  <a:cubicBezTo>
                    <a:pt x="811369" y="2935058"/>
                    <a:pt x="629738" y="3116689"/>
                    <a:pt x="405684" y="3116689"/>
                  </a:cubicBezTo>
                  <a:lnTo>
                    <a:pt x="405685" y="3116688"/>
                  </a:lnTo>
                  <a:cubicBezTo>
                    <a:pt x="181631" y="3116687"/>
                    <a:pt x="1" y="2935057"/>
                    <a:pt x="0" y="2711003"/>
                  </a:cubicBezTo>
                  <a:lnTo>
                    <a:pt x="0" y="405685"/>
                  </a:lnTo>
                  <a:lnTo>
                    <a:pt x="1610" y="389711"/>
                  </a:lnTo>
                  <a:lnTo>
                    <a:pt x="1829" y="363375"/>
                  </a:lnTo>
                  <a:lnTo>
                    <a:pt x="6655" y="339669"/>
                  </a:lnTo>
                  <a:lnTo>
                    <a:pt x="8242" y="323925"/>
                  </a:lnTo>
                  <a:lnTo>
                    <a:pt x="12945" y="308777"/>
                  </a:lnTo>
                  <a:lnTo>
                    <a:pt x="17471" y="286543"/>
                  </a:lnTo>
                  <a:lnTo>
                    <a:pt x="26609" y="264756"/>
                  </a:lnTo>
                  <a:lnTo>
                    <a:pt x="31881" y="247774"/>
                  </a:lnTo>
                  <a:lnTo>
                    <a:pt x="40027" y="232765"/>
                  </a:lnTo>
                  <a:lnTo>
                    <a:pt x="48313" y="213013"/>
                  </a:lnTo>
                  <a:lnTo>
                    <a:pt x="60337" y="195350"/>
                  </a:lnTo>
                  <a:lnTo>
                    <a:pt x="69284" y="178863"/>
                  </a:lnTo>
                  <a:lnTo>
                    <a:pt x="82282" y="163110"/>
                  </a:lnTo>
                  <a:lnTo>
                    <a:pt x="94552" y="145084"/>
                  </a:lnTo>
                  <a:lnTo>
                    <a:pt x="107800" y="132181"/>
                  </a:lnTo>
                  <a:lnTo>
                    <a:pt x="118822" y="118822"/>
                  </a:lnTo>
                  <a:lnTo>
                    <a:pt x="136449" y="104279"/>
                  </a:lnTo>
                  <a:lnTo>
                    <a:pt x="153420" y="87750"/>
                  </a:lnTo>
                  <a:lnTo>
                    <a:pt x="167323" y="78806"/>
                  </a:lnTo>
                  <a:lnTo>
                    <a:pt x="178862" y="69285"/>
                  </a:lnTo>
                  <a:lnTo>
                    <a:pt x="199720" y="57963"/>
                  </a:lnTo>
                  <a:lnTo>
                    <a:pt x="220479" y="44609"/>
                  </a:lnTo>
                  <a:close/>
                </a:path>
              </a:pathLst>
            </a:custGeom>
            <a:gradFill flip="none" rotWithShape="1">
              <a:gsLst>
                <a:gs pos="0">
                  <a:srgbClr val="D30255"/>
                </a:gs>
                <a:gs pos="78000">
                  <a:srgbClr val="97012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75787" name="Group 10">
            <a:extLst>
              <a:ext uri="{FF2B5EF4-FFF2-40B4-BE49-F238E27FC236}">
                <a16:creationId xmlns:a16="http://schemas.microsoft.com/office/drawing/2014/main" id="{E961692E-CEC1-355C-7AAE-E0932C4D7AEB}"/>
              </a:ext>
            </a:extLst>
          </p:cNvPr>
          <p:cNvGrpSpPr>
            <a:grpSpLocks/>
          </p:cNvGrpSpPr>
          <p:nvPr/>
        </p:nvGrpSpPr>
        <p:grpSpPr bwMode="auto">
          <a:xfrm>
            <a:off x="5481638" y="3768725"/>
            <a:ext cx="2416175" cy="2466975"/>
            <a:chOff x="5450792" y="3928178"/>
            <a:chExt cx="2416342" cy="2466990"/>
          </a:xfrm>
        </p:grpSpPr>
        <p:sp>
          <p:nvSpPr>
            <p:cNvPr id="12" name="Freeform: Shape 11">
              <a:extLst>
                <a:ext uri="{FF2B5EF4-FFF2-40B4-BE49-F238E27FC236}">
                  <a16:creationId xmlns:a16="http://schemas.microsoft.com/office/drawing/2014/main" id="{54B76C17-5069-067E-1CF4-A8116AAD25CA}"/>
                </a:ext>
              </a:extLst>
            </p:cNvPr>
            <p:cNvSpPr/>
            <p:nvPr/>
          </p:nvSpPr>
          <p:spPr>
            <a:xfrm rot="10140000">
              <a:off x="5987404" y="5314074"/>
              <a:ext cx="660446" cy="555628"/>
            </a:xfrm>
            <a:custGeom>
              <a:avLst/>
              <a:gdLst>
                <a:gd name="connsiteX0" fmla="*/ 0 w 833216"/>
                <a:gd name="connsiteY0" fmla="*/ 0 h 703698"/>
                <a:gd name="connsiteX1" fmla="*/ 808980 w 833216"/>
                <a:gd name="connsiteY1" fmla="*/ 678814 h 703698"/>
                <a:gd name="connsiteX2" fmla="*/ 833216 w 833216"/>
                <a:gd name="connsiteY2" fmla="*/ 703698 h 703698"/>
                <a:gd name="connsiteX3" fmla="*/ 501563 w 833216"/>
                <a:gd name="connsiteY3" fmla="*/ 425409 h 703698"/>
                <a:gd name="connsiteX4" fmla="*/ 700 w 833216"/>
                <a:gd name="connsiteY4" fmla="*/ 5135 h 703698"/>
                <a:gd name="connsiteX5" fmla="*/ 0 w 833216"/>
                <a:gd name="connsiteY5" fmla="*/ 0 h 703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3216" h="703698">
                  <a:moveTo>
                    <a:pt x="0" y="0"/>
                  </a:moveTo>
                  <a:lnTo>
                    <a:pt x="808980" y="678814"/>
                  </a:lnTo>
                  <a:lnTo>
                    <a:pt x="833216" y="703698"/>
                  </a:lnTo>
                  <a:lnTo>
                    <a:pt x="501563" y="425409"/>
                  </a:lnTo>
                  <a:lnTo>
                    <a:pt x="700" y="5135"/>
                  </a:lnTo>
                  <a:lnTo>
                    <a:pt x="0" y="0"/>
                  </a:lnTo>
                  <a:close/>
                </a:path>
              </a:pathLst>
            </a:custGeom>
            <a:gradFill flip="none" rotWithShape="1">
              <a:gsLst>
                <a:gs pos="0">
                  <a:srgbClr val="08E90B"/>
                </a:gs>
                <a:gs pos="96000">
                  <a:srgbClr val="008200"/>
                </a:gs>
              </a:gsLst>
              <a:lin ang="13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Freeform: Shape 12">
              <a:extLst>
                <a:ext uri="{FF2B5EF4-FFF2-40B4-BE49-F238E27FC236}">
                  <a16:creationId xmlns:a16="http://schemas.microsoft.com/office/drawing/2014/main" id="{90BD38F2-CAB6-BCA2-2F45-71A5D867BD35}"/>
                </a:ext>
              </a:extLst>
            </p:cNvPr>
            <p:cNvSpPr/>
            <p:nvPr/>
          </p:nvSpPr>
          <p:spPr>
            <a:xfrm rot="10140000">
              <a:off x="5900085" y="4842584"/>
              <a:ext cx="66680" cy="30163"/>
            </a:xfrm>
            <a:custGeom>
              <a:avLst/>
              <a:gdLst>
                <a:gd name="connsiteX0" fmla="*/ 0 w 84284"/>
                <a:gd name="connsiteY0" fmla="*/ 39302 h 39302"/>
                <a:gd name="connsiteX1" fmla="*/ 84284 w 84284"/>
                <a:gd name="connsiteY1" fmla="*/ 0 h 39302"/>
                <a:gd name="connsiteX2" fmla="*/ 59858 w 84284"/>
                <a:gd name="connsiteY2" fmla="*/ 15714 h 39302"/>
                <a:gd name="connsiteX3" fmla="*/ 0 w 84284"/>
                <a:gd name="connsiteY3" fmla="*/ 39302 h 39302"/>
              </a:gdLst>
              <a:ahLst/>
              <a:cxnLst>
                <a:cxn ang="0">
                  <a:pos x="connsiteX0" y="connsiteY0"/>
                </a:cxn>
                <a:cxn ang="0">
                  <a:pos x="connsiteX1" y="connsiteY1"/>
                </a:cxn>
                <a:cxn ang="0">
                  <a:pos x="connsiteX2" y="connsiteY2"/>
                </a:cxn>
                <a:cxn ang="0">
                  <a:pos x="connsiteX3" y="connsiteY3"/>
                </a:cxn>
              </a:cxnLst>
              <a:rect l="l" t="t" r="r" b="b"/>
              <a:pathLst>
                <a:path w="84284" h="39302">
                  <a:moveTo>
                    <a:pt x="0" y="39302"/>
                  </a:moveTo>
                  <a:lnTo>
                    <a:pt x="84284" y="0"/>
                  </a:lnTo>
                  <a:lnTo>
                    <a:pt x="59858" y="15714"/>
                  </a:lnTo>
                  <a:lnTo>
                    <a:pt x="0" y="39302"/>
                  </a:lnTo>
                  <a:close/>
                </a:path>
              </a:pathLst>
            </a:custGeom>
            <a:gradFill flip="none" rotWithShape="1">
              <a:gsLst>
                <a:gs pos="0">
                  <a:srgbClr val="08E90B"/>
                </a:gs>
                <a:gs pos="96000">
                  <a:srgbClr val="008200"/>
                </a:gs>
              </a:gsLst>
              <a:lin ang="13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Freeform: Shape 13">
              <a:extLst>
                <a:ext uri="{FF2B5EF4-FFF2-40B4-BE49-F238E27FC236}">
                  <a16:creationId xmlns:a16="http://schemas.microsoft.com/office/drawing/2014/main" id="{41B7B406-FC5B-B06C-FF49-6B46DD941E02}"/>
                </a:ext>
              </a:extLst>
            </p:cNvPr>
            <p:cNvSpPr/>
            <p:nvPr/>
          </p:nvSpPr>
          <p:spPr>
            <a:xfrm rot="10140000">
              <a:off x="5450792" y="4755271"/>
              <a:ext cx="1800349" cy="1220794"/>
            </a:xfrm>
            <a:custGeom>
              <a:avLst/>
              <a:gdLst>
                <a:gd name="connsiteX0" fmla="*/ 1674819 w 2273724"/>
                <a:gd name="connsiteY0" fmla="*/ 1397015 h 1541939"/>
                <a:gd name="connsiteX1" fmla="*/ 1674820 w 2273724"/>
                <a:gd name="connsiteY1" fmla="*/ 1397015 h 1541939"/>
                <a:gd name="connsiteX2" fmla="*/ 1674820 w 2273724"/>
                <a:gd name="connsiteY2" fmla="*/ 1397015 h 1541939"/>
                <a:gd name="connsiteX3" fmla="*/ 273717 w 2273724"/>
                <a:gd name="connsiteY3" fmla="*/ 44511 h 1541939"/>
                <a:gd name="connsiteX4" fmla="*/ 718137 w 2273724"/>
                <a:gd name="connsiteY4" fmla="*/ 67797 h 1541939"/>
                <a:gd name="connsiteX5" fmla="*/ 749665 w 2273724"/>
                <a:gd name="connsiteY5" fmla="*/ 91134 h 1541939"/>
                <a:gd name="connsiteX6" fmla="*/ 807642 w 2273724"/>
                <a:gd name="connsiteY6" fmla="*/ 139782 h 1541939"/>
                <a:gd name="connsiteX7" fmla="*/ 807643 w 2273724"/>
                <a:gd name="connsiteY7" fmla="*/ 139785 h 1541939"/>
                <a:gd name="connsiteX8" fmla="*/ 815835 w 2273724"/>
                <a:gd name="connsiteY8" fmla="*/ 146659 h 1541939"/>
                <a:gd name="connsiteX9" fmla="*/ 816535 w 2273724"/>
                <a:gd name="connsiteY9" fmla="*/ 151794 h 1541939"/>
                <a:gd name="connsiteX10" fmla="*/ 1317398 w 2273724"/>
                <a:gd name="connsiteY10" fmla="*/ 572068 h 1541939"/>
                <a:gd name="connsiteX11" fmla="*/ 1649051 w 2273724"/>
                <a:gd name="connsiteY11" fmla="*/ 850357 h 1541939"/>
                <a:gd name="connsiteX12" fmla="*/ 1653886 w 2273724"/>
                <a:gd name="connsiteY12" fmla="*/ 855322 h 1541939"/>
                <a:gd name="connsiteX13" fmla="*/ 1649051 w 2273724"/>
                <a:gd name="connsiteY13" fmla="*/ 850357 h 1541939"/>
                <a:gd name="connsiteX14" fmla="*/ 1914866 w 2273724"/>
                <a:gd name="connsiteY14" fmla="*/ 1073402 h 1541939"/>
                <a:gd name="connsiteX15" fmla="*/ 2210992 w 2273724"/>
                <a:gd name="connsiteY15" fmla="*/ 1166769 h 1541939"/>
                <a:gd name="connsiteX16" fmla="*/ 2273724 w 2273724"/>
                <a:gd name="connsiteY16" fmla="*/ 1155171 h 1541939"/>
                <a:gd name="connsiteX17" fmla="*/ 1573321 w 2273724"/>
                <a:gd name="connsiteY17" fmla="*/ 1481775 h 1541939"/>
                <a:gd name="connsiteX18" fmla="*/ 1489037 w 2273724"/>
                <a:gd name="connsiteY18" fmla="*/ 1521077 h 1541939"/>
                <a:gd name="connsiteX19" fmla="*/ 1475948 w 2273724"/>
                <a:gd name="connsiteY19" fmla="*/ 1526236 h 1541939"/>
                <a:gd name="connsiteX20" fmla="*/ 1103280 w 2273724"/>
                <a:gd name="connsiteY20" fmla="*/ 1447019 h 1541939"/>
                <a:gd name="connsiteX21" fmla="*/ 505812 w 2273724"/>
                <a:gd name="connsiteY21" fmla="*/ 945685 h 1541939"/>
                <a:gd name="connsiteX22" fmla="*/ 4949 w 2273724"/>
                <a:gd name="connsiteY22" fmla="*/ 525411 h 1541939"/>
                <a:gd name="connsiteX23" fmla="*/ 309 w 2273724"/>
                <a:gd name="connsiteY23" fmla="*/ 491341 h 1541939"/>
                <a:gd name="connsiteX24" fmla="*/ 273717 w 2273724"/>
                <a:gd name="connsiteY24" fmla="*/ 44511 h 1541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273724" h="1541939">
                  <a:moveTo>
                    <a:pt x="1674819" y="1397015"/>
                  </a:moveTo>
                  <a:lnTo>
                    <a:pt x="1674820" y="1397015"/>
                  </a:lnTo>
                  <a:lnTo>
                    <a:pt x="1674820" y="1397015"/>
                  </a:lnTo>
                  <a:close/>
                  <a:moveTo>
                    <a:pt x="273717" y="44511"/>
                  </a:moveTo>
                  <a:cubicBezTo>
                    <a:pt x="421961" y="-24616"/>
                    <a:pt x="587686" y="-10454"/>
                    <a:pt x="718137" y="67797"/>
                  </a:cubicBezTo>
                  <a:lnTo>
                    <a:pt x="749665" y="91134"/>
                  </a:lnTo>
                  <a:lnTo>
                    <a:pt x="807642" y="139782"/>
                  </a:lnTo>
                  <a:lnTo>
                    <a:pt x="807643" y="139785"/>
                  </a:lnTo>
                  <a:lnTo>
                    <a:pt x="815835" y="146659"/>
                  </a:lnTo>
                  <a:lnTo>
                    <a:pt x="816535" y="151794"/>
                  </a:lnTo>
                  <a:lnTo>
                    <a:pt x="1317398" y="572068"/>
                  </a:lnTo>
                  <a:lnTo>
                    <a:pt x="1649051" y="850357"/>
                  </a:lnTo>
                  <a:lnTo>
                    <a:pt x="1653886" y="855322"/>
                  </a:lnTo>
                  <a:lnTo>
                    <a:pt x="1649051" y="850357"/>
                  </a:lnTo>
                  <a:lnTo>
                    <a:pt x="1914866" y="1073402"/>
                  </a:lnTo>
                  <a:cubicBezTo>
                    <a:pt x="2000683" y="1145411"/>
                    <a:pt x="2107563" y="1175818"/>
                    <a:pt x="2210992" y="1166769"/>
                  </a:cubicBezTo>
                  <a:lnTo>
                    <a:pt x="2273724" y="1155171"/>
                  </a:lnTo>
                  <a:lnTo>
                    <a:pt x="1573321" y="1481775"/>
                  </a:lnTo>
                  <a:lnTo>
                    <a:pt x="1489037" y="1521077"/>
                  </a:lnTo>
                  <a:lnTo>
                    <a:pt x="1475948" y="1526236"/>
                  </a:lnTo>
                  <a:cubicBezTo>
                    <a:pt x="1350734" y="1562039"/>
                    <a:pt x="1210551" y="1537030"/>
                    <a:pt x="1103280" y="1447019"/>
                  </a:cubicBezTo>
                  <a:lnTo>
                    <a:pt x="505812" y="945685"/>
                  </a:lnTo>
                  <a:lnTo>
                    <a:pt x="4949" y="525411"/>
                  </a:lnTo>
                  <a:lnTo>
                    <a:pt x="309" y="491341"/>
                  </a:lnTo>
                  <a:cubicBezTo>
                    <a:pt x="-6373" y="306795"/>
                    <a:pt x="95824" y="127464"/>
                    <a:pt x="273717" y="44511"/>
                  </a:cubicBezTo>
                  <a:close/>
                </a:path>
              </a:pathLst>
            </a:custGeom>
            <a:gradFill flip="none" rotWithShape="1">
              <a:gsLst>
                <a:gs pos="0">
                  <a:srgbClr val="8D189E"/>
                </a:gs>
                <a:gs pos="85000">
                  <a:srgbClr val="590068"/>
                </a:gs>
              </a:gsLst>
              <a:lin ang="13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Freeform: Shape 14">
              <a:extLst>
                <a:ext uri="{FF2B5EF4-FFF2-40B4-BE49-F238E27FC236}">
                  <a16:creationId xmlns:a16="http://schemas.microsoft.com/office/drawing/2014/main" id="{6B625090-1ED7-780E-65F1-B2DE24093B42}"/>
                </a:ext>
              </a:extLst>
            </p:cNvPr>
            <p:cNvSpPr/>
            <p:nvPr/>
          </p:nvSpPr>
          <p:spPr>
            <a:xfrm rot="10140000">
              <a:off x="6635149" y="3928178"/>
              <a:ext cx="1231985" cy="2466990"/>
            </a:xfrm>
            <a:custGeom>
              <a:avLst/>
              <a:gdLst>
                <a:gd name="connsiteX0" fmla="*/ 220479 w 1556919"/>
                <a:gd name="connsiteY0" fmla="*/ 44609 h 3116689"/>
                <a:gd name="connsiteX1" fmla="*/ 234514 w 1556919"/>
                <a:gd name="connsiteY1" fmla="*/ 39078 h 3116689"/>
                <a:gd name="connsiteX2" fmla="*/ 247774 w 1556919"/>
                <a:gd name="connsiteY2" fmla="*/ 31881 h 3116689"/>
                <a:gd name="connsiteX3" fmla="*/ 271348 w 1556919"/>
                <a:gd name="connsiteY3" fmla="*/ 24563 h 3116689"/>
                <a:gd name="connsiteX4" fmla="*/ 293427 w 1556919"/>
                <a:gd name="connsiteY4" fmla="*/ 15863 h 3116689"/>
                <a:gd name="connsiteX5" fmla="*/ 308139 w 1556919"/>
                <a:gd name="connsiteY5" fmla="*/ 13143 h 3116689"/>
                <a:gd name="connsiteX6" fmla="*/ 323926 w 1556919"/>
                <a:gd name="connsiteY6" fmla="*/ 8242 h 3116689"/>
                <a:gd name="connsiteX7" fmla="*/ 347497 w 1556919"/>
                <a:gd name="connsiteY7" fmla="*/ 5866 h 3116689"/>
                <a:gd name="connsiteX8" fmla="*/ 369967 w 1556919"/>
                <a:gd name="connsiteY8" fmla="*/ 1711 h 3116689"/>
                <a:gd name="connsiteX9" fmla="*/ 387285 w 1556919"/>
                <a:gd name="connsiteY9" fmla="*/ 1855 h 3116689"/>
                <a:gd name="connsiteX10" fmla="*/ 405685 w 1556919"/>
                <a:gd name="connsiteY10" fmla="*/ 0 h 3116689"/>
                <a:gd name="connsiteX11" fmla="*/ 427383 w 1556919"/>
                <a:gd name="connsiteY11" fmla="*/ 2187 h 3116689"/>
                <a:gd name="connsiteX12" fmla="*/ 447804 w 1556919"/>
                <a:gd name="connsiteY12" fmla="*/ 2357 h 3116689"/>
                <a:gd name="connsiteX13" fmla="*/ 466185 w 1556919"/>
                <a:gd name="connsiteY13" fmla="*/ 6099 h 3116689"/>
                <a:gd name="connsiteX14" fmla="*/ 487445 w 1556919"/>
                <a:gd name="connsiteY14" fmla="*/ 8242 h 3116689"/>
                <a:gd name="connsiteX15" fmla="*/ 507901 w 1556919"/>
                <a:gd name="connsiteY15" fmla="*/ 14592 h 3116689"/>
                <a:gd name="connsiteX16" fmla="*/ 524635 w 1556919"/>
                <a:gd name="connsiteY16" fmla="*/ 17999 h 3116689"/>
                <a:gd name="connsiteX17" fmla="*/ 541033 w 1556919"/>
                <a:gd name="connsiteY17" fmla="*/ 24877 h 3116689"/>
                <a:gd name="connsiteX18" fmla="*/ 563596 w 1556919"/>
                <a:gd name="connsiteY18" fmla="*/ 31881 h 3116689"/>
                <a:gd name="connsiteX19" fmla="*/ 583538 w 1556919"/>
                <a:gd name="connsiteY19" fmla="*/ 42705 h 3116689"/>
                <a:gd name="connsiteX20" fmla="*/ 598165 w 1556919"/>
                <a:gd name="connsiteY20" fmla="*/ 48840 h 3116689"/>
                <a:gd name="connsiteX21" fmla="*/ 611245 w 1556919"/>
                <a:gd name="connsiteY21" fmla="*/ 57743 h 3116689"/>
                <a:gd name="connsiteX22" fmla="*/ 632507 w 1556919"/>
                <a:gd name="connsiteY22" fmla="*/ 69285 h 3116689"/>
                <a:gd name="connsiteX23" fmla="*/ 652822 w 1556919"/>
                <a:gd name="connsiteY23" fmla="*/ 86045 h 3116689"/>
                <a:gd name="connsiteX24" fmla="*/ 666094 w 1556919"/>
                <a:gd name="connsiteY24" fmla="*/ 95079 h 3116689"/>
                <a:gd name="connsiteX25" fmla="*/ 1556919 w 1556919"/>
                <a:gd name="connsiteY25" fmla="*/ 842571 h 3116689"/>
                <a:gd name="connsiteX26" fmla="*/ 1525390 w 1556919"/>
                <a:gd name="connsiteY26" fmla="*/ 819234 h 3116689"/>
                <a:gd name="connsiteX27" fmla="*/ 1080971 w 1556919"/>
                <a:gd name="connsiteY27" fmla="*/ 795948 h 3116689"/>
                <a:gd name="connsiteX28" fmla="*/ 807563 w 1556919"/>
                <a:gd name="connsiteY28" fmla="*/ 1242778 h 3116689"/>
                <a:gd name="connsiteX29" fmla="*/ 812202 w 1556919"/>
                <a:gd name="connsiteY29" fmla="*/ 1276848 h 3116689"/>
                <a:gd name="connsiteX30" fmla="*/ 811370 w 1556919"/>
                <a:gd name="connsiteY30" fmla="*/ 1276149 h 3116689"/>
                <a:gd name="connsiteX31" fmla="*/ 811370 w 1556919"/>
                <a:gd name="connsiteY31" fmla="*/ 2711004 h 3116689"/>
                <a:gd name="connsiteX32" fmla="*/ 405684 w 1556919"/>
                <a:gd name="connsiteY32" fmla="*/ 3116689 h 3116689"/>
                <a:gd name="connsiteX33" fmla="*/ 405685 w 1556919"/>
                <a:gd name="connsiteY33" fmla="*/ 3116688 h 3116689"/>
                <a:gd name="connsiteX34" fmla="*/ 0 w 1556919"/>
                <a:gd name="connsiteY34" fmla="*/ 2711003 h 3116689"/>
                <a:gd name="connsiteX35" fmla="*/ 0 w 1556919"/>
                <a:gd name="connsiteY35" fmla="*/ 405685 h 3116689"/>
                <a:gd name="connsiteX36" fmla="*/ 1610 w 1556919"/>
                <a:gd name="connsiteY36" fmla="*/ 389711 h 3116689"/>
                <a:gd name="connsiteX37" fmla="*/ 1829 w 1556919"/>
                <a:gd name="connsiteY37" fmla="*/ 363375 h 3116689"/>
                <a:gd name="connsiteX38" fmla="*/ 6655 w 1556919"/>
                <a:gd name="connsiteY38" fmla="*/ 339669 h 3116689"/>
                <a:gd name="connsiteX39" fmla="*/ 8242 w 1556919"/>
                <a:gd name="connsiteY39" fmla="*/ 323925 h 3116689"/>
                <a:gd name="connsiteX40" fmla="*/ 12945 w 1556919"/>
                <a:gd name="connsiteY40" fmla="*/ 308777 h 3116689"/>
                <a:gd name="connsiteX41" fmla="*/ 17471 w 1556919"/>
                <a:gd name="connsiteY41" fmla="*/ 286543 h 3116689"/>
                <a:gd name="connsiteX42" fmla="*/ 26609 w 1556919"/>
                <a:gd name="connsiteY42" fmla="*/ 264756 h 3116689"/>
                <a:gd name="connsiteX43" fmla="*/ 31881 w 1556919"/>
                <a:gd name="connsiteY43" fmla="*/ 247774 h 3116689"/>
                <a:gd name="connsiteX44" fmla="*/ 40027 w 1556919"/>
                <a:gd name="connsiteY44" fmla="*/ 232765 h 3116689"/>
                <a:gd name="connsiteX45" fmla="*/ 48313 w 1556919"/>
                <a:gd name="connsiteY45" fmla="*/ 213013 h 3116689"/>
                <a:gd name="connsiteX46" fmla="*/ 60337 w 1556919"/>
                <a:gd name="connsiteY46" fmla="*/ 195350 h 3116689"/>
                <a:gd name="connsiteX47" fmla="*/ 69284 w 1556919"/>
                <a:gd name="connsiteY47" fmla="*/ 178863 h 3116689"/>
                <a:gd name="connsiteX48" fmla="*/ 82282 w 1556919"/>
                <a:gd name="connsiteY48" fmla="*/ 163110 h 3116689"/>
                <a:gd name="connsiteX49" fmla="*/ 94552 w 1556919"/>
                <a:gd name="connsiteY49" fmla="*/ 145084 h 3116689"/>
                <a:gd name="connsiteX50" fmla="*/ 107800 w 1556919"/>
                <a:gd name="connsiteY50" fmla="*/ 132181 h 3116689"/>
                <a:gd name="connsiteX51" fmla="*/ 118822 w 1556919"/>
                <a:gd name="connsiteY51" fmla="*/ 118822 h 3116689"/>
                <a:gd name="connsiteX52" fmla="*/ 136449 w 1556919"/>
                <a:gd name="connsiteY52" fmla="*/ 104279 h 3116689"/>
                <a:gd name="connsiteX53" fmla="*/ 153420 w 1556919"/>
                <a:gd name="connsiteY53" fmla="*/ 87750 h 3116689"/>
                <a:gd name="connsiteX54" fmla="*/ 167323 w 1556919"/>
                <a:gd name="connsiteY54" fmla="*/ 78806 h 3116689"/>
                <a:gd name="connsiteX55" fmla="*/ 178862 w 1556919"/>
                <a:gd name="connsiteY55" fmla="*/ 69285 h 3116689"/>
                <a:gd name="connsiteX56" fmla="*/ 199720 w 1556919"/>
                <a:gd name="connsiteY56" fmla="*/ 57963 h 3116689"/>
                <a:gd name="connsiteX57" fmla="*/ 220479 w 1556919"/>
                <a:gd name="connsiteY57" fmla="*/ 44609 h 311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556919" h="3116689">
                  <a:moveTo>
                    <a:pt x="220479" y="44609"/>
                  </a:moveTo>
                  <a:lnTo>
                    <a:pt x="234514" y="39078"/>
                  </a:lnTo>
                  <a:lnTo>
                    <a:pt x="247774" y="31881"/>
                  </a:lnTo>
                  <a:lnTo>
                    <a:pt x="271348" y="24563"/>
                  </a:lnTo>
                  <a:lnTo>
                    <a:pt x="293427" y="15863"/>
                  </a:lnTo>
                  <a:lnTo>
                    <a:pt x="308139" y="13143"/>
                  </a:lnTo>
                  <a:lnTo>
                    <a:pt x="323926" y="8242"/>
                  </a:lnTo>
                  <a:lnTo>
                    <a:pt x="347497" y="5866"/>
                  </a:lnTo>
                  <a:lnTo>
                    <a:pt x="369967" y="1711"/>
                  </a:lnTo>
                  <a:lnTo>
                    <a:pt x="387285" y="1855"/>
                  </a:lnTo>
                  <a:lnTo>
                    <a:pt x="405685" y="0"/>
                  </a:lnTo>
                  <a:lnTo>
                    <a:pt x="427383" y="2187"/>
                  </a:lnTo>
                  <a:lnTo>
                    <a:pt x="447804" y="2357"/>
                  </a:lnTo>
                  <a:lnTo>
                    <a:pt x="466185" y="6099"/>
                  </a:lnTo>
                  <a:lnTo>
                    <a:pt x="487445" y="8242"/>
                  </a:lnTo>
                  <a:lnTo>
                    <a:pt x="507901" y="14592"/>
                  </a:lnTo>
                  <a:lnTo>
                    <a:pt x="524635" y="17999"/>
                  </a:lnTo>
                  <a:lnTo>
                    <a:pt x="541033" y="24877"/>
                  </a:lnTo>
                  <a:lnTo>
                    <a:pt x="563596" y="31881"/>
                  </a:lnTo>
                  <a:lnTo>
                    <a:pt x="583538" y="42705"/>
                  </a:lnTo>
                  <a:lnTo>
                    <a:pt x="598165" y="48840"/>
                  </a:lnTo>
                  <a:lnTo>
                    <a:pt x="611245" y="57743"/>
                  </a:lnTo>
                  <a:lnTo>
                    <a:pt x="632507" y="69285"/>
                  </a:lnTo>
                  <a:lnTo>
                    <a:pt x="652822" y="86045"/>
                  </a:lnTo>
                  <a:lnTo>
                    <a:pt x="666094" y="95079"/>
                  </a:lnTo>
                  <a:lnTo>
                    <a:pt x="1556919" y="842571"/>
                  </a:lnTo>
                  <a:lnTo>
                    <a:pt x="1525390" y="819234"/>
                  </a:lnTo>
                  <a:cubicBezTo>
                    <a:pt x="1394940" y="740983"/>
                    <a:pt x="1229215" y="726821"/>
                    <a:pt x="1080971" y="795948"/>
                  </a:cubicBezTo>
                  <a:cubicBezTo>
                    <a:pt x="903078" y="878901"/>
                    <a:pt x="800881" y="1058232"/>
                    <a:pt x="807563" y="1242778"/>
                  </a:cubicBezTo>
                  <a:lnTo>
                    <a:pt x="812202" y="1276848"/>
                  </a:lnTo>
                  <a:lnTo>
                    <a:pt x="811370" y="1276149"/>
                  </a:lnTo>
                  <a:lnTo>
                    <a:pt x="811370" y="2711004"/>
                  </a:lnTo>
                  <a:cubicBezTo>
                    <a:pt x="811369" y="2935058"/>
                    <a:pt x="629738" y="3116689"/>
                    <a:pt x="405684" y="3116689"/>
                  </a:cubicBezTo>
                  <a:lnTo>
                    <a:pt x="405685" y="3116688"/>
                  </a:lnTo>
                  <a:cubicBezTo>
                    <a:pt x="181631" y="3116687"/>
                    <a:pt x="1" y="2935057"/>
                    <a:pt x="0" y="2711003"/>
                  </a:cubicBezTo>
                  <a:lnTo>
                    <a:pt x="0" y="405685"/>
                  </a:lnTo>
                  <a:lnTo>
                    <a:pt x="1610" y="389711"/>
                  </a:lnTo>
                  <a:lnTo>
                    <a:pt x="1829" y="363375"/>
                  </a:lnTo>
                  <a:lnTo>
                    <a:pt x="6655" y="339669"/>
                  </a:lnTo>
                  <a:lnTo>
                    <a:pt x="8242" y="323925"/>
                  </a:lnTo>
                  <a:lnTo>
                    <a:pt x="12945" y="308777"/>
                  </a:lnTo>
                  <a:lnTo>
                    <a:pt x="17471" y="286543"/>
                  </a:lnTo>
                  <a:lnTo>
                    <a:pt x="26609" y="264756"/>
                  </a:lnTo>
                  <a:lnTo>
                    <a:pt x="31881" y="247774"/>
                  </a:lnTo>
                  <a:lnTo>
                    <a:pt x="40027" y="232765"/>
                  </a:lnTo>
                  <a:lnTo>
                    <a:pt x="48313" y="213013"/>
                  </a:lnTo>
                  <a:lnTo>
                    <a:pt x="60337" y="195350"/>
                  </a:lnTo>
                  <a:lnTo>
                    <a:pt x="69284" y="178863"/>
                  </a:lnTo>
                  <a:lnTo>
                    <a:pt x="82282" y="163110"/>
                  </a:lnTo>
                  <a:lnTo>
                    <a:pt x="94552" y="145084"/>
                  </a:lnTo>
                  <a:lnTo>
                    <a:pt x="107800" y="132181"/>
                  </a:lnTo>
                  <a:lnTo>
                    <a:pt x="118822" y="118822"/>
                  </a:lnTo>
                  <a:lnTo>
                    <a:pt x="136449" y="104279"/>
                  </a:lnTo>
                  <a:lnTo>
                    <a:pt x="153420" y="87750"/>
                  </a:lnTo>
                  <a:lnTo>
                    <a:pt x="167323" y="78806"/>
                  </a:lnTo>
                  <a:lnTo>
                    <a:pt x="178862" y="69285"/>
                  </a:lnTo>
                  <a:lnTo>
                    <a:pt x="199720" y="57963"/>
                  </a:lnTo>
                  <a:lnTo>
                    <a:pt x="220479" y="44609"/>
                  </a:lnTo>
                  <a:close/>
                </a:path>
              </a:pathLst>
            </a:custGeom>
            <a:gradFill flip="none" rotWithShape="1">
              <a:gsLst>
                <a:gs pos="0">
                  <a:srgbClr val="0170AA"/>
                </a:gs>
                <a:gs pos="78000">
                  <a:srgbClr val="054362"/>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75792" name="Group 15">
            <a:extLst>
              <a:ext uri="{FF2B5EF4-FFF2-40B4-BE49-F238E27FC236}">
                <a16:creationId xmlns:a16="http://schemas.microsoft.com/office/drawing/2014/main" id="{FC20C3C6-0DD8-07DE-AC13-97FBC60EEAEB}"/>
              </a:ext>
            </a:extLst>
          </p:cNvPr>
          <p:cNvGrpSpPr>
            <a:grpSpLocks/>
          </p:cNvGrpSpPr>
          <p:nvPr/>
        </p:nvGrpSpPr>
        <p:grpSpPr bwMode="auto">
          <a:xfrm>
            <a:off x="6486525" y="2436813"/>
            <a:ext cx="2466975" cy="2435225"/>
            <a:chOff x="6489950" y="2606412"/>
            <a:chExt cx="2466990" cy="2435312"/>
          </a:xfrm>
        </p:grpSpPr>
        <p:sp>
          <p:nvSpPr>
            <p:cNvPr id="17" name="Freeform: Shape 16">
              <a:extLst>
                <a:ext uri="{FF2B5EF4-FFF2-40B4-BE49-F238E27FC236}">
                  <a16:creationId xmlns:a16="http://schemas.microsoft.com/office/drawing/2014/main" id="{521F2D37-CFE5-BAF0-5B08-2F8B47F9D416}"/>
                </a:ext>
              </a:extLst>
            </p:cNvPr>
            <p:cNvSpPr/>
            <p:nvPr/>
          </p:nvSpPr>
          <p:spPr>
            <a:xfrm rot="5820000">
              <a:off x="7513884" y="3965368"/>
              <a:ext cx="660424" cy="555628"/>
            </a:xfrm>
            <a:custGeom>
              <a:avLst/>
              <a:gdLst>
                <a:gd name="connsiteX0" fmla="*/ 0 w 833216"/>
                <a:gd name="connsiteY0" fmla="*/ 0 h 703698"/>
                <a:gd name="connsiteX1" fmla="*/ 808980 w 833216"/>
                <a:gd name="connsiteY1" fmla="*/ 678814 h 703698"/>
                <a:gd name="connsiteX2" fmla="*/ 833216 w 833216"/>
                <a:gd name="connsiteY2" fmla="*/ 703698 h 703698"/>
                <a:gd name="connsiteX3" fmla="*/ 501563 w 833216"/>
                <a:gd name="connsiteY3" fmla="*/ 425409 h 703698"/>
                <a:gd name="connsiteX4" fmla="*/ 700 w 833216"/>
                <a:gd name="connsiteY4" fmla="*/ 5135 h 703698"/>
                <a:gd name="connsiteX5" fmla="*/ 0 w 833216"/>
                <a:gd name="connsiteY5" fmla="*/ 0 h 703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3216" h="703698">
                  <a:moveTo>
                    <a:pt x="0" y="0"/>
                  </a:moveTo>
                  <a:lnTo>
                    <a:pt x="808980" y="678814"/>
                  </a:lnTo>
                  <a:lnTo>
                    <a:pt x="833216" y="703698"/>
                  </a:lnTo>
                  <a:lnTo>
                    <a:pt x="501563" y="425409"/>
                  </a:lnTo>
                  <a:lnTo>
                    <a:pt x="700" y="5135"/>
                  </a:lnTo>
                  <a:lnTo>
                    <a:pt x="0" y="0"/>
                  </a:lnTo>
                  <a:close/>
                </a:path>
              </a:pathLst>
            </a:custGeom>
            <a:gradFill flip="none" rotWithShape="1">
              <a:gsLst>
                <a:gs pos="0">
                  <a:srgbClr val="08E90B"/>
                </a:gs>
                <a:gs pos="96000">
                  <a:srgbClr val="008200"/>
                </a:gs>
              </a:gsLst>
              <a:lin ang="13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Freeform: Shape 17">
              <a:extLst>
                <a:ext uri="{FF2B5EF4-FFF2-40B4-BE49-F238E27FC236}">
                  <a16:creationId xmlns:a16="http://schemas.microsoft.com/office/drawing/2014/main" id="{2709465D-F4CE-161E-00C4-65C4462CA6F5}"/>
                </a:ext>
              </a:extLst>
            </p:cNvPr>
            <p:cNvSpPr/>
            <p:nvPr/>
          </p:nvSpPr>
          <p:spPr>
            <a:xfrm rot="5820000">
              <a:off x="6993983" y="4366219"/>
              <a:ext cx="66677" cy="30162"/>
            </a:xfrm>
            <a:custGeom>
              <a:avLst/>
              <a:gdLst>
                <a:gd name="connsiteX0" fmla="*/ 0 w 84284"/>
                <a:gd name="connsiteY0" fmla="*/ 39302 h 39302"/>
                <a:gd name="connsiteX1" fmla="*/ 84284 w 84284"/>
                <a:gd name="connsiteY1" fmla="*/ 0 h 39302"/>
                <a:gd name="connsiteX2" fmla="*/ 59858 w 84284"/>
                <a:gd name="connsiteY2" fmla="*/ 15714 h 39302"/>
                <a:gd name="connsiteX3" fmla="*/ 0 w 84284"/>
                <a:gd name="connsiteY3" fmla="*/ 39302 h 39302"/>
              </a:gdLst>
              <a:ahLst/>
              <a:cxnLst>
                <a:cxn ang="0">
                  <a:pos x="connsiteX0" y="connsiteY0"/>
                </a:cxn>
                <a:cxn ang="0">
                  <a:pos x="connsiteX1" y="connsiteY1"/>
                </a:cxn>
                <a:cxn ang="0">
                  <a:pos x="connsiteX2" y="connsiteY2"/>
                </a:cxn>
                <a:cxn ang="0">
                  <a:pos x="connsiteX3" y="connsiteY3"/>
                </a:cxn>
              </a:cxnLst>
              <a:rect l="l" t="t" r="r" b="b"/>
              <a:pathLst>
                <a:path w="84284" h="39302">
                  <a:moveTo>
                    <a:pt x="0" y="39302"/>
                  </a:moveTo>
                  <a:lnTo>
                    <a:pt x="84284" y="0"/>
                  </a:lnTo>
                  <a:lnTo>
                    <a:pt x="59858" y="15714"/>
                  </a:lnTo>
                  <a:lnTo>
                    <a:pt x="0" y="39302"/>
                  </a:lnTo>
                  <a:close/>
                </a:path>
              </a:pathLst>
            </a:custGeom>
            <a:gradFill flip="none" rotWithShape="1">
              <a:gsLst>
                <a:gs pos="0">
                  <a:srgbClr val="08E90B"/>
                </a:gs>
                <a:gs pos="96000">
                  <a:srgbClr val="008200"/>
                </a:gs>
              </a:gsLst>
              <a:lin ang="13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Freeform: Shape 18">
              <a:extLst>
                <a:ext uri="{FF2B5EF4-FFF2-40B4-BE49-F238E27FC236}">
                  <a16:creationId xmlns:a16="http://schemas.microsoft.com/office/drawing/2014/main" id="{BC4152A9-E99B-62C7-544D-C0020A381047}"/>
                </a:ext>
              </a:extLst>
            </p:cNvPr>
            <p:cNvSpPr/>
            <p:nvPr/>
          </p:nvSpPr>
          <p:spPr>
            <a:xfrm rot="5820000">
              <a:off x="6739162" y="3531976"/>
              <a:ext cx="1800289" cy="1219207"/>
            </a:xfrm>
            <a:custGeom>
              <a:avLst/>
              <a:gdLst>
                <a:gd name="connsiteX0" fmla="*/ 1674819 w 2273724"/>
                <a:gd name="connsiteY0" fmla="*/ 1397015 h 1541939"/>
                <a:gd name="connsiteX1" fmla="*/ 1674820 w 2273724"/>
                <a:gd name="connsiteY1" fmla="*/ 1397015 h 1541939"/>
                <a:gd name="connsiteX2" fmla="*/ 1674820 w 2273724"/>
                <a:gd name="connsiteY2" fmla="*/ 1397015 h 1541939"/>
                <a:gd name="connsiteX3" fmla="*/ 273717 w 2273724"/>
                <a:gd name="connsiteY3" fmla="*/ 44511 h 1541939"/>
                <a:gd name="connsiteX4" fmla="*/ 718137 w 2273724"/>
                <a:gd name="connsiteY4" fmla="*/ 67797 h 1541939"/>
                <a:gd name="connsiteX5" fmla="*/ 749665 w 2273724"/>
                <a:gd name="connsiteY5" fmla="*/ 91134 h 1541939"/>
                <a:gd name="connsiteX6" fmla="*/ 807642 w 2273724"/>
                <a:gd name="connsiteY6" fmla="*/ 139782 h 1541939"/>
                <a:gd name="connsiteX7" fmla="*/ 807643 w 2273724"/>
                <a:gd name="connsiteY7" fmla="*/ 139785 h 1541939"/>
                <a:gd name="connsiteX8" fmla="*/ 815835 w 2273724"/>
                <a:gd name="connsiteY8" fmla="*/ 146659 h 1541939"/>
                <a:gd name="connsiteX9" fmla="*/ 816535 w 2273724"/>
                <a:gd name="connsiteY9" fmla="*/ 151794 h 1541939"/>
                <a:gd name="connsiteX10" fmla="*/ 1317398 w 2273724"/>
                <a:gd name="connsiteY10" fmla="*/ 572068 h 1541939"/>
                <a:gd name="connsiteX11" fmla="*/ 1649051 w 2273724"/>
                <a:gd name="connsiteY11" fmla="*/ 850357 h 1541939"/>
                <a:gd name="connsiteX12" fmla="*/ 1653886 w 2273724"/>
                <a:gd name="connsiteY12" fmla="*/ 855322 h 1541939"/>
                <a:gd name="connsiteX13" fmla="*/ 1649051 w 2273724"/>
                <a:gd name="connsiteY13" fmla="*/ 850357 h 1541939"/>
                <a:gd name="connsiteX14" fmla="*/ 1914866 w 2273724"/>
                <a:gd name="connsiteY14" fmla="*/ 1073402 h 1541939"/>
                <a:gd name="connsiteX15" fmla="*/ 2210992 w 2273724"/>
                <a:gd name="connsiteY15" fmla="*/ 1166769 h 1541939"/>
                <a:gd name="connsiteX16" fmla="*/ 2273724 w 2273724"/>
                <a:gd name="connsiteY16" fmla="*/ 1155171 h 1541939"/>
                <a:gd name="connsiteX17" fmla="*/ 1573321 w 2273724"/>
                <a:gd name="connsiteY17" fmla="*/ 1481775 h 1541939"/>
                <a:gd name="connsiteX18" fmla="*/ 1489037 w 2273724"/>
                <a:gd name="connsiteY18" fmla="*/ 1521077 h 1541939"/>
                <a:gd name="connsiteX19" fmla="*/ 1475948 w 2273724"/>
                <a:gd name="connsiteY19" fmla="*/ 1526236 h 1541939"/>
                <a:gd name="connsiteX20" fmla="*/ 1103280 w 2273724"/>
                <a:gd name="connsiteY20" fmla="*/ 1447019 h 1541939"/>
                <a:gd name="connsiteX21" fmla="*/ 505812 w 2273724"/>
                <a:gd name="connsiteY21" fmla="*/ 945685 h 1541939"/>
                <a:gd name="connsiteX22" fmla="*/ 4949 w 2273724"/>
                <a:gd name="connsiteY22" fmla="*/ 525411 h 1541939"/>
                <a:gd name="connsiteX23" fmla="*/ 309 w 2273724"/>
                <a:gd name="connsiteY23" fmla="*/ 491341 h 1541939"/>
                <a:gd name="connsiteX24" fmla="*/ 273717 w 2273724"/>
                <a:gd name="connsiteY24" fmla="*/ 44511 h 1541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273724" h="1541939">
                  <a:moveTo>
                    <a:pt x="1674819" y="1397015"/>
                  </a:moveTo>
                  <a:lnTo>
                    <a:pt x="1674820" y="1397015"/>
                  </a:lnTo>
                  <a:lnTo>
                    <a:pt x="1674820" y="1397015"/>
                  </a:lnTo>
                  <a:close/>
                  <a:moveTo>
                    <a:pt x="273717" y="44511"/>
                  </a:moveTo>
                  <a:cubicBezTo>
                    <a:pt x="421961" y="-24616"/>
                    <a:pt x="587686" y="-10454"/>
                    <a:pt x="718137" y="67797"/>
                  </a:cubicBezTo>
                  <a:lnTo>
                    <a:pt x="749665" y="91134"/>
                  </a:lnTo>
                  <a:lnTo>
                    <a:pt x="807642" y="139782"/>
                  </a:lnTo>
                  <a:lnTo>
                    <a:pt x="807643" y="139785"/>
                  </a:lnTo>
                  <a:lnTo>
                    <a:pt x="815835" y="146659"/>
                  </a:lnTo>
                  <a:lnTo>
                    <a:pt x="816535" y="151794"/>
                  </a:lnTo>
                  <a:lnTo>
                    <a:pt x="1317398" y="572068"/>
                  </a:lnTo>
                  <a:lnTo>
                    <a:pt x="1649051" y="850357"/>
                  </a:lnTo>
                  <a:lnTo>
                    <a:pt x="1653886" y="855322"/>
                  </a:lnTo>
                  <a:lnTo>
                    <a:pt x="1649051" y="850357"/>
                  </a:lnTo>
                  <a:lnTo>
                    <a:pt x="1914866" y="1073402"/>
                  </a:lnTo>
                  <a:cubicBezTo>
                    <a:pt x="2000683" y="1145411"/>
                    <a:pt x="2107563" y="1175818"/>
                    <a:pt x="2210992" y="1166769"/>
                  </a:cubicBezTo>
                  <a:lnTo>
                    <a:pt x="2273724" y="1155171"/>
                  </a:lnTo>
                  <a:lnTo>
                    <a:pt x="1573321" y="1481775"/>
                  </a:lnTo>
                  <a:lnTo>
                    <a:pt x="1489037" y="1521077"/>
                  </a:lnTo>
                  <a:lnTo>
                    <a:pt x="1475948" y="1526236"/>
                  </a:lnTo>
                  <a:cubicBezTo>
                    <a:pt x="1350734" y="1562039"/>
                    <a:pt x="1210551" y="1537030"/>
                    <a:pt x="1103280" y="1447019"/>
                  </a:cubicBezTo>
                  <a:lnTo>
                    <a:pt x="505812" y="945685"/>
                  </a:lnTo>
                  <a:lnTo>
                    <a:pt x="4949" y="525411"/>
                  </a:lnTo>
                  <a:lnTo>
                    <a:pt x="309" y="491341"/>
                  </a:lnTo>
                  <a:cubicBezTo>
                    <a:pt x="-6373" y="306795"/>
                    <a:pt x="95824" y="127464"/>
                    <a:pt x="273717" y="44511"/>
                  </a:cubicBezTo>
                  <a:close/>
                </a:path>
              </a:pathLst>
            </a:custGeom>
            <a:gradFill flip="none" rotWithShape="1">
              <a:gsLst>
                <a:gs pos="0">
                  <a:srgbClr val="2C77F0"/>
                </a:gs>
                <a:gs pos="85000">
                  <a:srgbClr val="083072"/>
                </a:gs>
              </a:gsLst>
              <a:lin ang="13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Freeform: Shape 19">
              <a:extLst>
                <a:ext uri="{FF2B5EF4-FFF2-40B4-BE49-F238E27FC236}">
                  <a16:creationId xmlns:a16="http://schemas.microsoft.com/office/drawing/2014/main" id="{045245A5-9F1E-2CE2-9D8F-FCADCBE137AF}"/>
                </a:ext>
              </a:extLst>
            </p:cNvPr>
            <p:cNvSpPr/>
            <p:nvPr/>
          </p:nvSpPr>
          <p:spPr>
            <a:xfrm rot="5820000">
              <a:off x="7107473" y="1988889"/>
              <a:ext cx="1231944" cy="2466990"/>
            </a:xfrm>
            <a:custGeom>
              <a:avLst/>
              <a:gdLst>
                <a:gd name="connsiteX0" fmla="*/ 220479 w 1556919"/>
                <a:gd name="connsiteY0" fmla="*/ 44609 h 3116689"/>
                <a:gd name="connsiteX1" fmla="*/ 234514 w 1556919"/>
                <a:gd name="connsiteY1" fmla="*/ 39078 h 3116689"/>
                <a:gd name="connsiteX2" fmla="*/ 247774 w 1556919"/>
                <a:gd name="connsiteY2" fmla="*/ 31881 h 3116689"/>
                <a:gd name="connsiteX3" fmla="*/ 271348 w 1556919"/>
                <a:gd name="connsiteY3" fmla="*/ 24563 h 3116689"/>
                <a:gd name="connsiteX4" fmla="*/ 293427 w 1556919"/>
                <a:gd name="connsiteY4" fmla="*/ 15863 h 3116689"/>
                <a:gd name="connsiteX5" fmla="*/ 308139 w 1556919"/>
                <a:gd name="connsiteY5" fmla="*/ 13143 h 3116689"/>
                <a:gd name="connsiteX6" fmla="*/ 323926 w 1556919"/>
                <a:gd name="connsiteY6" fmla="*/ 8242 h 3116689"/>
                <a:gd name="connsiteX7" fmla="*/ 347497 w 1556919"/>
                <a:gd name="connsiteY7" fmla="*/ 5866 h 3116689"/>
                <a:gd name="connsiteX8" fmla="*/ 369967 w 1556919"/>
                <a:gd name="connsiteY8" fmla="*/ 1711 h 3116689"/>
                <a:gd name="connsiteX9" fmla="*/ 387285 w 1556919"/>
                <a:gd name="connsiteY9" fmla="*/ 1855 h 3116689"/>
                <a:gd name="connsiteX10" fmla="*/ 405685 w 1556919"/>
                <a:gd name="connsiteY10" fmla="*/ 0 h 3116689"/>
                <a:gd name="connsiteX11" fmla="*/ 427383 w 1556919"/>
                <a:gd name="connsiteY11" fmla="*/ 2187 h 3116689"/>
                <a:gd name="connsiteX12" fmla="*/ 447804 w 1556919"/>
                <a:gd name="connsiteY12" fmla="*/ 2357 h 3116689"/>
                <a:gd name="connsiteX13" fmla="*/ 466185 w 1556919"/>
                <a:gd name="connsiteY13" fmla="*/ 6099 h 3116689"/>
                <a:gd name="connsiteX14" fmla="*/ 487445 w 1556919"/>
                <a:gd name="connsiteY14" fmla="*/ 8242 h 3116689"/>
                <a:gd name="connsiteX15" fmla="*/ 507901 w 1556919"/>
                <a:gd name="connsiteY15" fmla="*/ 14592 h 3116689"/>
                <a:gd name="connsiteX16" fmla="*/ 524635 w 1556919"/>
                <a:gd name="connsiteY16" fmla="*/ 17999 h 3116689"/>
                <a:gd name="connsiteX17" fmla="*/ 541033 w 1556919"/>
                <a:gd name="connsiteY17" fmla="*/ 24877 h 3116689"/>
                <a:gd name="connsiteX18" fmla="*/ 563596 w 1556919"/>
                <a:gd name="connsiteY18" fmla="*/ 31881 h 3116689"/>
                <a:gd name="connsiteX19" fmla="*/ 583538 w 1556919"/>
                <a:gd name="connsiteY19" fmla="*/ 42705 h 3116689"/>
                <a:gd name="connsiteX20" fmla="*/ 598165 w 1556919"/>
                <a:gd name="connsiteY20" fmla="*/ 48840 h 3116689"/>
                <a:gd name="connsiteX21" fmla="*/ 611245 w 1556919"/>
                <a:gd name="connsiteY21" fmla="*/ 57743 h 3116689"/>
                <a:gd name="connsiteX22" fmla="*/ 632507 w 1556919"/>
                <a:gd name="connsiteY22" fmla="*/ 69285 h 3116689"/>
                <a:gd name="connsiteX23" fmla="*/ 652822 w 1556919"/>
                <a:gd name="connsiteY23" fmla="*/ 86045 h 3116689"/>
                <a:gd name="connsiteX24" fmla="*/ 666094 w 1556919"/>
                <a:gd name="connsiteY24" fmla="*/ 95079 h 3116689"/>
                <a:gd name="connsiteX25" fmla="*/ 1556919 w 1556919"/>
                <a:gd name="connsiteY25" fmla="*/ 842571 h 3116689"/>
                <a:gd name="connsiteX26" fmla="*/ 1525390 w 1556919"/>
                <a:gd name="connsiteY26" fmla="*/ 819234 h 3116689"/>
                <a:gd name="connsiteX27" fmla="*/ 1080971 w 1556919"/>
                <a:gd name="connsiteY27" fmla="*/ 795948 h 3116689"/>
                <a:gd name="connsiteX28" fmla="*/ 807563 w 1556919"/>
                <a:gd name="connsiteY28" fmla="*/ 1242778 h 3116689"/>
                <a:gd name="connsiteX29" fmla="*/ 812202 w 1556919"/>
                <a:gd name="connsiteY29" fmla="*/ 1276848 h 3116689"/>
                <a:gd name="connsiteX30" fmla="*/ 811370 w 1556919"/>
                <a:gd name="connsiteY30" fmla="*/ 1276149 h 3116689"/>
                <a:gd name="connsiteX31" fmla="*/ 811370 w 1556919"/>
                <a:gd name="connsiteY31" fmla="*/ 2711004 h 3116689"/>
                <a:gd name="connsiteX32" fmla="*/ 405684 w 1556919"/>
                <a:gd name="connsiteY32" fmla="*/ 3116689 h 3116689"/>
                <a:gd name="connsiteX33" fmla="*/ 405685 w 1556919"/>
                <a:gd name="connsiteY33" fmla="*/ 3116688 h 3116689"/>
                <a:gd name="connsiteX34" fmla="*/ 0 w 1556919"/>
                <a:gd name="connsiteY34" fmla="*/ 2711003 h 3116689"/>
                <a:gd name="connsiteX35" fmla="*/ 0 w 1556919"/>
                <a:gd name="connsiteY35" fmla="*/ 405685 h 3116689"/>
                <a:gd name="connsiteX36" fmla="*/ 1610 w 1556919"/>
                <a:gd name="connsiteY36" fmla="*/ 389711 h 3116689"/>
                <a:gd name="connsiteX37" fmla="*/ 1829 w 1556919"/>
                <a:gd name="connsiteY37" fmla="*/ 363375 h 3116689"/>
                <a:gd name="connsiteX38" fmla="*/ 6655 w 1556919"/>
                <a:gd name="connsiteY38" fmla="*/ 339669 h 3116689"/>
                <a:gd name="connsiteX39" fmla="*/ 8242 w 1556919"/>
                <a:gd name="connsiteY39" fmla="*/ 323925 h 3116689"/>
                <a:gd name="connsiteX40" fmla="*/ 12945 w 1556919"/>
                <a:gd name="connsiteY40" fmla="*/ 308777 h 3116689"/>
                <a:gd name="connsiteX41" fmla="*/ 17471 w 1556919"/>
                <a:gd name="connsiteY41" fmla="*/ 286543 h 3116689"/>
                <a:gd name="connsiteX42" fmla="*/ 26609 w 1556919"/>
                <a:gd name="connsiteY42" fmla="*/ 264756 h 3116689"/>
                <a:gd name="connsiteX43" fmla="*/ 31881 w 1556919"/>
                <a:gd name="connsiteY43" fmla="*/ 247774 h 3116689"/>
                <a:gd name="connsiteX44" fmla="*/ 40027 w 1556919"/>
                <a:gd name="connsiteY44" fmla="*/ 232765 h 3116689"/>
                <a:gd name="connsiteX45" fmla="*/ 48313 w 1556919"/>
                <a:gd name="connsiteY45" fmla="*/ 213013 h 3116689"/>
                <a:gd name="connsiteX46" fmla="*/ 60337 w 1556919"/>
                <a:gd name="connsiteY46" fmla="*/ 195350 h 3116689"/>
                <a:gd name="connsiteX47" fmla="*/ 69284 w 1556919"/>
                <a:gd name="connsiteY47" fmla="*/ 178863 h 3116689"/>
                <a:gd name="connsiteX48" fmla="*/ 82282 w 1556919"/>
                <a:gd name="connsiteY48" fmla="*/ 163110 h 3116689"/>
                <a:gd name="connsiteX49" fmla="*/ 94552 w 1556919"/>
                <a:gd name="connsiteY49" fmla="*/ 145084 h 3116689"/>
                <a:gd name="connsiteX50" fmla="*/ 107800 w 1556919"/>
                <a:gd name="connsiteY50" fmla="*/ 132181 h 3116689"/>
                <a:gd name="connsiteX51" fmla="*/ 118822 w 1556919"/>
                <a:gd name="connsiteY51" fmla="*/ 118822 h 3116689"/>
                <a:gd name="connsiteX52" fmla="*/ 136449 w 1556919"/>
                <a:gd name="connsiteY52" fmla="*/ 104279 h 3116689"/>
                <a:gd name="connsiteX53" fmla="*/ 153420 w 1556919"/>
                <a:gd name="connsiteY53" fmla="*/ 87750 h 3116689"/>
                <a:gd name="connsiteX54" fmla="*/ 167323 w 1556919"/>
                <a:gd name="connsiteY54" fmla="*/ 78806 h 3116689"/>
                <a:gd name="connsiteX55" fmla="*/ 178862 w 1556919"/>
                <a:gd name="connsiteY55" fmla="*/ 69285 h 3116689"/>
                <a:gd name="connsiteX56" fmla="*/ 199720 w 1556919"/>
                <a:gd name="connsiteY56" fmla="*/ 57963 h 3116689"/>
                <a:gd name="connsiteX57" fmla="*/ 220479 w 1556919"/>
                <a:gd name="connsiteY57" fmla="*/ 44609 h 311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556919" h="3116689">
                  <a:moveTo>
                    <a:pt x="220479" y="44609"/>
                  </a:moveTo>
                  <a:lnTo>
                    <a:pt x="234514" y="39078"/>
                  </a:lnTo>
                  <a:lnTo>
                    <a:pt x="247774" y="31881"/>
                  </a:lnTo>
                  <a:lnTo>
                    <a:pt x="271348" y="24563"/>
                  </a:lnTo>
                  <a:lnTo>
                    <a:pt x="293427" y="15863"/>
                  </a:lnTo>
                  <a:lnTo>
                    <a:pt x="308139" y="13143"/>
                  </a:lnTo>
                  <a:lnTo>
                    <a:pt x="323926" y="8242"/>
                  </a:lnTo>
                  <a:lnTo>
                    <a:pt x="347497" y="5866"/>
                  </a:lnTo>
                  <a:lnTo>
                    <a:pt x="369967" y="1711"/>
                  </a:lnTo>
                  <a:lnTo>
                    <a:pt x="387285" y="1855"/>
                  </a:lnTo>
                  <a:lnTo>
                    <a:pt x="405685" y="0"/>
                  </a:lnTo>
                  <a:lnTo>
                    <a:pt x="427383" y="2187"/>
                  </a:lnTo>
                  <a:lnTo>
                    <a:pt x="447804" y="2357"/>
                  </a:lnTo>
                  <a:lnTo>
                    <a:pt x="466185" y="6099"/>
                  </a:lnTo>
                  <a:lnTo>
                    <a:pt x="487445" y="8242"/>
                  </a:lnTo>
                  <a:lnTo>
                    <a:pt x="507901" y="14592"/>
                  </a:lnTo>
                  <a:lnTo>
                    <a:pt x="524635" y="17999"/>
                  </a:lnTo>
                  <a:lnTo>
                    <a:pt x="541033" y="24877"/>
                  </a:lnTo>
                  <a:lnTo>
                    <a:pt x="563596" y="31881"/>
                  </a:lnTo>
                  <a:lnTo>
                    <a:pt x="583538" y="42705"/>
                  </a:lnTo>
                  <a:lnTo>
                    <a:pt x="598165" y="48840"/>
                  </a:lnTo>
                  <a:lnTo>
                    <a:pt x="611245" y="57743"/>
                  </a:lnTo>
                  <a:lnTo>
                    <a:pt x="632507" y="69285"/>
                  </a:lnTo>
                  <a:lnTo>
                    <a:pt x="652822" y="86045"/>
                  </a:lnTo>
                  <a:lnTo>
                    <a:pt x="666094" y="95079"/>
                  </a:lnTo>
                  <a:lnTo>
                    <a:pt x="1556919" y="842571"/>
                  </a:lnTo>
                  <a:lnTo>
                    <a:pt x="1525390" y="819234"/>
                  </a:lnTo>
                  <a:cubicBezTo>
                    <a:pt x="1394940" y="740983"/>
                    <a:pt x="1229215" y="726821"/>
                    <a:pt x="1080971" y="795948"/>
                  </a:cubicBezTo>
                  <a:cubicBezTo>
                    <a:pt x="903078" y="878901"/>
                    <a:pt x="800881" y="1058232"/>
                    <a:pt x="807563" y="1242778"/>
                  </a:cubicBezTo>
                  <a:lnTo>
                    <a:pt x="812202" y="1276848"/>
                  </a:lnTo>
                  <a:lnTo>
                    <a:pt x="811370" y="1276149"/>
                  </a:lnTo>
                  <a:lnTo>
                    <a:pt x="811370" y="2711004"/>
                  </a:lnTo>
                  <a:cubicBezTo>
                    <a:pt x="811369" y="2935058"/>
                    <a:pt x="629738" y="3116689"/>
                    <a:pt x="405684" y="3116689"/>
                  </a:cubicBezTo>
                  <a:lnTo>
                    <a:pt x="405685" y="3116688"/>
                  </a:lnTo>
                  <a:cubicBezTo>
                    <a:pt x="181631" y="3116687"/>
                    <a:pt x="1" y="2935057"/>
                    <a:pt x="0" y="2711003"/>
                  </a:cubicBezTo>
                  <a:lnTo>
                    <a:pt x="0" y="405685"/>
                  </a:lnTo>
                  <a:lnTo>
                    <a:pt x="1610" y="389711"/>
                  </a:lnTo>
                  <a:lnTo>
                    <a:pt x="1829" y="363375"/>
                  </a:lnTo>
                  <a:lnTo>
                    <a:pt x="6655" y="339669"/>
                  </a:lnTo>
                  <a:lnTo>
                    <a:pt x="8242" y="323925"/>
                  </a:lnTo>
                  <a:lnTo>
                    <a:pt x="12945" y="308777"/>
                  </a:lnTo>
                  <a:lnTo>
                    <a:pt x="17471" y="286543"/>
                  </a:lnTo>
                  <a:lnTo>
                    <a:pt x="26609" y="264756"/>
                  </a:lnTo>
                  <a:lnTo>
                    <a:pt x="31881" y="247774"/>
                  </a:lnTo>
                  <a:lnTo>
                    <a:pt x="40027" y="232765"/>
                  </a:lnTo>
                  <a:lnTo>
                    <a:pt x="48313" y="213013"/>
                  </a:lnTo>
                  <a:lnTo>
                    <a:pt x="60337" y="195350"/>
                  </a:lnTo>
                  <a:lnTo>
                    <a:pt x="69284" y="178863"/>
                  </a:lnTo>
                  <a:lnTo>
                    <a:pt x="82282" y="163110"/>
                  </a:lnTo>
                  <a:lnTo>
                    <a:pt x="94552" y="145084"/>
                  </a:lnTo>
                  <a:lnTo>
                    <a:pt x="107800" y="132181"/>
                  </a:lnTo>
                  <a:lnTo>
                    <a:pt x="118822" y="118822"/>
                  </a:lnTo>
                  <a:lnTo>
                    <a:pt x="136449" y="104279"/>
                  </a:lnTo>
                  <a:lnTo>
                    <a:pt x="153420" y="87750"/>
                  </a:lnTo>
                  <a:lnTo>
                    <a:pt x="167323" y="78806"/>
                  </a:lnTo>
                  <a:lnTo>
                    <a:pt x="178862" y="69285"/>
                  </a:lnTo>
                  <a:lnTo>
                    <a:pt x="199720" y="57963"/>
                  </a:lnTo>
                  <a:lnTo>
                    <a:pt x="220479" y="44609"/>
                  </a:lnTo>
                  <a:close/>
                </a:path>
              </a:pathLst>
            </a:custGeom>
            <a:gradFill flip="none" rotWithShape="1">
              <a:gsLst>
                <a:gs pos="0">
                  <a:srgbClr val="00D0E6"/>
                </a:gs>
                <a:gs pos="78000">
                  <a:srgbClr val="008B9A"/>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21" name="Freeform: Shape 20">
            <a:extLst>
              <a:ext uri="{FF2B5EF4-FFF2-40B4-BE49-F238E27FC236}">
                <a16:creationId xmlns:a16="http://schemas.microsoft.com/office/drawing/2014/main" id="{F3207C5B-70C6-83C1-9333-0C69A685DE70}"/>
              </a:ext>
            </a:extLst>
          </p:cNvPr>
          <p:cNvSpPr/>
          <p:nvPr/>
        </p:nvSpPr>
        <p:spPr>
          <a:xfrm rot="1500000">
            <a:off x="6672263" y="1957388"/>
            <a:ext cx="660400" cy="557212"/>
          </a:xfrm>
          <a:custGeom>
            <a:avLst/>
            <a:gdLst>
              <a:gd name="connsiteX0" fmla="*/ 0 w 833216"/>
              <a:gd name="connsiteY0" fmla="*/ 0 h 703698"/>
              <a:gd name="connsiteX1" fmla="*/ 808980 w 833216"/>
              <a:gd name="connsiteY1" fmla="*/ 678814 h 703698"/>
              <a:gd name="connsiteX2" fmla="*/ 833216 w 833216"/>
              <a:gd name="connsiteY2" fmla="*/ 703698 h 703698"/>
              <a:gd name="connsiteX3" fmla="*/ 501563 w 833216"/>
              <a:gd name="connsiteY3" fmla="*/ 425409 h 703698"/>
              <a:gd name="connsiteX4" fmla="*/ 700 w 833216"/>
              <a:gd name="connsiteY4" fmla="*/ 5135 h 703698"/>
              <a:gd name="connsiteX5" fmla="*/ 0 w 833216"/>
              <a:gd name="connsiteY5" fmla="*/ 0 h 703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3216" h="703698">
                <a:moveTo>
                  <a:pt x="0" y="0"/>
                </a:moveTo>
                <a:lnTo>
                  <a:pt x="808980" y="678814"/>
                </a:lnTo>
                <a:lnTo>
                  <a:pt x="833216" y="703698"/>
                </a:lnTo>
                <a:lnTo>
                  <a:pt x="501563" y="425409"/>
                </a:lnTo>
                <a:lnTo>
                  <a:pt x="700" y="5135"/>
                </a:lnTo>
                <a:lnTo>
                  <a:pt x="0" y="0"/>
                </a:lnTo>
                <a:close/>
              </a:path>
            </a:pathLst>
          </a:custGeom>
          <a:gradFill flip="none" rotWithShape="1">
            <a:gsLst>
              <a:gs pos="0">
                <a:srgbClr val="08E90B"/>
              </a:gs>
              <a:gs pos="96000">
                <a:srgbClr val="008200"/>
              </a:gs>
            </a:gsLst>
            <a:lin ang="13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Freeform: Shape 21">
            <a:extLst>
              <a:ext uri="{FF2B5EF4-FFF2-40B4-BE49-F238E27FC236}">
                <a16:creationId xmlns:a16="http://schemas.microsoft.com/office/drawing/2014/main" id="{C6549474-7715-B9B5-CC5D-A02EF9EF29AA}"/>
              </a:ext>
            </a:extLst>
          </p:cNvPr>
          <p:cNvSpPr/>
          <p:nvPr/>
        </p:nvSpPr>
        <p:spPr>
          <a:xfrm rot="1500000">
            <a:off x="6848475" y="3040063"/>
            <a:ext cx="66675" cy="31750"/>
          </a:xfrm>
          <a:custGeom>
            <a:avLst/>
            <a:gdLst>
              <a:gd name="connsiteX0" fmla="*/ 0 w 84284"/>
              <a:gd name="connsiteY0" fmla="*/ 39302 h 39302"/>
              <a:gd name="connsiteX1" fmla="*/ 84284 w 84284"/>
              <a:gd name="connsiteY1" fmla="*/ 0 h 39302"/>
              <a:gd name="connsiteX2" fmla="*/ 59858 w 84284"/>
              <a:gd name="connsiteY2" fmla="*/ 15714 h 39302"/>
              <a:gd name="connsiteX3" fmla="*/ 0 w 84284"/>
              <a:gd name="connsiteY3" fmla="*/ 39302 h 39302"/>
            </a:gdLst>
            <a:ahLst/>
            <a:cxnLst>
              <a:cxn ang="0">
                <a:pos x="connsiteX0" y="connsiteY0"/>
              </a:cxn>
              <a:cxn ang="0">
                <a:pos x="connsiteX1" y="connsiteY1"/>
              </a:cxn>
              <a:cxn ang="0">
                <a:pos x="connsiteX2" y="connsiteY2"/>
              </a:cxn>
              <a:cxn ang="0">
                <a:pos x="connsiteX3" y="connsiteY3"/>
              </a:cxn>
            </a:cxnLst>
            <a:rect l="l" t="t" r="r" b="b"/>
            <a:pathLst>
              <a:path w="84284" h="39302">
                <a:moveTo>
                  <a:pt x="0" y="39302"/>
                </a:moveTo>
                <a:lnTo>
                  <a:pt x="84284" y="0"/>
                </a:lnTo>
                <a:lnTo>
                  <a:pt x="59858" y="15714"/>
                </a:lnTo>
                <a:lnTo>
                  <a:pt x="0" y="39302"/>
                </a:lnTo>
                <a:close/>
              </a:path>
            </a:pathLst>
          </a:custGeom>
          <a:gradFill flip="none" rotWithShape="1">
            <a:gsLst>
              <a:gs pos="0">
                <a:srgbClr val="08E90B"/>
              </a:gs>
              <a:gs pos="96000">
                <a:srgbClr val="008200"/>
              </a:gs>
            </a:gsLst>
            <a:lin ang="13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Freeform: Shape 22">
            <a:extLst>
              <a:ext uri="{FF2B5EF4-FFF2-40B4-BE49-F238E27FC236}">
                <a16:creationId xmlns:a16="http://schemas.microsoft.com/office/drawing/2014/main" id="{0FA6C2BC-F9BE-3815-F556-1C34D62BA9F5}"/>
              </a:ext>
            </a:extLst>
          </p:cNvPr>
          <p:cNvSpPr/>
          <p:nvPr/>
        </p:nvSpPr>
        <p:spPr>
          <a:xfrm rot="1500000">
            <a:off x="5943600" y="1789113"/>
            <a:ext cx="1798638" cy="1220787"/>
          </a:xfrm>
          <a:custGeom>
            <a:avLst/>
            <a:gdLst>
              <a:gd name="connsiteX0" fmla="*/ 1674819 w 2273724"/>
              <a:gd name="connsiteY0" fmla="*/ 1397015 h 1541939"/>
              <a:gd name="connsiteX1" fmla="*/ 1674820 w 2273724"/>
              <a:gd name="connsiteY1" fmla="*/ 1397015 h 1541939"/>
              <a:gd name="connsiteX2" fmla="*/ 1674820 w 2273724"/>
              <a:gd name="connsiteY2" fmla="*/ 1397015 h 1541939"/>
              <a:gd name="connsiteX3" fmla="*/ 273717 w 2273724"/>
              <a:gd name="connsiteY3" fmla="*/ 44511 h 1541939"/>
              <a:gd name="connsiteX4" fmla="*/ 718137 w 2273724"/>
              <a:gd name="connsiteY4" fmla="*/ 67797 h 1541939"/>
              <a:gd name="connsiteX5" fmla="*/ 749665 w 2273724"/>
              <a:gd name="connsiteY5" fmla="*/ 91134 h 1541939"/>
              <a:gd name="connsiteX6" fmla="*/ 807642 w 2273724"/>
              <a:gd name="connsiteY6" fmla="*/ 139782 h 1541939"/>
              <a:gd name="connsiteX7" fmla="*/ 807643 w 2273724"/>
              <a:gd name="connsiteY7" fmla="*/ 139785 h 1541939"/>
              <a:gd name="connsiteX8" fmla="*/ 815835 w 2273724"/>
              <a:gd name="connsiteY8" fmla="*/ 146659 h 1541939"/>
              <a:gd name="connsiteX9" fmla="*/ 816535 w 2273724"/>
              <a:gd name="connsiteY9" fmla="*/ 151794 h 1541939"/>
              <a:gd name="connsiteX10" fmla="*/ 1317398 w 2273724"/>
              <a:gd name="connsiteY10" fmla="*/ 572068 h 1541939"/>
              <a:gd name="connsiteX11" fmla="*/ 1649051 w 2273724"/>
              <a:gd name="connsiteY11" fmla="*/ 850357 h 1541939"/>
              <a:gd name="connsiteX12" fmla="*/ 1653886 w 2273724"/>
              <a:gd name="connsiteY12" fmla="*/ 855322 h 1541939"/>
              <a:gd name="connsiteX13" fmla="*/ 1649051 w 2273724"/>
              <a:gd name="connsiteY13" fmla="*/ 850357 h 1541939"/>
              <a:gd name="connsiteX14" fmla="*/ 1914866 w 2273724"/>
              <a:gd name="connsiteY14" fmla="*/ 1073402 h 1541939"/>
              <a:gd name="connsiteX15" fmla="*/ 2210992 w 2273724"/>
              <a:gd name="connsiteY15" fmla="*/ 1166769 h 1541939"/>
              <a:gd name="connsiteX16" fmla="*/ 2273724 w 2273724"/>
              <a:gd name="connsiteY16" fmla="*/ 1155171 h 1541939"/>
              <a:gd name="connsiteX17" fmla="*/ 1573321 w 2273724"/>
              <a:gd name="connsiteY17" fmla="*/ 1481775 h 1541939"/>
              <a:gd name="connsiteX18" fmla="*/ 1489037 w 2273724"/>
              <a:gd name="connsiteY18" fmla="*/ 1521077 h 1541939"/>
              <a:gd name="connsiteX19" fmla="*/ 1475948 w 2273724"/>
              <a:gd name="connsiteY19" fmla="*/ 1526236 h 1541939"/>
              <a:gd name="connsiteX20" fmla="*/ 1103280 w 2273724"/>
              <a:gd name="connsiteY20" fmla="*/ 1447019 h 1541939"/>
              <a:gd name="connsiteX21" fmla="*/ 505812 w 2273724"/>
              <a:gd name="connsiteY21" fmla="*/ 945685 h 1541939"/>
              <a:gd name="connsiteX22" fmla="*/ 4949 w 2273724"/>
              <a:gd name="connsiteY22" fmla="*/ 525411 h 1541939"/>
              <a:gd name="connsiteX23" fmla="*/ 309 w 2273724"/>
              <a:gd name="connsiteY23" fmla="*/ 491341 h 1541939"/>
              <a:gd name="connsiteX24" fmla="*/ 273717 w 2273724"/>
              <a:gd name="connsiteY24" fmla="*/ 44511 h 1541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273724" h="1541939">
                <a:moveTo>
                  <a:pt x="1674819" y="1397015"/>
                </a:moveTo>
                <a:lnTo>
                  <a:pt x="1674820" y="1397015"/>
                </a:lnTo>
                <a:lnTo>
                  <a:pt x="1674820" y="1397015"/>
                </a:lnTo>
                <a:close/>
                <a:moveTo>
                  <a:pt x="273717" y="44511"/>
                </a:moveTo>
                <a:cubicBezTo>
                  <a:pt x="421961" y="-24616"/>
                  <a:pt x="587686" y="-10454"/>
                  <a:pt x="718137" y="67797"/>
                </a:cubicBezTo>
                <a:lnTo>
                  <a:pt x="749665" y="91134"/>
                </a:lnTo>
                <a:lnTo>
                  <a:pt x="807642" y="139782"/>
                </a:lnTo>
                <a:lnTo>
                  <a:pt x="807643" y="139785"/>
                </a:lnTo>
                <a:lnTo>
                  <a:pt x="815835" y="146659"/>
                </a:lnTo>
                <a:lnTo>
                  <a:pt x="816535" y="151794"/>
                </a:lnTo>
                <a:lnTo>
                  <a:pt x="1317398" y="572068"/>
                </a:lnTo>
                <a:lnTo>
                  <a:pt x="1649051" y="850357"/>
                </a:lnTo>
                <a:lnTo>
                  <a:pt x="1653886" y="855322"/>
                </a:lnTo>
                <a:lnTo>
                  <a:pt x="1649051" y="850357"/>
                </a:lnTo>
                <a:lnTo>
                  <a:pt x="1914866" y="1073402"/>
                </a:lnTo>
                <a:cubicBezTo>
                  <a:pt x="2000683" y="1145411"/>
                  <a:pt x="2107563" y="1175818"/>
                  <a:pt x="2210992" y="1166769"/>
                </a:cubicBezTo>
                <a:lnTo>
                  <a:pt x="2273724" y="1155171"/>
                </a:lnTo>
                <a:lnTo>
                  <a:pt x="1573321" y="1481775"/>
                </a:lnTo>
                <a:lnTo>
                  <a:pt x="1489037" y="1521077"/>
                </a:lnTo>
                <a:lnTo>
                  <a:pt x="1475948" y="1526236"/>
                </a:lnTo>
                <a:cubicBezTo>
                  <a:pt x="1350734" y="1562039"/>
                  <a:pt x="1210551" y="1537030"/>
                  <a:pt x="1103280" y="1447019"/>
                </a:cubicBezTo>
                <a:lnTo>
                  <a:pt x="505812" y="945685"/>
                </a:lnTo>
                <a:lnTo>
                  <a:pt x="4949" y="525411"/>
                </a:lnTo>
                <a:lnTo>
                  <a:pt x="309" y="491341"/>
                </a:lnTo>
                <a:cubicBezTo>
                  <a:pt x="-6373" y="306795"/>
                  <a:pt x="95824" y="127464"/>
                  <a:pt x="273717" y="44511"/>
                </a:cubicBezTo>
                <a:close/>
              </a:path>
            </a:pathLst>
          </a:custGeom>
          <a:gradFill flip="none" rotWithShape="1">
            <a:gsLst>
              <a:gs pos="0">
                <a:srgbClr val="00CD6B"/>
              </a:gs>
              <a:gs pos="77000">
                <a:srgbClr val="008A48"/>
              </a:gs>
            </a:gsLst>
            <a:lin ang="13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Freeform: Shape 23">
            <a:extLst>
              <a:ext uri="{FF2B5EF4-FFF2-40B4-BE49-F238E27FC236}">
                <a16:creationId xmlns:a16="http://schemas.microsoft.com/office/drawing/2014/main" id="{64E8428A-C24F-0BF6-EB7E-11A3A844618B}"/>
              </a:ext>
            </a:extLst>
          </p:cNvPr>
          <p:cNvSpPr/>
          <p:nvPr/>
        </p:nvSpPr>
        <p:spPr>
          <a:xfrm rot="1500000">
            <a:off x="5480050" y="825500"/>
            <a:ext cx="1231900" cy="1987550"/>
          </a:xfrm>
          <a:custGeom>
            <a:avLst/>
            <a:gdLst>
              <a:gd name="connsiteX0" fmla="*/ 196123 w 1232367"/>
              <a:gd name="connsiteY0" fmla="*/ 25235 h 1987768"/>
              <a:gd name="connsiteX1" fmla="*/ 214783 w 1232367"/>
              <a:gd name="connsiteY1" fmla="*/ 19443 h 1987768"/>
              <a:gd name="connsiteX2" fmla="*/ 232260 w 1232367"/>
              <a:gd name="connsiteY2" fmla="*/ 12556 h 1987768"/>
              <a:gd name="connsiteX3" fmla="*/ 243905 w 1232367"/>
              <a:gd name="connsiteY3" fmla="*/ 10403 h 1987768"/>
              <a:gd name="connsiteX4" fmla="*/ 256401 w 1232367"/>
              <a:gd name="connsiteY4" fmla="*/ 6524 h 1987768"/>
              <a:gd name="connsiteX5" fmla="*/ 275059 w 1232367"/>
              <a:gd name="connsiteY5" fmla="*/ 4643 h 1987768"/>
              <a:gd name="connsiteX6" fmla="*/ 292845 w 1232367"/>
              <a:gd name="connsiteY6" fmla="*/ 1354 h 1987768"/>
              <a:gd name="connsiteX7" fmla="*/ 306553 w 1232367"/>
              <a:gd name="connsiteY7" fmla="*/ 1468 h 1987768"/>
              <a:gd name="connsiteX8" fmla="*/ 321117 w 1232367"/>
              <a:gd name="connsiteY8" fmla="*/ 0 h 1987768"/>
              <a:gd name="connsiteX9" fmla="*/ 338292 w 1232367"/>
              <a:gd name="connsiteY9" fmla="*/ 1731 h 1987768"/>
              <a:gd name="connsiteX10" fmla="*/ 354456 w 1232367"/>
              <a:gd name="connsiteY10" fmla="*/ 1866 h 1987768"/>
              <a:gd name="connsiteX11" fmla="*/ 369005 w 1232367"/>
              <a:gd name="connsiteY11" fmla="*/ 4828 h 1987768"/>
              <a:gd name="connsiteX12" fmla="*/ 385833 w 1232367"/>
              <a:gd name="connsiteY12" fmla="*/ 6524 h 1987768"/>
              <a:gd name="connsiteX13" fmla="*/ 402025 w 1232367"/>
              <a:gd name="connsiteY13" fmla="*/ 11550 h 1987768"/>
              <a:gd name="connsiteX14" fmla="*/ 415271 w 1232367"/>
              <a:gd name="connsiteY14" fmla="*/ 14247 h 1987768"/>
              <a:gd name="connsiteX15" fmla="*/ 428250 w 1232367"/>
              <a:gd name="connsiteY15" fmla="*/ 19691 h 1987768"/>
              <a:gd name="connsiteX16" fmla="*/ 446110 w 1232367"/>
              <a:gd name="connsiteY16" fmla="*/ 25235 h 1987768"/>
              <a:gd name="connsiteX17" fmla="*/ 461895 w 1232367"/>
              <a:gd name="connsiteY17" fmla="*/ 33803 h 1987768"/>
              <a:gd name="connsiteX18" fmla="*/ 473473 w 1232367"/>
              <a:gd name="connsiteY18" fmla="*/ 38659 h 1987768"/>
              <a:gd name="connsiteX19" fmla="*/ 483826 w 1232367"/>
              <a:gd name="connsiteY19" fmla="*/ 45706 h 1987768"/>
              <a:gd name="connsiteX20" fmla="*/ 500656 w 1232367"/>
              <a:gd name="connsiteY20" fmla="*/ 54842 h 1987768"/>
              <a:gd name="connsiteX21" fmla="*/ 516736 w 1232367"/>
              <a:gd name="connsiteY21" fmla="*/ 68108 h 1987768"/>
              <a:gd name="connsiteX22" fmla="*/ 527242 w 1232367"/>
              <a:gd name="connsiteY22" fmla="*/ 75259 h 1987768"/>
              <a:gd name="connsiteX23" fmla="*/ 1232367 w 1232367"/>
              <a:gd name="connsiteY23" fmla="*/ 666930 h 1987768"/>
              <a:gd name="connsiteX24" fmla="*/ 1207411 w 1232367"/>
              <a:gd name="connsiteY24" fmla="*/ 648458 h 1987768"/>
              <a:gd name="connsiteX25" fmla="*/ 855634 w 1232367"/>
              <a:gd name="connsiteY25" fmla="*/ 630026 h 1987768"/>
              <a:gd name="connsiteX26" fmla="*/ 639220 w 1232367"/>
              <a:gd name="connsiteY26" fmla="*/ 983711 h 1987768"/>
              <a:gd name="connsiteX27" fmla="*/ 642892 w 1232367"/>
              <a:gd name="connsiteY27" fmla="*/ 1010679 h 1987768"/>
              <a:gd name="connsiteX28" fmla="*/ 642234 w 1232367"/>
              <a:gd name="connsiteY28" fmla="*/ 1010125 h 1987768"/>
              <a:gd name="connsiteX29" fmla="*/ 642234 w 1232367"/>
              <a:gd name="connsiteY29" fmla="*/ 1439122 h 1987768"/>
              <a:gd name="connsiteX30" fmla="*/ 636989 w 1232367"/>
              <a:gd name="connsiteY30" fmla="*/ 1478826 h 1987768"/>
              <a:gd name="connsiteX31" fmla="*/ 494270 w 1232367"/>
              <a:gd name="connsiteY31" fmla="*/ 1678912 h 1987768"/>
              <a:gd name="connsiteX32" fmla="*/ 261343 w 1232367"/>
              <a:gd name="connsiteY32" fmla="*/ 1824462 h 1987768"/>
              <a:gd name="connsiteX33" fmla="*/ 0 w 1232367"/>
              <a:gd name="connsiteY33" fmla="*/ 1987768 h 1987768"/>
              <a:gd name="connsiteX34" fmla="*/ 0 w 1232367"/>
              <a:gd name="connsiteY34" fmla="*/ 321117 h 1987768"/>
              <a:gd name="connsiteX35" fmla="*/ 1274 w 1232367"/>
              <a:gd name="connsiteY35" fmla="*/ 308473 h 1987768"/>
              <a:gd name="connsiteX36" fmla="*/ 1448 w 1232367"/>
              <a:gd name="connsiteY36" fmla="*/ 287627 h 1987768"/>
              <a:gd name="connsiteX37" fmla="*/ 5268 w 1232367"/>
              <a:gd name="connsiteY37" fmla="*/ 268862 h 1987768"/>
              <a:gd name="connsiteX38" fmla="*/ 6524 w 1232367"/>
              <a:gd name="connsiteY38" fmla="*/ 256400 h 1987768"/>
              <a:gd name="connsiteX39" fmla="*/ 10247 w 1232367"/>
              <a:gd name="connsiteY39" fmla="*/ 244410 h 1987768"/>
              <a:gd name="connsiteX40" fmla="*/ 13829 w 1232367"/>
              <a:gd name="connsiteY40" fmla="*/ 226811 h 1987768"/>
              <a:gd name="connsiteX41" fmla="*/ 21062 w 1232367"/>
              <a:gd name="connsiteY41" fmla="*/ 209566 h 1987768"/>
              <a:gd name="connsiteX42" fmla="*/ 25235 w 1232367"/>
              <a:gd name="connsiteY42" fmla="*/ 196124 h 1987768"/>
              <a:gd name="connsiteX43" fmla="*/ 31683 w 1232367"/>
              <a:gd name="connsiteY43" fmla="*/ 184243 h 1987768"/>
              <a:gd name="connsiteX44" fmla="*/ 38242 w 1232367"/>
              <a:gd name="connsiteY44" fmla="*/ 168609 h 1987768"/>
              <a:gd name="connsiteX45" fmla="*/ 47759 w 1232367"/>
              <a:gd name="connsiteY45" fmla="*/ 154628 h 1987768"/>
              <a:gd name="connsiteX46" fmla="*/ 54841 w 1232367"/>
              <a:gd name="connsiteY46" fmla="*/ 141578 h 1987768"/>
              <a:gd name="connsiteX47" fmla="*/ 65130 w 1232367"/>
              <a:gd name="connsiteY47" fmla="*/ 129108 h 1987768"/>
              <a:gd name="connsiteX48" fmla="*/ 74842 w 1232367"/>
              <a:gd name="connsiteY48" fmla="*/ 114840 h 1987768"/>
              <a:gd name="connsiteX49" fmla="*/ 85328 w 1232367"/>
              <a:gd name="connsiteY49" fmla="*/ 104627 h 1987768"/>
              <a:gd name="connsiteX50" fmla="*/ 94053 w 1232367"/>
              <a:gd name="connsiteY50" fmla="*/ 94053 h 1987768"/>
              <a:gd name="connsiteX51" fmla="*/ 108005 w 1232367"/>
              <a:gd name="connsiteY51" fmla="*/ 82541 h 1987768"/>
              <a:gd name="connsiteX52" fmla="*/ 121438 w 1232367"/>
              <a:gd name="connsiteY52" fmla="*/ 69458 h 1987768"/>
              <a:gd name="connsiteX53" fmla="*/ 132443 w 1232367"/>
              <a:gd name="connsiteY53" fmla="*/ 62378 h 1987768"/>
              <a:gd name="connsiteX54" fmla="*/ 141577 w 1232367"/>
              <a:gd name="connsiteY54" fmla="*/ 54842 h 1987768"/>
              <a:gd name="connsiteX55" fmla="*/ 158087 w 1232367"/>
              <a:gd name="connsiteY55" fmla="*/ 45880 h 1987768"/>
              <a:gd name="connsiteX56" fmla="*/ 174519 w 1232367"/>
              <a:gd name="connsiteY56" fmla="*/ 35310 h 1987768"/>
              <a:gd name="connsiteX57" fmla="*/ 185628 w 1232367"/>
              <a:gd name="connsiteY57" fmla="*/ 30932 h 1987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232367" h="1987768">
                <a:moveTo>
                  <a:pt x="196123" y="25235"/>
                </a:moveTo>
                <a:lnTo>
                  <a:pt x="214783" y="19443"/>
                </a:lnTo>
                <a:lnTo>
                  <a:pt x="232260" y="12556"/>
                </a:lnTo>
                <a:lnTo>
                  <a:pt x="243905" y="10403"/>
                </a:lnTo>
                <a:lnTo>
                  <a:pt x="256401" y="6524"/>
                </a:lnTo>
                <a:lnTo>
                  <a:pt x="275059" y="4643"/>
                </a:lnTo>
                <a:lnTo>
                  <a:pt x="292845" y="1354"/>
                </a:lnTo>
                <a:lnTo>
                  <a:pt x="306553" y="1468"/>
                </a:lnTo>
                <a:lnTo>
                  <a:pt x="321117" y="0"/>
                </a:lnTo>
                <a:lnTo>
                  <a:pt x="338292" y="1731"/>
                </a:lnTo>
                <a:lnTo>
                  <a:pt x="354456" y="1866"/>
                </a:lnTo>
                <a:lnTo>
                  <a:pt x="369005" y="4828"/>
                </a:lnTo>
                <a:lnTo>
                  <a:pt x="385833" y="6524"/>
                </a:lnTo>
                <a:lnTo>
                  <a:pt x="402025" y="11550"/>
                </a:lnTo>
                <a:lnTo>
                  <a:pt x="415271" y="14247"/>
                </a:lnTo>
                <a:lnTo>
                  <a:pt x="428250" y="19691"/>
                </a:lnTo>
                <a:lnTo>
                  <a:pt x="446110" y="25235"/>
                </a:lnTo>
                <a:lnTo>
                  <a:pt x="461895" y="33803"/>
                </a:lnTo>
                <a:lnTo>
                  <a:pt x="473473" y="38659"/>
                </a:lnTo>
                <a:lnTo>
                  <a:pt x="483826" y="45706"/>
                </a:lnTo>
                <a:lnTo>
                  <a:pt x="500656" y="54842"/>
                </a:lnTo>
                <a:lnTo>
                  <a:pt x="516736" y="68108"/>
                </a:lnTo>
                <a:lnTo>
                  <a:pt x="527242" y="75259"/>
                </a:lnTo>
                <a:lnTo>
                  <a:pt x="1232367" y="666930"/>
                </a:lnTo>
                <a:lnTo>
                  <a:pt x="1207411" y="648458"/>
                </a:lnTo>
                <a:cubicBezTo>
                  <a:pt x="1104154" y="586519"/>
                  <a:pt x="972975" y="575309"/>
                  <a:pt x="855634" y="630026"/>
                </a:cubicBezTo>
                <a:cubicBezTo>
                  <a:pt x="714824" y="695687"/>
                  <a:pt x="633931" y="837635"/>
                  <a:pt x="639220" y="983711"/>
                </a:cubicBezTo>
                <a:lnTo>
                  <a:pt x="642892" y="1010679"/>
                </a:lnTo>
                <a:lnTo>
                  <a:pt x="642234" y="1010125"/>
                </a:lnTo>
                <a:lnTo>
                  <a:pt x="642234" y="1439122"/>
                </a:lnTo>
                <a:lnTo>
                  <a:pt x="636989" y="1478826"/>
                </a:lnTo>
                <a:cubicBezTo>
                  <a:pt x="618502" y="1558901"/>
                  <a:pt x="569469" y="1631923"/>
                  <a:pt x="494270" y="1678912"/>
                </a:cubicBezTo>
                <a:lnTo>
                  <a:pt x="261343" y="1824462"/>
                </a:lnTo>
                <a:lnTo>
                  <a:pt x="0" y="1987768"/>
                </a:lnTo>
                <a:lnTo>
                  <a:pt x="0" y="321117"/>
                </a:lnTo>
                <a:lnTo>
                  <a:pt x="1274" y="308473"/>
                </a:lnTo>
                <a:lnTo>
                  <a:pt x="1448" y="287627"/>
                </a:lnTo>
                <a:lnTo>
                  <a:pt x="5268" y="268862"/>
                </a:lnTo>
                <a:lnTo>
                  <a:pt x="6524" y="256400"/>
                </a:lnTo>
                <a:lnTo>
                  <a:pt x="10247" y="244410"/>
                </a:lnTo>
                <a:lnTo>
                  <a:pt x="13829" y="226811"/>
                </a:lnTo>
                <a:lnTo>
                  <a:pt x="21062" y="209566"/>
                </a:lnTo>
                <a:lnTo>
                  <a:pt x="25235" y="196124"/>
                </a:lnTo>
                <a:lnTo>
                  <a:pt x="31683" y="184243"/>
                </a:lnTo>
                <a:lnTo>
                  <a:pt x="38242" y="168609"/>
                </a:lnTo>
                <a:lnTo>
                  <a:pt x="47759" y="154628"/>
                </a:lnTo>
                <a:lnTo>
                  <a:pt x="54841" y="141578"/>
                </a:lnTo>
                <a:lnTo>
                  <a:pt x="65130" y="129108"/>
                </a:lnTo>
                <a:lnTo>
                  <a:pt x="74842" y="114840"/>
                </a:lnTo>
                <a:lnTo>
                  <a:pt x="85328" y="104627"/>
                </a:lnTo>
                <a:lnTo>
                  <a:pt x="94053" y="94053"/>
                </a:lnTo>
                <a:lnTo>
                  <a:pt x="108005" y="82541"/>
                </a:lnTo>
                <a:lnTo>
                  <a:pt x="121438" y="69458"/>
                </a:lnTo>
                <a:lnTo>
                  <a:pt x="132443" y="62378"/>
                </a:lnTo>
                <a:lnTo>
                  <a:pt x="141577" y="54842"/>
                </a:lnTo>
                <a:lnTo>
                  <a:pt x="158087" y="45880"/>
                </a:lnTo>
                <a:lnTo>
                  <a:pt x="174519" y="35310"/>
                </a:lnTo>
                <a:lnTo>
                  <a:pt x="185628" y="30932"/>
                </a:lnTo>
                <a:close/>
              </a:path>
            </a:pathLst>
          </a:custGeom>
          <a:gradFill flip="none" rotWithShape="1">
            <a:gsLst>
              <a:gs pos="0">
                <a:srgbClr val="08E90B"/>
              </a:gs>
              <a:gs pos="96000">
                <a:srgbClr val="008200"/>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Oval 24">
            <a:extLst>
              <a:ext uri="{FF2B5EF4-FFF2-40B4-BE49-F238E27FC236}">
                <a16:creationId xmlns:a16="http://schemas.microsoft.com/office/drawing/2014/main" id="{E599B5D4-DDF3-2313-1C5D-6510A45E9AB8}"/>
              </a:ext>
            </a:extLst>
          </p:cNvPr>
          <p:cNvSpPr/>
          <p:nvPr/>
        </p:nvSpPr>
        <p:spPr>
          <a:xfrm>
            <a:off x="5895975" y="865188"/>
            <a:ext cx="400050" cy="40005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200" dirty="0">
                <a:latin typeface="Agency FB" panose="020B0503020202020204" pitchFamily="34" charset="0"/>
              </a:rPr>
              <a:t>1</a:t>
            </a:r>
          </a:p>
        </p:txBody>
      </p:sp>
      <p:sp>
        <p:nvSpPr>
          <p:cNvPr id="26" name="Oval 25">
            <a:extLst>
              <a:ext uri="{FF2B5EF4-FFF2-40B4-BE49-F238E27FC236}">
                <a16:creationId xmlns:a16="http://schemas.microsoft.com/office/drawing/2014/main" id="{E6A1E4AB-2928-9413-56D9-6C389A6313D6}"/>
              </a:ext>
            </a:extLst>
          </p:cNvPr>
          <p:cNvSpPr/>
          <p:nvPr/>
        </p:nvSpPr>
        <p:spPr>
          <a:xfrm>
            <a:off x="8486775" y="2655888"/>
            <a:ext cx="398463" cy="398462"/>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200" dirty="0">
                <a:latin typeface="Agency FB" panose="020B0503020202020204" pitchFamily="34" charset="0"/>
              </a:rPr>
              <a:t>2</a:t>
            </a:r>
          </a:p>
        </p:txBody>
      </p:sp>
      <p:sp>
        <p:nvSpPr>
          <p:cNvPr id="27" name="Oval 26">
            <a:extLst>
              <a:ext uri="{FF2B5EF4-FFF2-40B4-BE49-F238E27FC236}">
                <a16:creationId xmlns:a16="http://schemas.microsoft.com/office/drawing/2014/main" id="{805244F7-1C63-F02F-DEA3-F051E46E1942}"/>
              </a:ext>
            </a:extLst>
          </p:cNvPr>
          <p:cNvSpPr/>
          <p:nvPr/>
        </p:nvSpPr>
        <p:spPr>
          <a:xfrm>
            <a:off x="7564438" y="5648325"/>
            <a:ext cx="398462" cy="40005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200" dirty="0">
                <a:latin typeface="Agency FB" panose="020B0503020202020204" pitchFamily="34" charset="0"/>
              </a:rPr>
              <a:t>3</a:t>
            </a:r>
          </a:p>
        </p:txBody>
      </p:sp>
      <p:sp>
        <p:nvSpPr>
          <p:cNvPr id="28" name="Oval 27">
            <a:extLst>
              <a:ext uri="{FF2B5EF4-FFF2-40B4-BE49-F238E27FC236}">
                <a16:creationId xmlns:a16="http://schemas.microsoft.com/office/drawing/2014/main" id="{5BB1EBE6-BECF-F29B-0138-288D3BDA0551}"/>
              </a:ext>
            </a:extLst>
          </p:cNvPr>
          <p:cNvSpPr/>
          <p:nvPr/>
        </p:nvSpPr>
        <p:spPr>
          <a:xfrm>
            <a:off x="4400550" y="5711825"/>
            <a:ext cx="398463" cy="39846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200" dirty="0">
                <a:latin typeface="Agency FB" panose="020B0503020202020204" pitchFamily="34" charset="0"/>
              </a:rPr>
              <a:t>4</a:t>
            </a:r>
          </a:p>
        </p:txBody>
      </p:sp>
      <p:sp>
        <p:nvSpPr>
          <p:cNvPr id="29" name="Oval 28">
            <a:extLst>
              <a:ext uri="{FF2B5EF4-FFF2-40B4-BE49-F238E27FC236}">
                <a16:creationId xmlns:a16="http://schemas.microsoft.com/office/drawing/2014/main" id="{FD3DC9AF-31A6-11BA-8707-3A44A9C48EC1}"/>
              </a:ext>
            </a:extLst>
          </p:cNvPr>
          <p:cNvSpPr/>
          <p:nvPr/>
        </p:nvSpPr>
        <p:spPr>
          <a:xfrm>
            <a:off x="3382963" y="2751138"/>
            <a:ext cx="398462" cy="40005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200" dirty="0">
                <a:latin typeface="Agency FB" panose="020B0503020202020204" pitchFamily="34" charset="0"/>
              </a:rPr>
              <a:t>5</a:t>
            </a:r>
          </a:p>
        </p:txBody>
      </p:sp>
      <p:sp>
        <p:nvSpPr>
          <p:cNvPr id="41" name="TextBox 40">
            <a:extLst>
              <a:ext uri="{FF2B5EF4-FFF2-40B4-BE49-F238E27FC236}">
                <a16:creationId xmlns:a16="http://schemas.microsoft.com/office/drawing/2014/main" id="{644637C7-41AB-C4AD-0EAF-322322CCE2C4}"/>
              </a:ext>
            </a:extLst>
          </p:cNvPr>
          <p:cNvSpPr txBox="1">
            <a:spLocks noChangeArrowheads="1"/>
          </p:cNvSpPr>
          <p:nvPr/>
        </p:nvSpPr>
        <p:spPr bwMode="auto">
          <a:xfrm>
            <a:off x="508000" y="209550"/>
            <a:ext cx="4291013" cy="54927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3000">
                <a:solidFill>
                  <a:schemeClr val="bg1"/>
                </a:solidFill>
              </a:rPr>
              <a:t>Vai trò của cạnh tranh</a:t>
            </a:r>
          </a:p>
        </p:txBody>
      </p:sp>
      <p:sp>
        <p:nvSpPr>
          <p:cNvPr id="75807" name="Rectangle 31">
            <a:extLst>
              <a:ext uri="{FF2B5EF4-FFF2-40B4-BE49-F238E27FC236}">
                <a16:creationId xmlns:a16="http://schemas.microsoft.com/office/drawing/2014/main" id="{DC07E033-F8D5-4BA4-856E-AF7C98FC5B87}"/>
              </a:ext>
            </a:extLst>
          </p:cNvPr>
          <p:cNvSpPr>
            <a:spLocks noChangeArrowheads="1"/>
          </p:cNvSpPr>
          <p:nvPr/>
        </p:nvSpPr>
        <p:spPr bwMode="auto">
          <a:xfrm>
            <a:off x="5287963" y="2803525"/>
            <a:ext cx="1824037" cy="1431925"/>
          </a:xfrm>
          <a:prstGeom prst="rect">
            <a:avLst/>
          </a:prstGeom>
          <a:noFill/>
          <a:ln>
            <a:noFill/>
          </a:ln>
          <a:effectLst/>
          <a:extLst>
            <a:ext uri="{909E8E84-426E-40DD-AFC4-6F175D3DCCD1}">
              <a14:hiddenFill xmlns:a14="http://schemas.microsoft.com/office/drawing/2010/main">
                <a:solidFill>
                  <a:srgbClr val="FFCC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vi-VN" altLang="en-US" sz="2200"/>
              <a:t>Cạnh tranh có vai trò tạo động lực cho sự phát triển </a:t>
            </a:r>
          </a:p>
        </p:txBody>
      </p:sp>
      <p:sp>
        <p:nvSpPr>
          <p:cNvPr id="75808" name="Rectangle 32">
            <a:extLst>
              <a:ext uri="{FF2B5EF4-FFF2-40B4-BE49-F238E27FC236}">
                <a16:creationId xmlns:a16="http://schemas.microsoft.com/office/drawing/2014/main" id="{D604F5C8-0F1A-2003-7FA8-296B00EA18B2}"/>
              </a:ext>
            </a:extLst>
          </p:cNvPr>
          <p:cNvSpPr>
            <a:spLocks noChangeArrowheads="1"/>
          </p:cNvSpPr>
          <p:nvPr/>
        </p:nvSpPr>
        <p:spPr bwMode="auto">
          <a:xfrm>
            <a:off x="7170738" y="546100"/>
            <a:ext cx="4352925" cy="161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ltLang="en-US" sz="2500"/>
              <a:t>Thúc đẩy người sản xuất đưa ra các biện pháp để nâng cao hiệu quả sản xuất, kinh doanh</a:t>
            </a:r>
            <a:r>
              <a:rPr lang="vi-VN" altLang="en-US" sz="2500"/>
              <a:t> </a:t>
            </a:r>
          </a:p>
        </p:txBody>
      </p:sp>
      <p:sp>
        <p:nvSpPr>
          <p:cNvPr id="75809" name="Rectangle 33">
            <a:extLst>
              <a:ext uri="{FF2B5EF4-FFF2-40B4-BE49-F238E27FC236}">
                <a16:creationId xmlns:a16="http://schemas.microsoft.com/office/drawing/2014/main" id="{12CF0584-6B97-19AD-4712-A19B4DBB15B4}"/>
              </a:ext>
            </a:extLst>
          </p:cNvPr>
          <p:cNvSpPr>
            <a:spLocks noChangeArrowheads="1"/>
          </p:cNvSpPr>
          <p:nvPr/>
        </p:nvSpPr>
        <p:spPr bwMode="auto">
          <a:xfrm>
            <a:off x="8464550" y="3552825"/>
            <a:ext cx="3532188" cy="123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vi-VN" altLang="en-US" sz="2500"/>
              <a:t>Không ngừng ứng dụng kĩ thuật công nghệ </a:t>
            </a:r>
          </a:p>
        </p:txBody>
      </p:sp>
      <p:sp>
        <p:nvSpPr>
          <p:cNvPr id="75810" name="Rectangle 34">
            <a:extLst>
              <a:ext uri="{FF2B5EF4-FFF2-40B4-BE49-F238E27FC236}">
                <a16:creationId xmlns:a16="http://schemas.microsoft.com/office/drawing/2014/main" id="{424B14B0-CA5B-EFFE-45F3-BDD992DCC7AE}"/>
              </a:ext>
            </a:extLst>
          </p:cNvPr>
          <p:cNvSpPr>
            <a:spLocks noChangeArrowheads="1"/>
          </p:cNvSpPr>
          <p:nvPr/>
        </p:nvSpPr>
        <p:spPr bwMode="auto">
          <a:xfrm>
            <a:off x="8269288" y="5813425"/>
            <a:ext cx="3656012"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vi-VN" altLang="en-US" sz="2500"/>
              <a:t>Nâng cao trình độ người lao động </a:t>
            </a:r>
          </a:p>
        </p:txBody>
      </p:sp>
      <p:sp>
        <p:nvSpPr>
          <p:cNvPr id="75811" name="Rectangle 35">
            <a:extLst>
              <a:ext uri="{FF2B5EF4-FFF2-40B4-BE49-F238E27FC236}">
                <a16:creationId xmlns:a16="http://schemas.microsoft.com/office/drawing/2014/main" id="{0B7390F6-F878-42A6-D0C4-86F6D524AB4C}"/>
              </a:ext>
            </a:extLst>
          </p:cNvPr>
          <p:cNvSpPr>
            <a:spLocks noChangeArrowheads="1"/>
          </p:cNvSpPr>
          <p:nvPr/>
        </p:nvSpPr>
        <p:spPr bwMode="auto">
          <a:xfrm>
            <a:off x="280988" y="4451350"/>
            <a:ext cx="3781425" cy="1997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ltLang="en-US" sz="2500"/>
              <a:t>Thúc đẩy tăng trưởng kinh tế, nâng cao năng lực cạnh tranh và khai thác tối đa mọi nguồn lực của quốc gia</a:t>
            </a:r>
            <a:r>
              <a:rPr lang="vi-VN" altLang="en-US" sz="2500"/>
              <a:t> </a:t>
            </a:r>
          </a:p>
        </p:txBody>
      </p:sp>
      <p:sp>
        <p:nvSpPr>
          <p:cNvPr id="75812" name="Rectangle 36">
            <a:extLst>
              <a:ext uri="{FF2B5EF4-FFF2-40B4-BE49-F238E27FC236}">
                <a16:creationId xmlns:a16="http://schemas.microsoft.com/office/drawing/2014/main" id="{C67E1861-A0A0-9540-8F4B-BA931D26465E}"/>
              </a:ext>
            </a:extLst>
          </p:cNvPr>
          <p:cNvSpPr>
            <a:spLocks noChangeArrowheads="1"/>
          </p:cNvSpPr>
          <p:nvPr/>
        </p:nvSpPr>
        <p:spPr bwMode="auto">
          <a:xfrm>
            <a:off x="354013" y="1706563"/>
            <a:ext cx="2805112" cy="161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ltLang="en-US" sz="2500"/>
              <a:t>Tạo điều kiện cho người tiêu dùng thoả mân nhu cầu của mình.</a:t>
            </a:r>
            <a:endParaRPr lang="vi-VN" altLang="en-US" sz="25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blinds(horizontal)">
                                      <p:cBhvr>
                                        <p:cTn id="7" dur="500"/>
                                        <p:tgtEl>
                                          <p:spTgt spid="4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par>
                                <p:cTn id="13" presetID="3" presetClass="entr" presetSubtype="1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linds(horizontal)">
                                      <p:cBhvr>
                                        <p:cTn id="15" dur="500"/>
                                        <p:tgtEl>
                                          <p:spTgt spid="3"/>
                                        </p:tgtEl>
                                      </p:cBhvr>
                                    </p:animEffect>
                                  </p:childTnLst>
                                </p:cTn>
                              </p:par>
                              <p:par>
                                <p:cTn id="16" presetID="3" presetClass="entr" presetSubtype="1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linds(horizontal)">
                                      <p:cBhvr>
                                        <p:cTn id="18" dur="500"/>
                                        <p:tgtEl>
                                          <p:spTgt spid="4"/>
                                        </p:tgtEl>
                                      </p:cBhvr>
                                    </p:animEffect>
                                  </p:childTnLst>
                                </p:cTn>
                              </p:par>
                              <p:par>
                                <p:cTn id="19" presetID="3" presetClass="entr" presetSubtype="1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linds(horizontal)">
                                      <p:cBhvr>
                                        <p:cTn id="21" dur="500"/>
                                        <p:tgtEl>
                                          <p:spTgt spid="5"/>
                                        </p:tgtEl>
                                      </p:cBhvr>
                                    </p:animEffect>
                                  </p:childTnLst>
                                </p:cTn>
                              </p:par>
                              <p:par>
                                <p:cTn id="22" presetID="3" presetClass="entr" presetSubtype="10" fill="hold" nodeType="withEffect">
                                  <p:stCondLst>
                                    <p:cond delay="0"/>
                                  </p:stCondLst>
                                  <p:childTnLst>
                                    <p:set>
                                      <p:cBhvr>
                                        <p:cTn id="23" dur="1" fill="hold">
                                          <p:stCondLst>
                                            <p:cond delay="0"/>
                                          </p:stCondLst>
                                        </p:cTn>
                                        <p:tgtEl>
                                          <p:spTgt spid="75782"/>
                                        </p:tgtEl>
                                        <p:attrNameLst>
                                          <p:attrName>style.visibility</p:attrName>
                                        </p:attrNameLst>
                                      </p:cBhvr>
                                      <p:to>
                                        <p:strVal val="visible"/>
                                      </p:to>
                                    </p:set>
                                    <p:animEffect transition="in" filter="blinds(horizontal)">
                                      <p:cBhvr>
                                        <p:cTn id="24" dur="500"/>
                                        <p:tgtEl>
                                          <p:spTgt spid="75782"/>
                                        </p:tgtEl>
                                      </p:cBhvr>
                                    </p:animEffect>
                                  </p:childTnLst>
                                </p:cTn>
                              </p:par>
                              <p:par>
                                <p:cTn id="25" presetID="3" presetClass="entr" presetSubtype="10" fill="hold" nodeType="withEffect">
                                  <p:stCondLst>
                                    <p:cond delay="0"/>
                                  </p:stCondLst>
                                  <p:childTnLst>
                                    <p:set>
                                      <p:cBhvr>
                                        <p:cTn id="26" dur="1" fill="hold">
                                          <p:stCondLst>
                                            <p:cond delay="0"/>
                                          </p:stCondLst>
                                        </p:cTn>
                                        <p:tgtEl>
                                          <p:spTgt spid="75787"/>
                                        </p:tgtEl>
                                        <p:attrNameLst>
                                          <p:attrName>style.visibility</p:attrName>
                                        </p:attrNameLst>
                                      </p:cBhvr>
                                      <p:to>
                                        <p:strVal val="visible"/>
                                      </p:to>
                                    </p:set>
                                    <p:animEffect transition="in" filter="blinds(horizontal)">
                                      <p:cBhvr>
                                        <p:cTn id="27" dur="500"/>
                                        <p:tgtEl>
                                          <p:spTgt spid="75787"/>
                                        </p:tgtEl>
                                      </p:cBhvr>
                                    </p:animEffect>
                                  </p:childTnLst>
                                </p:cTn>
                              </p:par>
                              <p:par>
                                <p:cTn id="28" presetID="3" presetClass="entr" presetSubtype="10" fill="hold" nodeType="withEffect">
                                  <p:stCondLst>
                                    <p:cond delay="0"/>
                                  </p:stCondLst>
                                  <p:childTnLst>
                                    <p:set>
                                      <p:cBhvr>
                                        <p:cTn id="29" dur="1" fill="hold">
                                          <p:stCondLst>
                                            <p:cond delay="0"/>
                                          </p:stCondLst>
                                        </p:cTn>
                                        <p:tgtEl>
                                          <p:spTgt spid="75792"/>
                                        </p:tgtEl>
                                        <p:attrNameLst>
                                          <p:attrName>style.visibility</p:attrName>
                                        </p:attrNameLst>
                                      </p:cBhvr>
                                      <p:to>
                                        <p:strVal val="visible"/>
                                      </p:to>
                                    </p:set>
                                    <p:animEffect transition="in" filter="blinds(horizontal)">
                                      <p:cBhvr>
                                        <p:cTn id="30" dur="500"/>
                                        <p:tgtEl>
                                          <p:spTgt spid="75792"/>
                                        </p:tgtEl>
                                      </p:cBhvr>
                                    </p:animEffect>
                                  </p:childTnLst>
                                </p:cTn>
                              </p:par>
                              <p:par>
                                <p:cTn id="31" presetID="3" presetClass="entr" presetSubtype="10" fill="hold"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blinds(horizontal)">
                                      <p:cBhvr>
                                        <p:cTn id="33" dur="500"/>
                                        <p:tgtEl>
                                          <p:spTgt spid="21"/>
                                        </p:tgtEl>
                                      </p:cBhvr>
                                    </p:animEffect>
                                  </p:childTnLst>
                                </p:cTn>
                              </p:par>
                              <p:par>
                                <p:cTn id="34" presetID="3" presetClass="entr" presetSubtype="10" fill="hold"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blinds(horizontal)">
                                      <p:cBhvr>
                                        <p:cTn id="36" dur="500"/>
                                        <p:tgtEl>
                                          <p:spTgt spid="22"/>
                                        </p:tgtEl>
                                      </p:cBhvr>
                                    </p:animEffect>
                                  </p:childTnLst>
                                </p:cTn>
                              </p:par>
                              <p:par>
                                <p:cTn id="37" presetID="3" presetClass="entr" presetSubtype="10" fill="hold"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blinds(horizontal)">
                                      <p:cBhvr>
                                        <p:cTn id="39" dur="500"/>
                                        <p:tgtEl>
                                          <p:spTgt spid="23"/>
                                        </p:tgtEl>
                                      </p:cBhvr>
                                    </p:animEffect>
                                  </p:childTnLst>
                                </p:cTn>
                              </p:par>
                              <p:par>
                                <p:cTn id="40" presetID="3" presetClass="entr" presetSubtype="10" fill="hold" nodeType="with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blinds(horizontal)">
                                      <p:cBhvr>
                                        <p:cTn id="42" dur="500"/>
                                        <p:tgtEl>
                                          <p:spTgt spid="24"/>
                                        </p:tgtEl>
                                      </p:cBhvr>
                                    </p:animEffect>
                                  </p:childTnLst>
                                </p:cTn>
                              </p:par>
                              <p:par>
                                <p:cTn id="43" presetID="3" presetClass="entr" presetSubtype="10" fill="hold" nodeType="with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blinds(horizontal)">
                                      <p:cBhvr>
                                        <p:cTn id="45" dur="500"/>
                                        <p:tgtEl>
                                          <p:spTgt spid="25"/>
                                        </p:tgtEl>
                                      </p:cBhvr>
                                    </p:animEffect>
                                  </p:childTnLst>
                                </p:cTn>
                              </p:par>
                              <p:par>
                                <p:cTn id="46" presetID="3" presetClass="entr" presetSubtype="10" fill="hold" nodeType="with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blinds(horizontal)">
                                      <p:cBhvr>
                                        <p:cTn id="48" dur="500"/>
                                        <p:tgtEl>
                                          <p:spTgt spid="26"/>
                                        </p:tgtEl>
                                      </p:cBhvr>
                                    </p:animEffect>
                                  </p:childTnLst>
                                </p:cTn>
                              </p:par>
                              <p:par>
                                <p:cTn id="49" presetID="3" presetClass="entr" presetSubtype="10" fill="hold" nodeType="with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blinds(horizontal)">
                                      <p:cBhvr>
                                        <p:cTn id="51" dur="500"/>
                                        <p:tgtEl>
                                          <p:spTgt spid="27"/>
                                        </p:tgtEl>
                                      </p:cBhvr>
                                    </p:animEffect>
                                  </p:childTnLst>
                                </p:cTn>
                              </p:par>
                              <p:par>
                                <p:cTn id="52" presetID="3" presetClass="entr" presetSubtype="10" fill="hold" nodeType="with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blinds(horizontal)">
                                      <p:cBhvr>
                                        <p:cTn id="54" dur="500"/>
                                        <p:tgtEl>
                                          <p:spTgt spid="28"/>
                                        </p:tgtEl>
                                      </p:cBhvr>
                                    </p:animEffect>
                                  </p:childTnLst>
                                </p:cTn>
                              </p:par>
                              <p:par>
                                <p:cTn id="55" presetID="3" presetClass="entr" presetSubtype="10" fill="hold" nodeType="with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blinds(horizontal)">
                                      <p:cBhvr>
                                        <p:cTn id="57" dur="500"/>
                                        <p:tgtEl>
                                          <p:spTgt spid="29"/>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10" fill="hold" nodeType="clickEffect">
                                  <p:stCondLst>
                                    <p:cond delay="0"/>
                                  </p:stCondLst>
                                  <p:childTnLst>
                                    <p:set>
                                      <p:cBhvr>
                                        <p:cTn id="61" dur="1" fill="hold">
                                          <p:stCondLst>
                                            <p:cond delay="0"/>
                                          </p:stCondLst>
                                        </p:cTn>
                                        <p:tgtEl>
                                          <p:spTgt spid="75807"/>
                                        </p:tgtEl>
                                        <p:attrNameLst>
                                          <p:attrName>style.visibility</p:attrName>
                                        </p:attrNameLst>
                                      </p:cBhvr>
                                      <p:to>
                                        <p:strVal val="visible"/>
                                      </p:to>
                                    </p:set>
                                    <p:animEffect transition="in" filter="blinds(horizontal)">
                                      <p:cBhvr>
                                        <p:cTn id="62" dur="500"/>
                                        <p:tgtEl>
                                          <p:spTgt spid="75807"/>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3" presetClass="entr" presetSubtype="10" fill="hold" nodeType="clickEffect">
                                  <p:stCondLst>
                                    <p:cond delay="0"/>
                                  </p:stCondLst>
                                  <p:childTnLst>
                                    <p:set>
                                      <p:cBhvr>
                                        <p:cTn id="66" dur="1" fill="hold">
                                          <p:stCondLst>
                                            <p:cond delay="0"/>
                                          </p:stCondLst>
                                        </p:cTn>
                                        <p:tgtEl>
                                          <p:spTgt spid="75808"/>
                                        </p:tgtEl>
                                        <p:attrNameLst>
                                          <p:attrName>style.visibility</p:attrName>
                                        </p:attrNameLst>
                                      </p:cBhvr>
                                      <p:to>
                                        <p:strVal val="visible"/>
                                      </p:to>
                                    </p:set>
                                    <p:animEffect transition="in" filter="blinds(horizontal)">
                                      <p:cBhvr>
                                        <p:cTn id="67" dur="500"/>
                                        <p:tgtEl>
                                          <p:spTgt spid="75808"/>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3" presetClass="entr" presetSubtype="10" fill="hold" nodeType="clickEffect">
                                  <p:stCondLst>
                                    <p:cond delay="0"/>
                                  </p:stCondLst>
                                  <p:childTnLst>
                                    <p:set>
                                      <p:cBhvr>
                                        <p:cTn id="71" dur="1" fill="hold">
                                          <p:stCondLst>
                                            <p:cond delay="0"/>
                                          </p:stCondLst>
                                        </p:cTn>
                                        <p:tgtEl>
                                          <p:spTgt spid="75809"/>
                                        </p:tgtEl>
                                        <p:attrNameLst>
                                          <p:attrName>style.visibility</p:attrName>
                                        </p:attrNameLst>
                                      </p:cBhvr>
                                      <p:to>
                                        <p:strVal val="visible"/>
                                      </p:to>
                                    </p:set>
                                    <p:animEffect transition="in" filter="blinds(horizontal)">
                                      <p:cBhvr>
                                        <p:cTn id="72" dur="500"/>
                                        <p:tgtEl>
                                          <p:spTgt spid="75809"/>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3" presetClass="entr" presetSubtype="10" fill="hold" nodeType="clickEffect">
                                  <p:stCondLst>
                                    <p:cond delay="0"/>
                                  </p:stCondLst>
                                  <p:childTnLst>
                                    <p:set>
                                      <p:cBhvr>
                                        <p:cTn id="76" dur="1" fill="hold">
                                          <p:stCondLst>
                                            <p:cond delay="0"/>
                                          </p:stCondLst>
                                        </p:cTn>
                                        <p:tgtEl>
                                          <p:spTgt spid="75810"/>
                                        </p:tgtEl>
                                        <p:attrNameLst>
                                          <p:attrName>style.visibility</p:attrName>
                                        </p:attrNameLst>
                                      </p:cBhvr>
                                      <p:to>
                                        <p:strVal val="visible"/>
                                      </p:to>
                                    </p:set>
                                    <p:animEffect transition="in" filter="blinds(horizontal)">
                                      <p:cBhvr>
                                        <p:cTn id="77" dur="500"/>
                                        <p:tgtEl>
                                          <p:spTgt spid="75810"/>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3" presetClass="entr" presetSubtype="10" fill="hold" nodeType="clickEffect">
                                  <p:stCondLst>
                                    <p:cond delay="0"/>
                                  </p:stCondLst>
                                  <p:childTnLst>
                                    <p:set>
                                      <p:cBhvr>
                                        <p:cTn id="81" dur="1" fill="hold">
                                          <p:stCondLst>
                                            <p:cond delay="0"/>
                                          </p:stCondLst>
                                        </p:cTn>
                                        <p:tgtEl>
                                          <p:spTgt spid="75811"/>
                                        </p:tgtEl>
                                        <p:attrNameLst>
                                          <p:attrName>style.visibility</p:attrName>
                                        </p:attrNameLst>
                                      </p:cBhvr>
                                      <p:to>
                                        <p:strVal val="visible"/>
                                      </p:to>
                                    </p:set>
                                    <p:animEffect transition="in" filter="blinds(horizontal)">
                                      <p:cBhvr>
                                        <p:cTn id="82" dur="500"/>
                                        <p:tgtEl>
                                          <p:spTgt spid="75811"/>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3" presetClass="entr" presetSubtype="10" fill="hold" nodeType="clickEffect">
                                  <p:stCondLst>
                                    <p:cond delay="0"/>
                                  </p:stCondLst>
                                  <p:childTnLst>
                                    <p:set>
                                      <p:cBhvr>
                                        <p:cTn id="86" dur="1" fill="hold">
                                          <p:stCondLst>
                                            <p:cond delay="0"/>
                                          </p:stCondLst>
                                        </p:cTn>
                                        <p:tgtEl>
                                          <p:spTgt spid="75812"/>
                                        </p:tgtEl>
                                        <p:attrNameLst>
                                          <p:attrName>style.visibility</p:attrName>
                                        </p:attrNameLst>
                                      </p:cBhvr>
                                      <p:to>
                                        <p:strVal val="visible"/>
                                      </p:to>
                                    </p:set>
                                    <p:animEffect transition="in" filter="blinds(horizontal)">
                                      <p:cBhvr>
                                        <p:cTn id="87" dur="500"/>
                                        <p:tgtEl>
                                          <p:spTgt spid="758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animBg="1"/>
      <p:bldP spid="41" grpId="0" animBg="1"/>
      <p:bldP spid="75807" grpId="0"/>
      <p:bldP spid="75808" grpId="0"/>
      <p:bldP spid="75809" grpId="0"/>
      <p:bldP spid="75810" grpId="0"/>
      <p:bldP spid="75811" grpId="0"/>
      <p:bldP spid="758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2808E3D7-B3BD-CC80-74CC-A179BAF60817}"/>
              </a:ext>
            </a:extLst>
          </p:cNvPr>
          <p:cNvSpPr>
            <a:spLocks noChangeArrowheads="1"/>
          </p:cNvSpPr>
          <p:nvPr/>
        </p:nvSpPr>
        <p:spPr bwMode="auto">
          <a:xfrm>
            <a:off x="220663" y="249238"/>
            <a:ext cx="11503025" cy="498475"/>
          </a:xfrm>
          <a:prstGeom prst="rect">
            <a:avLst/>
          </a:prstGeom>
          <a:noFill/>
          <a:ln w="25400">
            <a:solidFill>
              <a:srgbClr val="FF0000"/>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vi-VN" altLang="en-US" sz="2500" b="1"/>
              <a:t>4. Cạnh tranh lành mạnh và Cạnh tranh không lành mạnh</a:t>
            </a:r>
          </a:p>
        </p:txBody>
      </p:sp>
      <p:sp>
        <p:nvSpPr>
          <p:cNvPr id="77828" name="Rectangle 4">
            <a:extLst>
              <a:ext uri="{FF2B5EF4-FFF2-40B4-BE49-F238E27FC236}">
                <a16:creationId xmlns:a16="http://schemas.microsoft.com/office/drawing/2014/main" id="{F42D0AA6-83C4-4059-D7F0-CFB65B87A19C}"/>
              </a:ext>
            </a:extLst>
          </p:cNvPr>
          <p:cNvSpPr>
            <a:spLocks noChangeArrowheads="1"/>
          </p:cNvSpPr>
          <p:nvPr/>
        </p:nvSpPr>
        <p:spPr bwMode="auto">
          <a:xfrm>
            <a:off x="317500" y="1955800"/>
            <a:ext cx="11496675" cy="2455863"/>
          </a:xfrm>
          <a:prstGeom prst="rect">
            <a:avLst/>
          </a:prstGeom>
          <a:noFill/>
          <a:ln w="19050">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vi-VN" altLang="en-US" sz="2200"/>
              <a:t>Trường hợp 1: Trên thị trường cung ứng trứng gà tươi, các công tỵ cạnh tranh bằng chính tiềm năng và thực lực để thu hút khách hàng sử dụng sản phẩm của mình. Công ty H đã thực hiện hoàn chỉnh chuỗi an toàn vệ sinh thực phẩm từ trang trại đến bàn ăn với các trang trại nuôi gà công nghệ cao và xây dựng nhà máy xử lí trứng. Công tỵ D thực hiện mô hình khép kín từ nhà máỵsản xuất thức ăn chăn nuôi tại chỗ và một nhà máy chế biến thực phẩm. Công ty P liên kết kí hợp đồng và chuyển giao công nghệ nuôi gà lấy trứng cho các hộ nông dân. Các công ty không làm trái những quỵ định của pháp luật khi kinh doanh.</a:t>
            </a:r>
          </a:p>
        </p:txBody>
      </p:sp>
      <p:sp>
        <p:nvSpPr>
          <p:cNvPr id="77833" name="Rectangle 9">
            <a:extLst>
              <a:ext uri="{FF2B5EF4-FFF2-40B4-BE49-F238E27FC236}">
                <a16:creationId xmlns:a16="http://schemas.microsoft.com/office/drawing/2014/main" id="{9E1BDA23-04E7-C3F1-252A-B073864B6370}"/>
              </a:ext>
            </a:extLst>
          </p:cNvPr>
          <p:cNvSpPr>
            <a:spLocks noChangeArrowheads="1"/>
          </p:cNvSpPr>
          <p:nvPr/>
        </p:nvSpPr>
        <p:spPr bwMode="auto">
          <a:xfrm>
            <a:off x="260350" y="4557713"/>
            <a:ext cx="11698288" cy="2101850"/>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vi-VN" altLang="en-US" sz="2200"/>
              <a:t>+ Công ty H thực hiện việc hoàn chỉnh chuỗi an toàn vệ sinh thực phẩm từ trang trại đến tay người tiêu dùng.</a:t>
            </a:r>
          </a:p>
          <a:p>
            <a:r>
              <a:rPr lang="vi-VN" altLang="en-US" sz="2200"/>
              <a:t>+ Công ty D thực hiện mô hình khép kín từ nhà máy sản xuất thức ăn chăn nuôi tại chỗ và nhà máy chế biến thực phẩm.</a:t>
            </a:r>
          </a:p>
          <a:p>
            <a:r>
              <a:rPr lang="vi-VN" altLang="en-US" sz="2200"/>
              <a:t>+ Công ty P liên kết kí hợp đồng và chuyển giao công nghệ nuôi gà lấy trứng cho các hộ nông dân.</a:t>
            </a:r>
          </a:p>
        </p:txBody>
      </p:sp>
      <p:sp>
        <p:nvSpPr>
          <p:cNvPr id="77834" name="Rectangle 10">
            <a:extLst>
              <a:ext uri="{FF2B5EF4-FFF2-40B4-BE49-F238E27FC236}">
                <a16:creationId xmlns:a16="http://schemas.microsoft.com/office/drawing/2014/main" id="{9F98901B-509D-0FAA-1665-CCFD1A68D5B3}"/>
              </a:ext>
            </a:extLst>
          </p:cNvPr>
          <p:cNvSpPr>
            <a:spLocks noChangeArrowheads="1"/>
          </p:cNvSpPr>
          <p:nvPr/>
        </p:nvSpPr>
        <p:spPr bwMode="auto">
          <a:xfrm>
            <a:off x="287338" y="938213"/>
            <a:ext cx="11303000"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vi-VN" altLang="en-US" sz="2500">
                <a:solidFill>
                  <a:srgbClr val="0000CC"/>
                </a:solidFill>
              </a:rPr>
              <a:t>Em hãy nêu biểu hiện của cạnh tranh lành mạnh và không lành mạnh trong các trường hợp trên </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77826"/>
                                        </p:tgtEl>
                                        <p:attrNameLst>
                                          <p:attrName>style.visibility</p:attrName>
                                        </p:attrNameLst>
                                      </p:cBhvr>
                                      <p:to>
                                        <p:strVal val="visible"/>
                                      </p:to>
                                    </p:set>
                                    <p:animEffect transition="in" filter="blinds(horizontal)">
                                      <p:cBhvr>
                                        <p:cTn id="7" dur="500"/>
                                        <p:tgtEl>
                                          <p:spTgt spid="778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77834"/>
                                        </p:tgtEl>
                                        <p:attrNameLst>
                                          <p:attrName>style.visibility</p:attrName>
                                        </p:attrNameLst>
                                      </p:cBhvr>
                                      <p:to>
                                        <p:strVal val="visible"/>
                                      </p:to>
                                    </p:set>
                                    <p:animEffect transition="in" filter="blinds(horizontal)">
                                      <p:cBhvr>
                                        <p:cTn id="12" dur="500"/>
                                        <p:tgtEl>
                                          <p:spTgt spid="7783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77828"/>
                                        </p:tgtEl>
                                        <p:attrNameLst>
                                          <p:attrName>style.visibility</p:attrName>
                                        </p:attrNameLst>
                                      </p:cBhvr>
                                      <p:to>
                                        <p:strVal val="visible"/>
                                      </p:to>
                                    </p:set>
                                    <p:animEffect transition="in" filter="blinds(horizontal)">
                                      <p:cBhvr>
                                        <p:cTn id="17" dur="500"/>
                                        <p:tgtEl>
                                          <p:spTgt spid="7782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77833">
                                            <p:txEl>
                                              <p:pRg st="0" end="0"/>
                                            </p:txEl>
                                          </p:spTgt>
                                        </p:tgtEl>
                                        <p:attrNameLst>
                                          <p:attrName>style.visibility</p:attrName>
                                        </p:attrNameLst>
                                      </p:cBhvr>
                                      <p:to>
                                        <p:strVal val="visible"/>
                                      </p:to>
                                    </p:set>
                                    <p:animEffect transition="in" filter="blinds(horizontal)">
                                      <p:cBhvr>
                                        <p:cTn id="22" dur="500"/>
                                        <p:tgtEl>
                                          <p:spTgt spid="77833">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77833">
                                            <p:txEl>
                                              <p:pRg st="1" end="1"/>
                                            </p:txEl>
                                          </p:spTgt>
                                        </p:tgtEl>
                                        <p:attrNameLst>
                                          <p:attrName>style.visibility</p:attrName>
                                        </p:attrNameLst>
                                      </p:cBhvr>
                                      <p:to>
                                        <p:strVal val="visible"/>
                                      </p:to>
                                    </p:set>
                                    <p:animEffect transition="in" filter="blinds(horizontal)">
                                      <p:cBhvr>
                                        <p:cTn id="27" dur="500"/>
                                        <p:tgtEl>
                                          <p:spTgt spid="77833">
                                            <p:txEl>
                                              <p:pRg st="1" end="1"/>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77833">
                                            <p:txEl>
                                              <p:pRg st="2" end="2"/>
                                            </p:txEl>
                                          </p:spTgt>
                                        </p:tgtEl>
                                        <p:attrNameLst>
                                          <p:attrName>style.visibility</p:attrName>
                                        </p:attrNameLst>
                                      </p:cBhvr>
                                      <p:to>
                                        <p:strVal val="visible"/>
                                      </p:to>
                                    </p:set>
                                    <p:animEffect transition="in" filter="blinds(horizontal)">
                                      <p:cBhvr>
                                        <p:cTn id="32" dur="500"/>
                                        <p:tgtEl>
                                          <p:spTgt spid="7783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6" grpId="0" animBg="1"/>
      <p:bldP spid="77828" grpId="0" animBg="1"/>
      <p:bldP spid="7783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93" name="Rectangle 45">
            <a:extLst>
              <a:ext uri="{FF2B5EF4-FFF2-40B4-BE49-F238E27FC236}">
                <a16:creationId xmlns:a16="http://schemas.microsoft.com/office/drawing/2014/main" id="{FC81A158-48EB-DFF4-B54F-C5F9AB6E391D}"/>
              </a:ext>
            </a:extLst>
          </p:cNvPr>
          <p:cNvSpPr>
            <a:spLocks noChangeArrowheads="1"/>
          </p:cNvSpPr>
          <p:nvPr/>
        </p:nvSpPr>
        <p:spPr bwMode="auto">
          <a:xfrm>
            <a:off x="431800" y="1155700"/>
            <a:ext cx="4873625" cy="3536950"/>
          </a:xfrm>
          <a:prstGeom prst="rect">
            <a:avLst/>
          </a:prstGeom>
          <a:noFill/>
          <a:ln w="15875">
            <a:solidFill>
              <a:srgbClr val="FF0000"/>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vi-VN" altLang="en-US" sz="2500"/>
              <a:t>Trường hợp 2: Doanh nghiệp D và Q đều sản xuất điện thoại thông minh. Để lôi kéo khách hàng về phía mình nhằm thu được nhiều lợi nhuận, doanh nghiệp D đã đưa những thông tin sai, xuyên tạc sự thật về chất lượng hàng hoá của doanh nghiệp Q.</a:t>
            </a:r>
          </a:p>
        </p:txBody>
      </p:sp>
      <p:sp>
        <p:nvSpPr>
          <p:cNvPr id="78894" name="Rectangle 46">
            <a:extLst>
              <a:ext uri="{FF2B5EF4-FFF2-40B4-BE49-F238E27FC236}">
                <a16:creationId xmlns:a16="http://schemas.microsoft.com/office/drawing/2014/main" id="{E3FCED5B-F090-713D-BBEB-F489286BDE49}"/>
              </a:ext>
            </a:extLst>
          </p:cNvPr>
          <p:cNvSpPr>
            <a:spLocks noChangeArrowheads="1"/>
          </p:cNvSpPr>
          <p:nvPr/>
        </p:nvSpPr>
        <p:spPr bwMode="auto">
          <a:xfrm>
            <a:off x="284163" y="203200"/>
            <a:ext cx="11679237"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vi-VN" altLang="en-US" sz="2500">
                <a:solidFill>
                  <a:srgbClr val="0000CC"/>
                </a:solidFill>
              </a:rPr>
              <a:t>Em hãy nêu biểu hiện của cạnh tranh lành mạnh và không lành mạnh trong các trường hợp trên </a:t>
            </a:r>
          </a:p>
        </p:txBody>
      </p:sp>
      <p:sp>
        <p:nvSpPr>
          <p:cNvPr id="78895" name="Rectangle 47">
            <a:extLst>
              <a:ext uri="{FF2B5EF4-FFF2-40B4-BE49-F238E27FC236}">
                <a16:creationId xmlns:a16="http://schemas.microsoft.com/office/drawing/2014/main" id="{7010E0A1-8B0A-FC24-8F19-30D40A152BC8}"/>
              </a:ext>
            </a:extLst>
          </p:cNvPr>
          <p:cNvSpPr>
            <a:spLocks noChangeArrowheads="1"/>
          </p:cNvSpPr>
          <p:nvPr/>
        </p:nvSpPr>
        <p:spPr bwMode="auto">
          <a:xfrm>
            <a:off x="5592763" y="1152525"/>
            <a:ext cx="6164262" cy="3536950"/>
          </a:xfrm>
          <a:prstGeom prst="rect">
            <a:avLst/>
          </a:prstGeom>
          <a:noFill/>
          <a:ln w="15875">
            <a:solidFill>
              <a:srgbClr val="FF0000"/>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vi-VN" altLang="en-US" sz="2500"/>
              <a:t>Trường hợp 3: Hai công ty T và P chuyên về sản xuất máy lọc nước. Trong quá trình kinh doanh, hai công ty này đang cạnh tranh nhằm giành thị phần. Gần đây, Công ty P vừa ra mắt một loạt ấn phẩm quảng cáo cố ý đưa những thông tin so sánh với sản phẩm Công ty T theo hướng có lợi cho doanh nghiệp của mình cho khách hàng.</a:t>
            </a:r>
          </a:p>
        </p:txBody>
      </p:sp>
      <p:sp>
        <p:nvSpPr>
          <p:cNvPr id="78897" name="AutoShape 49">
            <a:extLst>
              <a:ext uri="{FF2B5EF4-FFF2-40B4-BE49-F238E27FC236}">
                <a16:creationId xmlns:a16="http://schemas.microsoft.com/office/drawing/2014/main" id="{997F7F06-6B35-4695-EB24-8CA33FD81672}"/>
              </a:ext>
            </a:extLst>
          </p:cNvPr>
          <p:cNvSpPr>
            <a:spLocks noChangeArrowheads="1"/>
          </p:cNvSpPr>
          <p:nvPr/>
        </p:nvSpPr>
        <p:spPr bwMode="auto">
          <a:xfrm>
            <a:off x="2149475" y="4673600"/>
            <a:ext cx="725488" cy="390525"/>
          </a:xfrm>
          <a:prstGeom prst="downArrow">
            <a:avLst>
              <a:gd name="adj1" fmla="val 50000"/>
              <a:gd name="adj2" fmla="val 25000"/>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8899" name="Rectangle 51">
            <a:extLst>
              <a:ext uri="{FF2B5EF4-FFF2-40B4-BE49-F238E27FC236}">
                <a16:creationId xmlns:a16="http://schemas.microsoft.com/office/drawing/2014/main" id="{08A3DFDF-C084-72FA-6163-170673ECD1D4}"/>
              </a:ext>
            </a:extLst>
          </p:cNvPr>
          <p:cNvSpPr>
            <a:spLocks noChangeArrowheads="1"/>
          </p:cNvSpPr>
          <p:nvPr/>
        </p:nvSpPr>
        <p:spPr bwMode="auto">
          <a:xfrm>
            <a:off x="300038" y="5318125"/>
            <a:ext cx="5059362"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Low"/>
            <a:r>
              <a:rPr lang="vi-VN" altLang="en-US" sz="2000">
                <a:solidFill>
                  <a:srgbClr val="0000CC"/>
                </a:solidFill>
              </a:rPr>
              <a:t>Doanh nghiệp D đã có hành vi cạnh tranh không lành mạnh, khi đưa ra những thông tin sai lệch, xuyên tạc về chất lượng hàng hóa của doanh nghiệp Q. </a:t>
            </a:r>
          </a:p>
        </p:txBody>
      </p:sp>
      <p:sp>
        <p:nvSpPr>
          <p:cNvPr id="78900" name="AutoShape 52">
            <a:extLst>
              <a:ext uri="{FF2B5EF4-FFF2-40B4-BE49-F238E27FC236}">
                <a16:creationId xmlns:a16="http://schemas.microsoft.com/office/drawing/2014/main" id="{74B95724-A5BD-E53F-C227-D943680743D6}"/>
              </a:ext>
            </a:extLst>
          </p:cNvPr>
          <p:cNvSpPr>
            <a:spLocks noChangeArrowheads="1"/>
          </p:cNvSpPr>
          <p:nvPr/>
        </p:nvSpPr>
        <p:spPr bwMode="auto">
          <a:xfrm>
            <a:off x="2149475" y="4673600"/>
            <a:ext cx="725488" cy="390525"/>
          </a:xfrm>
          <a:prstGeom prst="downArrow">
            <a:avLst>
              <a:gd name="adj1" fmla="val 50000"/>
              <a:gd name="adj2" fmla="val 25000"/>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8901" name="AutoShape 53">
            <a:extLst>
              <a:ext uri="{FF2B5EF4-FFF2-40B4-BE49-F238E27FC236}">
                <a16:creationId xmlns:a16="http://schemas.microsoft.com/office/drawing/2014/main" id="{17C832A8-7F3C-73E9-AAFE-3D079CF178CF}"/>
              </a:ext>
            </a:extLst>
          </p:cNvPr>
          <p:cNvSpPr>
            <a:spLocks noChangeArrowheads="1"/>
          </p:cNvSpPr>
          <p:nvPr/>
        </p:nvSpPr>
        <p:spPr bwMode="auto">
          <a:xfrm>
            <a:off x="8505825" y="4686300"/>
            <a:ext cx="725488" cy="390525"/>
          </a:xfrm>
          <a:prstGeom prst="downArrow">
            <a:avLst>
              <a:gd name="adj1" fmla="val 50000"/>
              <a:gd name="adj2" fmla="val 25000"/>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8902" name="Rectangle 54">
            <a:extLst>
              <a:ext uri="{FF2B5EF4-FFF2-40B4-BE49-F238E27FC236}">
                <a16:creationId xmlns:a16="http://schemas.microsoft.com/office/drawing/2014/main" id="{74B0E6FD-2FBD-D8E2-F58E-534E41B4E488}"/>
              </a:ext>
            </a:extLst>
          </p:cNvPr>
          <p:cNvSpPr>
            <a:spLocks noChangeArrowheads="1"/>
          </p:cNvSpPr>
          <p:nvPr/>
        </p:nvSpPr>
        <p:spPr bwMode="auto">
          <a:xfrm>
            <a:off x="5715000" y="5227638"/>
            <a:ext cx="6008688"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Low"/>
            <a:r>
              <a:rPr lang="vi-VN" altLang="en-US" sz="2000">
                <a:solidFill>
                  <a:srgbClr val="0000CC"/>
                </a:solidFill>
              </a:rPr>
              <a:t>Công ty T đã có hành vi cạnh tranh không lành mạnh khi: ra mắt ấn phẩm quảng cáo cố ý đưa thông tin so sánh với sản phẩm của công ty P để nhằm lôi kéo khách hàng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78894"/>
                                        </p:tgtEl>
                                        <p:attrNameLst>
                                          <p:attrName>style.visibility</p:attrName>
                                        </p:attrNameLst>
                                      </p:cBhvr>
                                      <p:to>
                                        <p:strVal val="visible"/>
                                      </p:to>
                                    </p:set>
                                    <p:animEffect transition="in" filter="blinds(horizontal)">
                                      <p:cBhvr>
                                        <p:cTn id="7" dur="500"/>
                                        <p:tgtEl>
                                          <p:spTgt spid="788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78893"/>
                                        </p:tgtEl>
                                        <p:attrNameLst>
                                          <p:attrName>style.visibility</p:attrName>
                                        </p:attrNameLst>
                                      </p:cBhvr>
                                      <p:to>
                                        <p:strVal val="visible"/>
                                      </p:to>
                                    </p:set>
                                    <p:animEffect transition="in" filter="blinds(horizontal)">
                                      <p:cBhvr>
                                        <p:cTn id="12" dur="500"/>
                                        <p:tgtEl>
                                          <p:spTgt spid="7889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78897"/>
                                        </p:tgtEl>
                                        <p:attrNameLst>
                                          <p:attrName>style.visibility</p:attrName>
                                        </p:attrNameLst>
                                      </p:cBhvr>
                                      <p:to>
                                        <p:strVal val="visible"/>
                                      </p:to>
                                    </p:set>
                                    <p:animEffect transition="in" filter="blinds(horizontal)">
                                      <p:cBhvr>
                                        <p:cTn id="17" dur="500"/>
                                        <p:tgtEl>
                                          <p:spTgt spid="78897"/>
                                        </p:tgtEl>
                                      </p:cBhvr>
                                    </p:animEffect>
                                  </p:childTnLst>
                                </p:cTn>
                              </p:par>
                              <p:par>
                                <p:cTn id="18" presetID="3" presetClass="entr" presetSubtype="10" fill="hold" nodeType="withEffect">
                                  <p:stCondLst>
                                    <p:cond delay="0"/>
                                  </p:stCondLst>
                                  <p:childTnLst>
                                    <p:set>
                                      <p:cBhvr>
                                        <p:cTn id="19" dur="1" fill="hold">
                                          <p:stCondLst>
                                            <p:cond delay="0"/>
                                          </p:stCondLst>
                                        </p:cTn>
                                        <p:tgtEl>
                                          <p:spTgt spid="78899"/>
                                        </p:tgtEl>
                                        <p:attrNameLst>
                                          <p:attrName>style.visibility</p:attrName>
                                        </p:attrNameLst>
                                      </p:cBhvr>
                                      <p:to>
                                        <p:strVal val="visible"/>
                                      </p:to>
                                    </p:set>
                                    <p:animEffect transition="in" filter="blinds(horizontal)">
                                      <p:cBhvr>
                                        <p:cTn id="20" dur="500"/>
                                        <p:tgtEl>
                                          <p:spTgt spid="78899"/>
                                        </p:tgtEl>
                                      </p:cBhvr>
                                    </p:animEffect>
                                  </p:childTnLst>
                                </p:cTn>
                              </p:par>
                              <p:par>
                                <p:cTn id="21" presetID="3" presetClass="entr" presetSubtype="10" fill="hold" nodeType="withEffect">
                                  <p:stCondLst>
                                    <p:cond delay="0"/>
                                  </p:stCondLst>
                                  <p:childTnLst>
                                    <p:set>
                                      <p:cBhvr>
                                        <p:cTn id="22" dur="1" fill="hold">
                                          <p:stCondLst>
                                            <p:cond delay="0"/>
                                          </p:stCondLst>
                                        </p:cTn>
                                        <p:tgtEl>
                                          <p:spTgt spid="78900"/>
                                        </p:tgtEl>
                                        <p:attrNameLst>
                                          <p:attrName>style.visibility</p:attrName>
                                        </p:attrNameLst>
                                      </p:cBhvr>
                                      <p:to>
                                        <p:strVal val="visible"/>
                                      </p:to>
                                    </p:set>
                                    <p:animEffect transition="in" filter="blinds(horizontal)">
                                      <p:cBhvr>
                                        <p:cTn id="23" dur="500"/>
                                        <p:tgtEl>
                                          <p:spTgt spid="78900"/>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nodeType="clickEffect">
                                  <p:stCondLst>
                                    <p:cond delay="0"/>
                                  </p:stCondLst>
                                  <p:childTnLst>
                                    <p:set>
                                      <p:cBhvr>
                                        <p:cTn id="27" dur="1" fill="hold">
                                          <p:stCondLst>
                                            <p:cond delay="0"/>
                                          </p:stCondLst>
                                        </p:cTn>
                                        <p:tgtEl>
                                          <p:spTgt spid="78895"/>
                                        </p:tgtEl>
                                        <p:attrNameLst>
                                          <p:attrName>style.visibility</p:attrName>
                                        </p:attrNameLst>
                                      </p:cBhvr>
                                      <p:to>
                                        <p:strVal val="visible"/>
                                      </p:to>
                                    </p:set>
                                    <p:animEffect transition="in" filter="blinds(horizontal)">
                                      <p:cBhvr>
                                        <p:cTn id="28" dur="500"/>
                                        <p:tgtEl>
                                          <p:spTgt spid="78895"/>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3" presetClass="entr" presetSubtype="10" fill="hold" nodeType="clickEffect">
                                  <p:stCondLst>
                                    <p:cond delay="0"/>
                                  </p:stCondLst>
                                  <p:childTnLst>
                                    <p:set>
                                      <p:cBhvr>
                                        <p:cTn id="32" dur="1" fill="hold">
                                          <p:stCondLst>
                                            <p:cond delay="0"/>
                                          </p:stCondLst>
                                        </p:cTn>
                                        <p:tgtEl>
                                          <p:spTgt spid="78901"/>
                                        </p:tgtEl>
                                        <p:attrNameLst>
                                          <p:attrName>style.visibility</p:attrName>
                                        </p:attrNameLst>
                                      </p:cBhvr>
                                      <p:to>
                                        <p:strVal val="visible"/>
                                      </p:to>
                                    </p:set>
                                    <p:animEffect transition="in" filter="blinds(horizontal)">
                                      <p:cBhvr>
                                        <p:cTn id="33" dur="500"/>
                                        <p:tgtEl>
                                          <p:spTgt spid="78901"/>
                                        </p:tgtEl>
                                      </p:cBhvr>
                                    </p:animEffect>
                                  </p:childTnLst>
                                </p:cTn>
                              </p:par>
                              <p:par>
                                <p:cTn id="34" presetID="3" presetClass="entr" presetSubtype="10" fill="hold" nodeType="withEffect">
                                  <p:stCondLst>
                                    <p:cond delay="0"/>
                                  </p:stCondLst>
                                  <p:childTnLst>
                                    <p:set>
                                      <p:cBhvr>
                                        <p:cTn id="35" dur="1" fill="hold">
                                          <p:stCondLst>
                                            <p:cond delay="0"/>
                                          </p:stCondLst>
                                        </p:cTn>
                                        <p:tgtEl>
                                          <p:spTgt spid="78902"/>
                                        </p:tgtEl>
                                        <p:attrNameLst>
                                          <p:attrName>style.visibility</p:attrName>
                                        </p:attrNameLst>
                                      </p:cBhvr>
                                      <p:to>
                                        <p:strVal val="visible"/>
                                      </p:to>
                                    </p:set>
                                    <p:animEffect transition="in" filter="blinds(horizontal)">
                                      <p:cBhvr>
                                        <p:cTn id="36" dur="500"/>
                                        <p:tgtEl>
                                          <p:spTgt spid="789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93" grpId="0" animBg="1"/>
      <p:bldP spid="78894" grpId="0"/>
      <p:bldP spid="78895" grpId="0" animBg="1"/>
      <p:bldP spid="78899" grpId="0"/>
      <p:bldP spid="7890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4">
            <a:extLst>
              <a:ext uri="{FF2B5EF4-FFF2-40B4-BE49-F238E27FC236}">
                <a16:creationId xmlns:a16="http://schemas.microsoft.com/office/drawing/2014/main" id="{403A78AD-DAC8-606A-E53E-3A815D5E56BB}"/>
              </a:ext>
            </a:extLst>
          </p:cNvPr>
          <p:cNvSpPr/>
          <p:nvPr/>
        </p:nvSpPr>
        <p:spPr>
          <a:xfrm flipH="1">
            <a:off x="5517217" y="4228516"/>
            <a:ext cx="2092510" cy="1618700"/>
          </a:xfrm>
          <a:custGeom>
            <a:avLst/>
            <a:gdLst>
              <a:gd name="connsiteX0" fmla="*/ 0 w 1872208"/>
              <a:gd name="connsiteY0" fmla="*/ 0 h 864096"/>
              <a:gd name="connsiteX1" fmla="*/ 1872208 w 1872208"/>
              <a:gd name="connsiteY1" fmla="*/ 0 h 864096"/>
              <a:gd name="connsiteX2" fmla="*/ 1872208 w 1872208"/>
              <a:gd name="connsiteY2" fmla="*/ 864096 h 864096"/>
              <a:gd name="connsiteX3" fmla="*/ 0 w 1872208"/>
              <a:gd name="connsiteY3" fmla="*/ 864096 h 864096"/>
              <a:gd name="connsiteX4" fmla="*/ 0 w 1872208"/>
              <a:gd name="connsiteY4" fmla="*/ 0 h 864096"/>
              <a:gd name="connsiteX0" fmla="*/ 0 w 1872208"/>
              <a:gd name="connsiteY0" fmla="*/ 0 h 1849518"/>
              <a:gd name="connsiteX1" fmla="*/ 1872208 w 1872208"/>
              <a:gd name="connsiteY1" fmla="*/ 0 h 1849518"/>
              <a:gd name="connsiteX2" fmla="*/ 1872208 w 1872208"/>
              <a:gd name="connsiteY2" fmla="*/ 864096 h 1849518"/>
              <a:gd name="connsiteX3" fmla="*/ 230819 w 1872208"/>
              <a:gd name="connsiteY3" fmla="*/ 1849518 h 1849518"/>
              <a:gd name="connsiteX4" fmla="*/ 0 w 1872208"/>
              <a:gd name="connsiteY4" fmla="*/ 0 h 1849518"/>
              <a:gd name="connsiteX0" fmla="*/ 0 w 1650267"/>
              <a:gd name="connsiteY0" fmla="*/ 1784411 h 1849518"/>
              <a:gd name="connsiteX1" fmla="*/ 1650267 w 1650267"/>
              <a:gd name="connsiteY1" fmla="*/ 0 h 1849518"/>
              <a:gd name="connsiteX2" fmla="*/ 1650267 w 1650267"/>
              <a:gd name="connsiteY2" fmla="*/ 864096 h 1849518"/>
              <a:gd name="connsiteX3" fmla="*/ 8878 w 1650267"/>
              <a:gd name="connsiteY3" fmla="*/ 1849518 h 1849518"/>
              <a:gd name="connsiteX4" fmla="*/ 0 w 1650267"/>
              <a:gd name="connsiteY4" fmla="*/ 1784411 h 1849518"/>
              <a:gd name="connsiteX0" fmla="*/ 0 w 1668022"/>
              <a:gd name="connsiteY0" fmla="*/ 1784411 h 1849518"/>
              <a:gd name="connsiteX1" fmla="*/ 1650267 w 1668022"/>
              <a:gd name="connsiteY1" fmla="*/ 0 h 1849518"/>
              <a:gd name="connsiteX2" fmla="*/ 1668022 w 1668022"/>
              <a:gd name="connsiteY2" fmla="*/ 855218 h 1849518"/>
              <a:gd name="connsiteX3" fmla="*/ 8878 w 1668022"/>
              <a:gd name="connsiteY3" fmla="*/ 1849518 h 1849518"/>
              <a:gd name="connsiteX4" fmla="*/ 0 w 1668022"/>
              <a:gd name="connsiteY4" fmla="*/ 1784411 h 1849518"/>
              <a:gd name="connsiteX0" fmla="*/ 0 w 1659145"/>
              <a:gd name="connsiteY0" fmla="*/ 843378 h 1849518"/>
              <a:gd name="connsiteX1" fmla="*/ 1641390 w 1659145"/>
              <a:gd name="connsiteY1" fmla="*/ 0 h 1849518"/>
              <a:gd name="connsiteX2" fmla="*/ 1659145 w 1659145"/>
              <a:gd name="connsiteY2" fmla="*/ 855218 h 1849518"/>
              <a:gd name="connsiteX3" fmla="*/ 1 w 1659145"/>
              <a:gd name="connsiteY3" fmla="*/ 1849518 h 1849518"/>
              <a:gd name="connsiteX4" fmla="*/ 0 w 1659145"/>
              <a:gd name="connsiteY4" fmla="*/ 843378 h 1849518"/>
              <a:gd name="connsiteX0" fmla="*/ 0 w 1659145"/>
              <a:gd name="connsiteY0" fmla="*/ 843378 h 945987"/>
              <a:gd name="connsiteX1" fmla="*/ 1641390 w 1659145"/>
              <a:gd name="connsiteY1" fmla="*/ 0 h 945987"/>
              <a:gd name="connsiteX2" fmla="*/ 1659145 w 1659145"/>
              <a:gd name="connsiteY2" fmla="*/ 855218 h 945987"/>
              <a:gd name="connsiteX3" fmla="*/ 8878 w 1659145"/>
              <a:gd name="connsiteY3" fmla="*/ 890730 h 945987"/>
              <a:gd name="connsiteX4" fmla="*/ 0 w 1659145"/>
              <a:gd name="connsiteY4" fmla="*/ 843378 h 945987"/>
              <a:gd name="connsiteX0" fmla="*/ 17755 w 1676900"/>
              <a:gd name="connsiteY0" fmla="*/ 843378 h 948353"/>
              <a:gd name="connsiteX1" fmla="*/ 1659145 w 1676900"/>
              <a:gd name="connsiteY1" fmla="*/ 0 h 948353"/>
              <a:gd name="connsiteX2" fmla="*/ 1676900 w 1676900"/>
              <a:gd name="connsiteY2" fmla="*/ 855218 h 948353"/>
              <a:gd name="connsiteX3" fmla="*/ 0 w 1676900"/>
              <a:gd name="connsiteY3" fmla="*/ 908486 h 948353"/>
              <a:gd name="connsiteX4" fmla="*/ 17755 w 1676900"/>
              <a:gd name="connsiteY4" fmla="*/ 843378 h 948353"/>
              <a:gd name="connsiteX0" fmla="*/ 8878 w 1676900"/>
              <a:gd name="connsiteY0" fmla="*/ 923277 h 1018421"/>
              <a:gd name="connsiteX1" fmla="*/ 1659145 w 1676900"/>
              <a:gd name="connsiteY1" fmla="*/ 0 h 1018421"/>
              <a:gd name="connsiteX2" fmla="*/ 1676900 w 1676900"/>
              <a:gd name="connsiteY2" fmla="*/ 855218 h 1018421"/>
              <a:gd name="connsiteX3" fmla="*/ 0 w 1676900"/>
              <a:gd name="connsiteY3" fmla="*/ 908486 h 1018421"/>
              <a:gd name="connsiteX4" fmla="*/ 8878 w 1676900"/>
              <a:gd name="connsiteY4" fmla="*/ 923277 h 1018421"/>
              <a:gd name="connsiteX0" fmla="*/ 0 w 1685778"/>
              <a:gd name="connsiteY0" fmla="*/ 905521 h 1002679"/>
              <a:gd name="connsiteX1" fmla="*/ 1668023 w 1685778"/>
              <a:gd name="connsiteY1" fmla="*/ 0 h 1002679"/>
              <a:gd name="connsiteX2" fmla="*/ 1685778 w 1685778"/>
              <a:gd name="connsiteY2" fmla="*/ 855218 h 1002679"/>
              <a:gd name="connsiteX3" fmla="*/ 8878 w 1685778"/>
              <a:gd name="connsiteY3" fmla="*/ 908486 h 1002679"/>
              <a:gd name="connsiteX4" fmla="*/ 0 w 1685778"/>
              <a:gd name="connsiteY4" fmla="*/ 905521 h 1002679"/>
              <a:gd name="connsiteX0" fmla="*/ 0 w 1676900"/>
              <a:gd name="connsiteY0" fmla="*/ 35509 h 908486"/>
              <a:gd name="connsiteX1" fmla="*/ 1659145 w 1676900"/>
              <a:gd name="connsiteY1" fmla="*/ 0 h 908486"/>
              <a:gd name="connsiteX2" fmla="*/ 1676900 w 1676900"/>
              <a:gd name="connsiteY2" fmla="*/ 855218 h 908486"/>
              <a:gd name="connsiteX3" fmla="*/ 0 w 1676900"/>
              <a:gd name="connsiteY3" fmla="*/ 908486 h 908486"/>
              <a:gd name="connsiteX4" fmla="*/ 0 w 1676900"/>
              <a:gd name="connsiteY4" fmla="*/ 35509 h 908486"/>
              <a:gd name="connsiteX0" fmla="*/ 0 w 1676900"/>
              <a:gd name="connsiteY0" fmla="*/ 35509 h 855218"/>
              <a:gd name="connsiteX1" fmla="*/ 1659145 w 1676900"/>
              <a:gd name="connsiteY1" fmla="*/ 0 h 855218"/>
              <a:gd name="connsiteX2" fmla="*/ 1676900 w 1676900"/>
              <a:gd name="connsiteY2" fmla="*/ 855218 h 855218"/>
              <a:gd name="connsiteX3" fmla="*/ 26633 w 1676900"/>
              <a:gd name="connsiteY3" fmla="*/ 198272 h 855218"/>
              <a:gd name="connsiteX4" fmla="*/ 0 w 1676900"/>
              <a:gd name="connsiteY4" fmla="*/ 35509 h 855218"/>
              <a:gd name="connsiteX0" fmla="*/ 0 w 1676900"/>
              <a:gd name="connsiteY0" fmla="*/ 8876 h 855218"/>
              <a:gd name="connsiteX1" fmla="*/ 1659145 w 1676900"/>
              <a:gd name="connsiteY1" fmla="*/ 0 h 855218"/>
              <a:gd name="connsiteX2" fmla="*/ 1676900 w 1676900"/>
              <a:gd name="connsiteY2" fmla="*/ 855218 h 855218"/>
              <a:gd name="connsiteX3" fmla="*/ 26633 w 1676900"/>
              <a:gd name="connsiteY3" fmla="*/ 198272 h 855218"/>
              <a:gd name="connsiteX4" fmla="*/ 0 w 1676900"/>
              <a:gd name="connsiteY4" fmla="*/ 8876 h 855218"/>
              <a:gd name="connsiteX0" fmla="*/ 8878 w 1685778"/>
              <a:gd name="connsiteY0" fmla="*/ 8876 h 855218"/>
              <a:gd name="connsiteX1" fmla="*/ 1668023 w 1685778"/>
              <a:gd name="connsiteY1" fmla="*/ 0 h 855218"/>
              <a:gd name="connsiteX2" fmla="*/ 1685778 w 1685778"/>
              <a:gd name="connsiteY2" fmla="*/ 855218 h 855218"/>
              <a:gd name="connsiteX3" fmla="*/ 0 w 1685778"/>
              <a:gd name="connsiteY3" fmla="*/ 153884 h 855218"/>
              <a:gd name="connsiteX4" fmla="*/ 8878 w 1685778"/>
              <a:gd name="connsiteY4" fmla="*/ 8876 h 855218"/>
              <a:gd name="connsiteX0" fmla="*/ 8878 w 1685778"/>
              <a:gd name="connsiteY0" fmla="*/ 26632 h 872974"/>
              <a:gd name="connsiteX1" fmla="*/ 1676901 w 1685778"/>
              <a:gd name="connsiteY1" fmla="*/ 0 h 872974"/>
              <a:gd name="connsiteX2" fmla="*/ 1685778 w 1685778"/>
              <a:gd name="connsiteY2" fmla="*/ 872974 h 872974"/>
              <a:gd name="connsiteX3" fmla="*/ 0 w 1685778"/>
              <a:gd name="connsiteY3" fmla="*/ 171640 h 872974"/>
              <a:gd name="connsiteX4" fmla="*/ 8878 w 1685778"/>
              <a:gd name="connsiteY4" fmla="*/ 26632 h 872974"/>
              <a:gd name="connsiteX0" fmla="*/ 8878 w 1694655"/>
              <a:gd name="connsiteY0" fmla="*/ 26632 h 801953"/>
              <a:gd name="connsiteX1" fmla="*/ 1676901 w 1694655"/>
              <a:gd name="connsiteY1" fmla="*/ 0 h 801953"/>
              <a:gd name="connsiteX2" fmla="*/ 1694655 w 1694655"/>
              <a:gd name="connsiteY2" fmla="*/ 801953 h 801953"/>
              <a:gd name="connsiteX3" fmla="*/ 0 w 1694655"/>
              <a:gd name="connsiteY3" fmla="*/ 171640 h 801953"/>
              <a:gd name="connsiteX4" fmla="*/ 8878 w 1694655"/>
              <a:gd name="connsiteY4" fmla="*/ 26632 h 801953"/>
              <a:gd name="connsiteX0" fmla="*/ 8878 w 1721288"/>
              <a:gd name="connsiteY0" fmla="*/ 26632 h 872974"/>
              <a:gd name="connsiteX1" fmla="*/ 1676901 w 1721288"/>
              <a:gd name="connsiteY1" fmla="*/ 0 h 872974"/>
              <a:gd name="connsiteX2" fmla="*/ 1721288 w 1721288"/>
              <a:gd name="connsiteY2" fmla="*/ 872974 h 872974"/>
              <a:gd name="connsiteX3" fmla="*/ 0 w 1721288"/>
              <a:gd name="connsiteY3" fmla="*/ 171640 h 872974"/>
              <a:gd name="connsiteX4" fmla="*/ 8878 w 1721288"/>
              <a:gd name="connsiteY4" fmla="*/ 26632 h 872974"/>
              <a:gd name="connsiteX0" fmla="*/ 8878 w 1676901"/>
              <a:gd name="connsiteY0" fmla="*/ 26632 h 855219"/>
              <a:gd name="connsiteX1" fmla="*/ 1676901 w 1676901"/>
              <a:gd name="connsiteY1" fmla="*/ 0 h 855219"/>
              <a:gd name="connsiteX2" fmla="*/ 1676900 w 1676901"/>
              <a:gd name="connsiteY2" fmla="*/ 855219 h 855219"/>
              <a:gd name="connsiteX3" fmla="*/ 0 w 1676901"/>
              <a:gd name="connsiteY3" fmla="*/ 171640 h 855219"/>
              <a:gd name="connsiteX4" fmla="*/ 8878 w 1676901"/>
              <a:gd name="connsiteY4" fmla="*/ 26632 h 855219"/>
              <a:gd name="connsiteX0" fmla="*/ 8878 w 1676901"/>
              <a:gd name="connsiteY0" fmla="*/ 26632 h 943996"/>
              <a:gd name="connsiteX1" fmla="*/ 1676901 w 1676901"/>
              <a:gd name="connsiteY1" fmla="*/ 0 h 943996"/>
              <a:gd name="connsiteX2" fmla="*/ 1668023 w 1676901"/>
              <a:gd name="connsiteY2" fmla="*/ 943996 h 943996"/>
              <a:gd name="connsiteX3" fmla="*/ 0 w 1676901"/>
              <a:gd name="connsiteY3" fmla="*/ 171640 h 943996"/>
              <a:gd name="connsiteX4" fmla="*/ 8878 w 1676901"/>
              <a:gd name="connsiteY4" fmla="*/ 26632 h 943996"/>
              <a:gd name="connsiteX0" fmla="*/ 8878 w 1676901"/>
              <a:gd name="connsiteY0" fmla="*/ 26632 h 864097"/>
              <a:gd name="connsiteX1" fmla="*/ 1676901 w 1676901"/>
              <a:gd name="connsiteY1" fmla="*/ 0 h 864097"/>
              <a:gd name="connsiteX2" fmla="*/ 1659145 w 1676901"/>
              <a:gd name="connsiteY2" fmla="*/ 864097 h 864097"/>
              <a:gd name="connsiteX3" fmla="*/ 0 w 1676901"/>
              <a:gd name="connsiteY3" fmla="*/ 171640 h 864097"/>
              <a:gd name="connsiteX4" fmla="*/ 8878 w 1676901"/>
              <a:gd name="connsiteY4" fmla="*/ 26632 h 864097"/>
              <a:gd name="connsiteX0" fmla="*/ 8878 w 1676901"/>
              <a:gd name="connsiteY0" fmla="*/ 26632 h 997262"/>
              <a:gd name="connsiteX1" fmla="*/ 1676901 w 1676901"/>
              <a:gd name="connsiteY1" fmla="*/ 0 h 997262"/>
              <a:gd name="connsiteX2" fmla="*/ 1641390 w 1676901"/>
              <a:gd name="connsiteY2" fmla="*/ 997262 h 997262"/>
              <a:gd name="connsiteX3" fmla="*/ 0 w 1676901"/>
              <a:gd name="connsiteY3" fmla="*/ 171640 h 997262"/>
              <a:gd name="connsiteX4" fmla="*/ 8878 w 1676901"/>
              <a:gd name="connsiteY4" fmla="*/ 26632 h 997262"/>
              <a:gd name="connsiteX0" fmla="*/ 8878 w 1676901"/>
              <a:gd name="connsiteY0" fmla="*/ 26632 h 855219"/>
              <a:gd name="connsiteX1" fmla="*/ 1676901 w 1676901"/>
              <a:gd name="connsiteY1" fmla="*/ 0 h 855219"/>
              <a:gd name="connsiteX2" fmla="*/ 1650267 w 1676901"/>
              <a:gd name="connsiteY2" fmla="*/ 855219 h 855219"/>
              <a:gd name="connsiteX3" fmla="*/ 0 w 1676901"/>
              <a:gd name="connsiteY3" fmla="*/ 171640 h 855219"/>
              <a:gd name="connsiteX4" fmla="*/ 8878 w 1676901"/>
              <a:gd name="connsiteY4" fmla="*/ 26632 h 855219"/>
              <a:gd name="connsiteX0" fmla="*/ 8878 w 1676901"/>
              <a:gd name="connsiteY0" fmla="*/ 26632 h 935118"/>
              <a:gd name="connsiteX1" fmla="*/ 1676901 w 1676901"/>
              <a:gd name="connsiteY1" fmla="*/ 0 h 935118"/>
              <a:gd name="connsiteX2" fmla="*/ 1668023 w 1676901"/>
              <a:gd name="connsiteY2" fmla="*/ 935118 h 935118"/>
              <a:gd name="connsiteX3" fmla="*/ 0 w 1676901"/>
              <a:gd name="connsiteY3" fmla="*/ 171640 h 935118"/>
              <a:gd name="connsiteX4" fmla="*/ 8878 w 1676901"/>
              <a:gd name="connsiteY4" fmla="*/ 26632 h 935118"/>
              <a:gd name="connsiteX0" fmla="*/ 8878 w 1676901"/>
              <a:gd name="connsiteY0" fmla="*/ 26632 h 855219"/>
              <a:gd name="connsiteX1" fmla="*/ 1676901 w 1676901"/>
              <a:gd name="connsiteY1" fmla="*/ 0 h 855219"/>
              <a:gd name="connsiteX2" fmla="*/ 1659145 w 1676901"/>
              <a:gd name="connsiteY2" fmla="*/ 855219 h 855219"/>
              <a:gd name="connsiteX3" fmla="*/ 0 w 1676901"/>
              <a:gd name="connsiteY3" fmla="*/ 171640 h 855219"/>
              <a:gd name="connsiteX4" fmla="*/ 8878 w 1676901"/>
              <a:gd name="connsiteY4" fmla="*/ 26632 h 855219"/>
              <a:gd name="connsiteX0" fmla="*/ 8878 w 1676901"/>
              <a:gd name="connsiteY0" fmla="*/ 26632 h 864097"/>
              <a:gd name="connsiteX1" fmla="*/ 1676901 w 1676901"/>
              <a:gd name="connsiteY1" fmla="*/ 0 h 864097"/>
              <a:gd name="connsiteX2" fmla="*/ 1668023 w 1676901"/>
              <a:gd name="connsiteY2" fmla="*/ 864097 h 864097"/>
              <a:gd name="connsiteX3" fmla="*/ 0 w 1676901"/>
              <a:gd name="connsiteY3" fmla="*/ 171640 h 864097"/>
              <a:gd name="connsiteX4" fmla="*/ 8878 w 1676901"/>
              <a:gd name="connsiteY4" fmla="*/ 26632 h 864097"/>
              <a:gd name="connsiteX0" fmla="*/ 8878 w 1676901"/>
              <a:gd name="connsiteY0" fmla="*/ 26632 h 642156"/>
              <a:gd name="connsiteX1" fmla="*/ 1676901 w 1676901"/>
              <a:gd name="connsiteY1" fmla="*/ 0 h 642156"/>
              <a:gd name="connsiteX2" fmla="*/ 1659145 w 1676901"/>
              <a:gd name="connsiteY2" fmla="*/ 642156 h 642156"/>
              <a:gd name="connsiteX3" fmla="*/ 0 w 1676901"/>
              <a:gd name="connsiteY3" fmla="*/ 171640 h 642156"/>
              <a:gd name="connsiteX4" fmla="*/ 8878 w 1676901"/>
              <a:gd name="connsiteY4" fmla="*/ 26632 h 642156"/>
              <a:gd name="connsiteX0" fmla="*/ 8878 w 1676901"/>
              <a:gd name="connsiteY0" fmla="*/ 26632 h 864097"/>
              <a:gd name="connsiteX1" fmla="*/ 1676901 w 1676901"/>
              <a:gd name="connsiteY1" fmla="*/ 0 h 864097"/>
              <a:gd name="connsiteX2" fmla="*/ 1659145 w 1676901"/>
              <a:gd name="connsiteY2" fmla="*/ 864097 h 864097"/>
              <a:gd name="connsiteX3" fmla="*/ 0 w 1676901"/>
              <a:gd name="connsiteY3" fmla="*/ 171640 h 864097"/>
              <a:gd name="connsiteX4" fmla="*/ 8878 w 1676901"/>
              <a:gd name="connsiteY4" fmla="*/ 26632 h 864097"/>
              <a:gd name="connsiteX0" fmla="*/ 8878 w 1676901"/>
              <a:gd name="connsiteY0" fmla="*/ 26632 h 943996"/>
              <a:gd name="connsiteX1" fmla="*/ 1676901 w 1676901"/>
              <a:gd name="connsiteY1" fmla="*/ 0 h 943996"/>
              <a:gd name="connsiteX2" fmla="*/ 1659145 w 1676901"/>
              <a:gd name="connsiteY2" fmla="*/ 943996 h 943996"/>
              <a:gd name="connsiteX3" fmla="*/ 0 w 1676901"/>
              <a:gd name="connsiteY3" fmla="*/ 171640 h 943996"/>
              <a:gd name="connsiteX4" fmla="*/ 8878 w 1676901"/>
              <a:gd name="connsiteY4" fmla="*/ 26632 h 943996"/>
              <a:gd name="connsiteX0" fmla="*/ 8878 w 1676901"/>
              <a:gd name="connsiteY0" fmla="*/ 26632 h 872975"/>
              <a:gd name="connsiteX1" fmla="*/ 1676901 w 1676901"/>
              <a:gd name="connsiteY1" fmla="*/ 0 h 872975"/>
              <a:gd name="connsiteX2" fmla="*/ 1668022 w 1676901"/>
              <a:gd name="connsiteY2" fmla="*/ 872975 h 872975"/>
              <a:gd name="connsiteX3" fmla="*/ 0 w 1676901"/>
              <a:gd name="connsiteY3" fmla="*/ 171640 h 872975"/>
              <a:gd name="connsiteX4" fmla="*/ 8878 w 1676901"/>
              <a:gd name="connsiteY4" fmla="*/ 26632 h 872975"/>
              <a:gd name="connsiteX0" fmla="*/ 0 w 1676901"/>
              <a:gd name="connsiteY0" fmla="*/ 0 h 1618700"/>
              <a:gd name="connsiteX1" fmla="*/ 1676901 w 1676901"/>
              <a:gd name="connsiteY1" fmla="*/ 745725 h 1618700"/>
              <a:gd name="connsiteX2" fmla="*/ 1668022 w 1676901"/>
              <a:gd name="connsiteY2" fmla="*/ 1618700 h 1618700"/>
              <a:gd name="connsiteX3" fmla="*/ 0 w 1676901"/>
              <a:gd name="connsiteY3" fmla="*/ 917365 h 1618700"/>
              <a:gd name="connsiteX4" fmla="*/ 0 w 1676901"/>
              <a:gd name="connsiteY4" fmla="*/ 0 h 1618700"/>
              <a:gd name="connsiteX0" fmla="*/ 0 w 1676901"/>
              <a:gd name="connsiteY0" fmla="*/ 0 h 1618700"/>
              <a:gd name="connsiteX1" fmla="*/ 1676901 w 1676901"/>
              <a:gd name="connsiteY1" fmla="*/ 745725 h 1618700"/>
              <a:gd name="connsiteX2" fmla="*/ 1668022 w 1676901"/>
              <a:gd name="connsiteY2" fmla="*/ 1618700 h 1618700"/>
              <a:gd name="connsiteX3" fmla="*/ 0 w 1676901"/>
              <a:gd name="connsiteY3" fmla="*/ 100620 h 1618700"/>
              <a:gd name="connsiteX4" fmla="*/ 0 w 1676901"/>
              <a:gd name="connsiteY4" fmla="*/ 0 h 1618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901" h="1618700">
                <a:moveTo>
                  <a:pt x="0" y="0"/>
                </a:moveTo>
                <a:lnTo>
                  <a:pt x="1676901" y="745725"/>
                </a:lnTo>
                <a:cubicBezTo>
                  <a:pt x="1676901" y="1030798"/>
                  <a:pt x="1668022" y="1333627"/>
                  <a:pt x="1668022" y="1618700"/>
                </a:cubicBezTo>
                <a:lnTo>
                  <a:pt x="0" y="100620"/>
                </a:lnTo>
                <a:lnTo>
                  <a:pt x="0" y="0"/>
                </a:lnTo>
                <a:close/>
              </a:path>
            </a:pathLst>
          </a:custGeom>
          <a:gradFill flip="none" rotWithShape="1">
            <a:gsLst>
              <a:gs pos="35000">
                <a:schemeClr val="accent3">
                  <a:alpha val="0"/>
                </a:schemeClr>
              </a:gs>
              <a:gs pos="80000">
                <a:schemeClr val="accent3">
                  <a:alpha val="85000"/>
                </a:schemeClr>
              </a:gs>
            </a:gsLst>
            <a:lin ang="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700"/>
          </a:p>
        </p:txBody>
      </p:sp>
      <p:sp>
        <p:nvSpPr>
          <p:cNvPr id="20" name="Rectangle 4">
            <a:extLst>
              <a:ext uri="{FF2B5EF4-FFF2-40B4-BE49-F238E27FC236}">
                <a16:creationId xmlns:a16="http://schemas.microsoft.com/office/drawing/2014/main" id="{645A5C4D-D2A6-C1D0-C1B9-18F559994EEA}"/>
              </a:ext>
            </a:extLst>
          </p:cNvPr>
          <p:cNvSpPr/>
          <p:nvPr/>
        </p:nvSpPr>
        <p:spPr>
          <a:xfrm flipH="1">
            <a:off x="5528299" y="4037879"/>
            <a:ext cx="2092510" cy="864097"/>
          </a:xfrm>
          <a:custGeom>
            <a:avLst/>
            <a:gdLst>
              <a:gd name="connsiteX0" fmla="*/ 0 w 1872208"/>
              <a:gd name="connsiteY0" fmla="*/ 0 h 864096"/>
              <a:gd name="connsiteX1" fmla="*/ 1872208 w 1872208"/>
              <a:gd name="connsiteY1" fmla="*/ 0 h 864096"/>
              <a:gd name="connsiteX2" fmla="*/ 1872208 w 1872208"/>
              <a:gd name="connsiteY2" fmla="*/ 864096 h 864096"/>
              <a:gd name="connsiteX3" fmla="*/ 0 w 1872208"/>
              <a:gd name="connsiteY3" fmla="*/ 864096 h 864096"/>
              <a:gd name="connsiteX4" fmla="*/ 0 w 1872208"/>
              <a:gd name="connsiteY4" fmla="*/ 0 h 864096"/>
              <a:gd name="connsiteX0" fmla="*/ 0 w 1872208"/>
              <a:gd name="connsiteY0" fmla="*/ 0 h 1849518"/>
              <a:gd name="connsiteX1" fmla="*/ 1872208 w 1872208"/>
              <a:gd name="connsiteY1" fmla="*/ 0 h 1849518"/>
              <a:gd name="connsiteX2" fmla="*/ 1872208 w 1872208"/>
              <a:gd name="connsiteY2" fmla="*/ 864096 h 1849518"/>
              <a:gd name="connsiteX3" fmla="*/ 230819 w 1872208"/>
              <a:gd name="connsiteY3" fmla="*/ 1849518 h 1849518"/>
              <a:gd name="connsiteX4" fmla="*/ 0 w 1872208"/>
              <a:gd name="connsiteY4" fmla="*/ 0 h 1849518"/>
              <a:gd name="connsiteX0" fmla="*/ 0 w 1650267"/>
              <a:gd name="connsiteY0" fmla="*/ 1784411 h 1849518"/>
              <a:gd name="connsiteX1" fmla="*/ 1650267 w 1650267"/>
              <a:gd name="connsiteY1" fmla="*/ 0 h 1849518"/>
              <a:gd name="connsiteX2" fmla="*/ 1650267 w 1650267"/>
              <a:gd name="connsiteY2" fmla="*/ 864096 h 1849518"/>
              <a:gd name="connsiteX3" fmla="*/ 8878 w 1650267"/>
              <a:gd name="connsiteY3" fmla="*/ 1849518 h 1849518"/>
              <a:gd name="connsiteX4" fmla="*/ 0 w 1650267"/>
              <a:gd name="connsiteY4" fmla="*/ 1784411 h 1849518"/>
              <a:gd name="connsiteX0" fmla="*/ 0 w 1668022"/>
              <a:gd name="connsiteY0" fmla="*/ 1784411 h 1849518"/>
              <a:gd name="connsiteX1" fmla="*/ 1650267 w 1668022"/>
              <a:gd name="connsiteY1" fmla="*/ 0 h 1849518"/>
              <a:gd name="connsiteX2" fmla="*/ 1668022 w 1668022"/>
              <a:gd name="connsiteY2" fmla="*/ 855218 h 1849518"/>
              <a:gd name="connsiteX3" fmla="*/ 8878 w 1668022"/>
              <a:gd name="connsiteY3" fmla="*/ 1849518 h 1849518"/>
              <a:gd name="connsiteX4" fmla="*/ 0 w 1668022"/>
              <a:gd name="connsiteY4" fmla="*/ 1784411 h 1849518"/>
              <a:gd name="connsiteX0" fmla="*/ 0 w 1659145"/>
              <a:gd name="connsiteY0" fmla="*/ 843378 h 1849518"/>
              <a:gd name="connsiteX1" fmla="*/ 1641390 w 1659145"/>
              <a:gd name="connsiteY1" fmla="*/ 0 h 1849518"/>
              <a:gd name="connsiteX2" fmla="*/ 1659145 w 1659145"/>
              <a:gd name="connsiteY2" fmla="*/ 855218 h 1849518"/>
              <a:gd name="connsiteX3" fmla="*/ 1 w 1659145"/>
              <a:gd name="connsiteY3" fmla="*/ 1849518 h 1849518"/>
              <a:gd name="connsiteX4" fmla="*/ 0 w 1659145"/>
              <a:gd name="connsiteY4" fmla="*/ 843378 h 1849518"/>
              <a:gd name="connsiteX0" fmla="*/ 0 w 1659145"/>
              <a:gd name="connsiteY0" fmla="*/ 843378 h 945987"/>
              <a:gd name="connsiteX1" fmla="*/ 1641390 w 1659145"/>
              <a:gd name="connsiteY1" fmla="*/ 0 h 945987"/>
              <a:gd name="connsiteX2" fmla="*/ 1659145 w 1659145"/>
              <a:gd name="connsiteY2" fmla="*/ 855218 h 945987"/>
              <a:gd name="connsiteX3" fmla="*/ 8878 w 1659145"/>
              <a:gd name="connsiteY3" fmla="*/ 890730 h 945987"/>
              <a:gd name="connsiteX4" fmla="*/ 0 w 1659145"/>
              <a:gd name="connsiteY4" fmla="*/ 843378 h 945987"/>
              <a:gd name="connsiteX0" fmla="*/ 17755 w 1676900"/>
              <a:gd name="connsiteY0" fmla="*/ 843378 h 948353"/>
              <a:gd name="connsiteX1" fmla="*/ 1659145 w 1676900"/>
              <a:gd name="connsiteY1" fmla="*/ 0 h 948353"/>
              <a:gd name="connsiteX2" fmla="*/ 1676900 w 1676900"/>
              <a:gd name="connsiteY2" fmla="*/ 855218 h 948353"/>
              <a:gd name="connsiteX3" fmla="*/ 0 w 1676900"/>
              <a:gd name="connsiteY3" fmla="*/ 908486 h 948353"/>
              <a:gd name="connsiteX4" fmla="*/ 17755 w 1676900"/>
              <a:gd name="connsiteY4" fmla="*/ 843378 h 948353"/>
              <a:gd name="connsiteX0" fmla="*/ 8878 w 1676900"/>
              <a:gd name="connsiteY0" fmla="*/ 923277 h 1018421"/>
              <a:gd name="connsiteX1" fmla="*/ 1659145 w 1676900"/>
              <a:gd name="connsiteY1" fmla="*/ 0 h 1018421"/>
              <a:gd name="connsiteX2" fmla="*/ 1676900 w 1676900"/>
              <a:gd name="connsiteY2" fmla="*/ 855218 h 1018421"/>
              <a:gd name="connsiteX3" fmla="*/ 0 w 1676900"/>
              <a:gd name="connsiteY3" fmla="*/ 908486 h 1018421"/>
              <a:gd name="connsiteX4" fmla="*/ 8878 w 1676900"/>
              <a:gd name="connsiteY4" fmla="*/ 923277 h 1018421"/>
              <a:gd name="connsiteX0" fmla="*/ 0 w 1685778"/>
              <a:gd name="connsiteY0" fmla="*/ 905521 h 1002679"/>
              <a:gd name="connsiteX1" fmla="*/ 1668023 w 1685778"/>
              <a:gd name="connsiteY1" fmla="*/ 0 h 1002679"/>
              <a:gd name="connsiteX2" fmla="*/ 1685778 w 1685778"/>
              <a:gd name="connsiteY2" fmla="*/ 855218 h 1002679"/>
              <a:gd name="connsiteX3" fmla="*/ 8878 w 1685778"/>
              <a:gd name="connsiteY3" fmla="*/ 908486 h 1002679"/>
              <a:gd name="connsiteX4" fmla="*/ 0 w 1685778"/>
              <a:gd name="connsiteY4" fmla="*/ 905521 h 1002679"/>
              <a:gd name="connsiteX0" fmla="*/ 0 w 1676900"/>
              <a:gd name="connsiteY0" fmla="*/ 35509 h 908486"/>
              <a:gd name="connsiteX1" fmla="*/ 1659145 w 1676900"/>
              <a:gd name="connsiteY1" fmla="*/ 0 h 908486"/>
              <a:gd name="connsiteX2" fmla="*/ 1676900 w 1676900"/>
              <a:gd name="connsiteY2" fmla="*/ 855218 h 908486"/>
              <a:gd name="connsiteX3" fmla="*/ 0 w 1676900"/>
              <a:gd name="connsiteY3" fmla="*/ 908486 h 908486"/>
              <a:gd name="connsiteX4" fmla="*/ 0 w 1676900"/>
              <a:gd name="connsiteY4" fmla="*/ 35509 h 908486"/>
              <a:gd name="connsiteX0" fmla="*/ 0 w 1676900"/>
              <a:gd name="connsiteY0" fmla="*/ 35509 h 855218"/>
              <a:gd name="connsiteX1" fmla="*/ 1659145 w 1676900"/>
              <a:gd name="connsiteY1" fmla="*/ 0 h 855218"/>
              <a:gd name="connsiteX2" fmla="*/ 1676900 w 1676900"/>
              <a:gd name="connsiteY2" fmla="*/ 855218 h 855218"/>
              <a:gd name="connsiteX3" fmla="*/ 26633 w 1676900"/>
              <a:gd name="connsiteY3" fmla="*/ 198272 h 855218"/>
              <a:gd name="connsiteX4" fmla="*/ 0 w 1676900"/>
              <a:gd name="connsiteY4" fmla="*/ 35509 h 855218"/>
              <a:gd name="connsiteX0" fmla="*/ 0 w 1676900"/>
              <a:gd name="connsiteY0" fmla="*/ 8876 h 855218"/>
              <a:gd name="connsiteX1" fmla="*/ 1659145 w 1676900"/>
              <a:gd name="connsiteY1" fmla="*/ 0 h 855218"/>
              <a:gd name="connsiteX2" fmla="*/ 1676900 w 1676900"/>
              <a:gd name="connsiteY2" fmla="*/ 855218 h 855218"/>
              <a:gd name="connsiteX3" fmla="*/ 26633 w 1676900"/>
              <a:gd name="connsiteY3" fmla="*/ 198272 h 855218"/>
              <a:gd name="connsiteX4" fmla="*/ 0 w 1676900"/>
              <a:gd name="connsiteY4" fmla="*/ 8876 h 855218"/>
              <a:gd name="connsiteX0" fmla="*/ 8878 w 1685778"/>
              <a:gd name="connsiteY0" fmla="*/ 8876 h 855218"/>
              <a:gd name="connsiteX1" fmla="*/ 1668023 w 1685778"/>
              <a:gd name="connsiteY1" fmla="*/ 0 h 855218"/>
              <a:gd name="connsiteX2" fmla="*/ 1685778 w 1685778"/>
              <a:gd name="connsiteY2" fmla="*/ 855218 h 855218"/>
              <a:gd name="connsiteX3" fmla="*/ 0 w 1685778"/>
              <a:gd name="connsiteY3" fmla="*/ 153884 h 855218"/>
              <a:gd name="connsiteX4" fmla="*/ 8878 w 1685778"/>
              <a:gd name="connsiteY4" fmla="*/ 8876 h 855218"/>
              <a:gd name="connsiteX0" fmla="*/ 8878 w 1685778"/>
              <a:gd name="connsiteY0" fmla="*/ 26632 h 872974"/>
              <a:gd name="connsiteX1" fmla="*/ 1676901 w 1685778"/>
              <a:gd name="connsiteY1" fmla="*/ 0 h 872974"/>
              <a:gd name="connsiteX2" fmla="*/ 1685778 w 1685778"/>
              <a:gd name="connsiteY2" fmla="*/ 872974 h 872974"/>
              <a:gd name="connsiteX3" fmla="*/ 0 w 1685778"/>
              <a:gd name="connsiteY3" fmla="*/ 171640 h 872974"/>
              <a:gd name="connsiteX4" fmla="*/ 8878 w 1685778"/>
              <a:gd name="connsiteY4" fmla="*/ 26632 h 872974"/>
              <a:gd name="connsiteX0" fmla="*/ 8878 w 1694655"/>
              <a:gd name="connsiteY0" fmla="*/ 26632 h 801953"/>
              <a:gd name="connsiteX1" fmla="*/ 1676901 w 1694655"/>
              <a:gd name="connsiteY1" fmla="*/ 0 h 801953"/>
              <a:gd name="connsiteX2" fmla="*/ 1694655 w 1694655"/>
              <a:gd name="connsiteY2" fmla="*/ 801953 h 801953"/>
              <a:gd name="connsiteX3" fmla="*/ 0 w 1694655"/>
              <a:gd name="connsiteY3" fmla="*/ 171640 h 801953"/>
              <a:gd name="connsiteX4" fmla="*/ 8878 w 1694655"/>
              <a:gd name="connsiteY4" fmla="*/ 26632 h 801953"/>
              <a:gd name="connsiteX0" fmla="*/ 8878 w 1721288"/>
              <a:gd name="connsiteY0" fmla="*/ 26632 h 872974"/>
              <a:gd name="connsiteX1" fmla="*/ 1676901 w 1721288"/>
              <a:gd name="connsiteY1" fmla="*/ 0 h 872974"/>
              <a:gd name="connsiteX2" fmla="*/ 1721288 w 1721288"/>
              <a:gd name="connsiteY2" fmla="*/ 872974 h 872974"/>
              <a:gd name="connsiteX3" fmla="*/ 0 w 1721288"/>
              <a:gd name="connsiteY3" fmla="*/ 171640 h 872974"/>
              <a:gd name="connsiteX4" fmla="*/ 8878 w 1721288"/>
              <a:gd name="connsiteY4" fmla="*/ 26632 h 872974"/>
              <a:gd name="connsiteX0" fmla="*/ 8878 w 1676901"/>
              <a:gd name="connsiteY0" fmla="*/ 26632 h 855219"/>
              <a:gd name="connsiteX1" fmla="*/ 1676901 w 1676901"/>
              <a:gd name="connsiteY1" fmla="*/ 0 h 855219"/>
              <a:gd name="connsiteX2" fmla="*/ 1676900 w 1676901"/>
              <a:gd name="connsiteY2" fmla="*/ 855219 h 855219"/>
              <a:gd name="connsiteX3" fmla="*/ 0 w 1676901"/>
              <a:gd name="connsiteY3" fmla="*/ 171640 h 855219"/>
              <a:gd name="connsiteX4" fmla="*/ 8878 w 1676901"/>
              <a:gd name="connsiteY4" fmla="*/ 26632 h 855219"/>
              <a:gd name="connsiteX0" fmla="*/ 8878 w 1676901"/>
              <a:gd name="connsiteY0" fmla="*/ 26632 h 943996"/>
              <a:gd name="connsiteX1" fmla="*/ 1676901 w 1676901"/>
              <a:gd name="connsiteY1" fmla="*/ 0 h 943996"/>
              <a:gd name="connsiteX2" fmla="*/ 1668023 w 1676901"/>
              <a:gd name="connsiteY2" fmla="*/ 943996 h 943996"/>
              <a:gd name="connsiteX3" fmla="*/ 0 w 1676901"/>
              <a:gd name="connsiteY3" fmla="*/ 171640 h 943996"/>
              <a:gd name="connsiteX4" fmla="*/ 8878 w 1676901"/>
              <a:gd name="connsiteY4" fmla="*/ 26632 h 943996"/>
              <a:gd name="connsiteX0" fmla="*/ 8878 w 1676901"/>
              <a:gd name="connsiteY0" fmla="*/ 26632 h 864097"/>
              <a:gd name="connsiteX1" fmla="*/ 1676901 w 1676901"/>
              <a:gd name="connsiteY1" fmla="*/ 0 h 864097"/>
              <a:gd name="connsiteX2" fmla="*/ 1659145 w 1676901"/>
              <a:gd name="connsiteY2" fmla="*/ 864097 h 864097"/>
              <a:gd name="connsiteX3" fmla="*/ 0 w 1676901"/>
              <a:gd name="connsiteY3" fmla="*/ 171640 h 864097"/>
              <a:gd name="connsiteX4" fmla="*/ 8878 w 1676901"/>
              <a:gd name="connsiteY4" fmla="*/ 26632 h 86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901" h="864097">
                <a:moveTo>
                  <a:pt x="8878" y="26632"/>
                </a:moveTo>
                <a:lnTo>
                  <a:pt x="1676901" y="0"/>
                </a:lnTo>
                <a:cubicBezTo>
                  <a:pt x="1676901" y="285073"/>
                  <a:pt x="1659145" y="579024"/>
                  <a:pt x="1659145" y="864097"/>
                </a:cubicBezTo>
                <a:lnTo>
                  <a:pt x="0" y="171640"/>
                </a:lnTo>
                <a:lnTo>
                  <a:pt x="8878" y="26632"/>
                </a:lnTo>
                <a:close/>
              </a:path>
            </a:pathLst>
          </a:custGeom>
          <a:gradFill flip="none" rotWithShape="1">
            <a:gsLst>
              <a:gs pos="35000">
                <a:schemeClr val="accent2">
                  <a:alpha val="0"/>
                </a:schemeClr>
              </a:gs>
              <a:gs pos="80000">
                <a:schemeClr val="accent2">
                  <a:alpha val="85000"/>
                </a:schemeClr>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700" dirty="0"/>
          </a:p>
        </p:txBody>
      </p:sp>
      <p:sp>
        <p:nvSpPr>
          <p:cNvPr id="21" name="Rectangle 20">
            <a:extLst>
              <a:ext uri="{FF2B5EF4-FFF2-40B4-BE49-F238E27FC236}">
                <a16:creationId xmlns:a16="http://schemas.microsoft.com/office/drawing/2014/main" id="{43F8B0DB-A4B9-8749-90B9-CAFBD64E647D}"/>
              </a:ext>
            </a:extLst>
          </p:cNvPr>
          <p:cNvSpPr>
            <a:spLocks noChangeArrowheads="1"/>
          </p:cNvSpPr>
          <p:nvPr/>
        </p:nvSpPr>
        <p:spPr bwMode="auto">
          <a:xfrm rot="10800000" flipH="1">
            <a:off x="0" y="2151063"/>
            <a:ext cx="5554663" cy="865187"/>
          </a:xfrm>
          <a:prstGeom prst="rect">
            <a:avLst/>
          </a:prstGeom>
          <a:solidFill>
            <a:srgbClr val="DC00C8"/>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rot="1080000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endParaRPr lang="en-US" altLang="en-US" sz="2700">
              <a:solidFill>
                <a:srgbClr val="FFFFFF"/>
              </a:solidFill>
              <a:ea typeface="Arial Unicode MS" panose="020B0604020202020204" pitchFamily="34" charset="-128"/>
              <a:cs typeface="Arial Unicode MS" panose="020B0604020202020204" pitchFamily="34" charset="-128"/>
            </a:endParaRPr>
          </a:p>
        </p:txBody>
      </p:sp>
      <p:sp>
        <p:nvSpPr>
          <p:cNvPr id="22" name="Rectangle 4">
            <a:extLst>
              <a:ext uri="{FF2B5EF4-FFF2-40B4-BE49-F238E27FC236}">
                <a16:creationId xmlns:a16="http://schemas.microsoft.com/office/drawing/2014/main" id="{1CF60835-65E0-7515-2FBB-52408FC177A4}"/>
              </a:ext>
            </a:extLst>
          </p:cNvPr>
          <p:cNvSpPr/>
          <p:nvPr/>
        </p:nvSpPr>
        <p:spPr>
          <a:xfrm flipH="1">
            <a:off x="5525839" y="2144408"/>
            <a:ext cx="2084405" cy="1829838"/>
          </a:xfrm>
          <a:custGeom>
            <a:avLst/>
            <a:gdLst>
              <a:gd name="connsiteX0" fmla="*/ 0 w 1872208"/>
              <a:gd name="connsiteY0" fmla="*/ 0 h 864096"/>
              <a:gd name="connsiteX1" fmla="*/ 1872208 w 1872208"/>
              <a:gd name="connsiteY1" fmla="*/ 0 h 864096"/>
              <a:gd name="connsiteX2" fmla="*/ 1872208 w 1872208"/>
              <a:gd name="connsiteY2" fmla="*/ 864096 h 864096"/>
              <a:gd name="connsiteX3" fmla="*/ 0 w 1872208"/>
              <a:gd name="connsiteY3" fmla="*/ 864096 h 864096"/>
              <a:gd name="connsiteX4" fmla="*/ 0 w 1872208"/>
              <a:gd name="connsiteY4" fmla="*/ 0 h 864096"/>
              <a:gd name="connsiteX0" fmla="*/ 0 w 1872208"/>
              <a:gd name="connsiteY0" fmla="*/ 0 h 1849518"/>
              <a:gd name="connsiteX1" fmla="*/ 1872208 w 1872208"/>
              <a:gd name="connsiteY1" fmla="*/ 0 h 1849518"/>
              <a:gd name="connsiteX2" fmla="*/ 1872208 w 1872208"/>
              <a:gd name="connsiteY2" fmla="*/ 864096 h 1849518"/>
              <a:gd name="connsiteX3" fmla="*/ 230819 w 1872208"/>
              <a:gd name="connsiteY3" fmla="*/ 1849518 h 1849518"/>
              <a:gd name="connsiteX4" fmla="*/ 0 w 1872208"/>
              <a:gd name="connsiteY4" fmla="*/ 0 h 1849518"/>
              <a:gd name="connsiteX0" fmla="*/ 0 w 1650267"/>
              <a:gd name="connsiteY0" fmla="*/ 1784411 h 1849518"/>
              <a:gd name="connsiteX1" fmla="*/ 1650267 w 1650267"/>
              <a:gd name="connsiteY1" fmla="*/ 0 h 1849518"/>
              <a:gd name="connsiteX2" fmla="*/ 1650267 w 1650267"/>
              <a:gd name="connsiteY2" fmla="*/ 864096 h 1849518"/>
              <a:gd name="connsiteX3" fmla="*/ 8878 w 1650267"/>
              <a:gd name="connsiteY3" fmla="*/ 1849518 h 1849518"/>
              <a:gd name="connsiteX4" fmla="*/ 0 w 1650267"/>
              <a:gd name="connsiteY4" fmla="*/ 1784411 h 1849518"/>
              <a:gd name="connsiteX0" fmla="*/ 0 w 1668022"/>
              <a:gd name="connsiteY0" fmla="*/ 1784411 h 1849518"/>
              <a:gd name="connsiteX1" fmla="*/ 1650267 w 1668022"/>
              <a:gd name="connsiteY1" fmla="*/ 0 h 1849518"/>
              <a:gd name="connsiteX2" fmla="*/ 1668022 w 1668022"/>
              <a:gd name="connsiteY2" fmla="*/ 855218 h 1849518"/>
              <a:gd name="connsiteX3" fmla="*/ 8878 w 1668022"/>
              <a:gd name="connsiteY3" fmla="*/ 1849518 h 1849518"/>
              <a:gd name="connsiteX4" fmla="*/ 0 w 1668022"/>
              <a:gd name="connsiteY4" fmla="*/ 1784411 h 1849518"/>
              <a:gd name="connsiteX0" fmla="*/ 0 w 1668022"/>
              <a:gd name="connsiteY0" fmla="*/ 1713390 h 1849518"/>
              <a:gd name="connsiteX1" fmla="*/ 1650267 w 1668022"/>
              <a:gd name="connsiteY1" fmla="*/ 0 h 1849518"/>
              <a:gd name="connsiteX2" fmla="*/ 1668022 w 1668022"/>
              <a:gd name="connsiteY2" fmla="*/ 855218 h 1849518"/>
              <a:gd name="connsiteX3" fmla="*/ 8878 w 1668022"/>
              <a:gd name="connsiteY3" fmla="*/ 1849518 h 1849518"/>
              <a:gd name="connsiteX4" fmla="*/ 0 w 1668022"/>
              <a:gd name="connsiteY4" fmla="*/ 1713390 h 1849518"/>
              <a:gd name="connsiteX0" fmla="*/ 0 w 1668022"/>
              <a:gd name="connsiteY0" fmla="*/ 1713390 h 1787374"/>
              <a:gd name="connsiteX1" fmla="*/ 1650267 w 1668022"/>
              <a:gd name="connsiteY1" fmla="*/ 0 h 1787374"/>
              <a:gd name="connsiteX2" fmla="*/ 1668022 w 1668022"/>
              <a:gd name="connsiteY2" fmla="*/ 855218 h 1787374"/>
              <a:gd name="connsiteX3" fmla="*/ 26633 w 1668022"/>
              <a:gd name="connsiteY3" fmla="*/ 1787374 h 1787374"/>
              <a:gd name="connsiteX4" fmla="*/ 0 w 1668022"/>
              <a:gd name="connsiteY4" fmla="*/ 1713390 h 1787374"/>
              <a:gd name="connsiteX0" fmla="*/ 0 w 1668022"/>
              <a:gd name="connsiteY0" fmla="*/ 1713390 h 1805129"/>
              <a:gd name="connsiteX1" fmla="*/ 1650267 w 1668022"/>
              <a:gd name="connsiteY1" fmla="*/ 0 h 1805129"/>
              <a:gd name="connsiteX2" fmla="*/ 1668022 w 1668022"/>
              <a:gd name="connsiteY2" fmla="*/ 855218 h 1805129"/>
              <a:gd name="connsiteX3" fmla="*/ 35511 w 1668022"/>
              <a:gd name="connsiteY3" fmla="*/ 1805129 h 1805129"/>
              <a:gd name="connsiteX4" fmla="*/ 0 w 1668022"/>
              <a:gd name="connsiteY4" fmla="*/ 1713390 h 1805129"/>
              <a:gd name="connsiteX0" fmla="*/ 0 w 1668022"/>
              <a:gd name="connsiteY0" fmla="*/ 1713390 h 1822885"/>
              <a:gd name="connsiteX1" fmla="*/ 1650267 w 1668022"/>
              <a:gd name="connsiteY1" fmla="*/ 0 h 1822885"/>
              <a:gd name="connsiteX2" fmla="*/ 1668022 w 1668022"/>
              <a:gd name="connsiteY2" fmla="*/ 855218 h 1822885"/>
              <a:gd name="connsiteX3" fmla="*/ 35511 w 1668022"/>
              <a:gd name="connsiteY3" fmla="*/ 1822885 h 1822885"/>
              <a:gd name="connsiteX4" fmla="*/ 0 w 1668022"/>
              <a:gd name="connsiteY4" fmla="*/ 1713390 h 1822885"/>
              <a:gd name="connsiteX0" fmla="*/ 0 w 1668022"/>
              <a:gd name="connsiteY0" fmla="*/ 1720343 h 1829838"/>
              <a:gd name="connsiteX1" fmla="*/ 1660710 w 1668022"/>
              <a:gd name="connsiteY1" fmla="*/ 0 h 1829838"/>
              <a:gd name="connsiteX2" fmla="*/ 1668022 w 1668022"/>
              <a:gd name="connsiteY2" fmla="*/ 862171 h 1829838"/>
              <a:gd name="connsiteX3" fmla="*/ 35511 w 1668022"/>
              <a:gd name="connsiteY3" fmla="*/ 1829838 h 1829838"/>
              <a:gd name="connsiteX4" fmla="*/ 0 w 1668022"/>
              <a:gd name="connsiteY4" fmla="*/ 1720343 h 1829838"/>
              <a:gd name="connsiteX0" fmla="*/ 0 w 1670406"/>
              <a:gd name="connsiteY0" fmla="*/ 1720343 h 1829838"/>
              <a:gd name="connsiteX1" fmla="*/ 1669865 w 1670406"/>
              <a:gd name="connsiteY1" fmla="*/ 0 h 1829838"/>
              <a:gd name="connsiteX2" fmla="*/ 1668022 w 1670406"/>
              <a:gd name="connsiteY2" fmla="*/ 862171 h 1829838"/>
              <a:gd name="connsiteX3" fmla="*/ 35511 w 1670406"/>
              <a:gd name="connsiteY3" fmla="*/ 1829838 h 1829838"/>
              <a:gd name="connsiteX4" fmla="*/ 0 w 1670406"/>
              <a:gd name="connsiteY4" fmla="*/ 1720343 h 1829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0406" h="1829838">
                <a:moveTo>
                  <a:pt x="0" y="1720343"/>
                </a:moveTo>
                <a:lnTo>
                  <a:pt x="1669865" y="0"/>
                </a:lnTo>
                <a:cubicBezTo>
                  <a:pt x="1672302" y="287390"/>
                  <a:pt x="1665585" y="574781"/>
                  <a:pt x="1668022" y="862171"/>
                </a:cubicBezTo>
                <a:lnTo>
                  <a:pt x="35511" y="1829838"/>
                </a:lnTo>
                <a:lnTo>
                  <a:pt x="0" y="1720343"/>
                </a:lnTo>
                <a:close/>
              </a:path>
            </a:pathLst>
          </a:custGeom>
          <a:gradFill flip="none" rotWithShape="1">
            <a:gsLst>
              <a:gs pos="35000">
                <a:schemeClr val="accent5">
                  <a:alpha val="0"/>
                </a:schemeClr>
              </a:gs>
              <a:gs pos="80000">
                <a:schemeClr val="accent5">
                  <a:alpha val="85000"/>
                </a:schemeClr>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700" dirty="0"/>
          </a:p>
        </p:txBody>
      </p:sp>
      <p:sp>
        <p:nvSpPr>
          <p:cNvPr id="23" name="Rectangle 22">
            <a:extLst>
              <a:ext uri="{FF2B5EF4-FFF2-40B4-BE49-F238E27FC236}">
                <a16:creationId xmlns:a16="http://schemas.microsoft.com/office/drawing/2014/main" id="{D62E081A-E3CE-E0EA-124D-E8F70751C466}"/>
              </a:ext>
            </a:extLst>
          </p:cNvPr>
          <p:cNvSpPr>
            <a:spLocks noChangeArrowheads="1"/>
          </p:cNvSpPr>
          <p:nvPr/>
        </p:nvSpPr>
        <p:spPr bwMode="auto">
          <a:xfrm rot="10800000" flipH="1">
            <a:off x="0" y="3079750"/>
            <a:ext cx="5554663" cy="865188"/>
          </a:xfrm>
          <a:prstGeom prst="rect">
            <a:avLst/>
          </a:prstGeom>
          <a:solidFill>
            <a:schemeClr val="accent1"/>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rot="1080000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endParaRPr lang="en-US" altLang="en-US" sz="2700">
              <a:solidFill>
                <a:srgbClr val="FFFFFF"/>
              </a:solidFill>
              <a:ea typeface="Arial Unicode MS" panose="020B0604020202020204" pitchFamily="34" charset="-128"/>
              <a:cs typeface="Arial Unicode MS" panose="020B0604020202020204" pitchFamily="34" charset="-128"/>
            </a:endParaRPr>
          </a:p>
        </p:txBody>
      </p:sp>
      <p:sp>
        <p:nvSpPr>
          <p:cNvPr id="24" name="Rectangle 23">
            <a:extLst>
              <a:ext uri="{FF2B5EF4-FFF2-40B4-BE49-F238E27FC236}">
                <a16:creationId xmlns:a16="http://schemas.microsoft.com/office/drawing/2014/main" id="{519F97AC-355A-94EC-B5E6-8307E93645F1}"/>
              </a:ext>
            </a:extLst>
          </p:cNvPr>
          <p:cNvSpPr>
            <a:spLocks noChangeArrowheads="1"/>
          </p:cNvSpPr>
          <p:nvPr/>
        </p:nvSpPr>
        <p:spPr bwMode="auto">
          <a:xfrm rot="10800000" flipH="1">
            <a:off x="0" y="4037013"/>
            <a:ext cx="5554663" cy="865187"/>
          </a:xfrm>
          <a:prstGeom prst="rect">
            <a:avLst/>
          </a:prstGeom>
          <a:solidFill>
            <a:schemeClr val="accent2"/>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rot="1080000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endParaRPr lang="en-US" altLang="en-US" sz="2700">
              <a:solidFill>
                <a:srgbClr val="FFFFFF"/>
              </a:solidFill>
              <a:ea typeface="Arial Unicode MS" panose="020B0604020202020204" pitchFamily="34" charset="-128"/>
              <a:cs typeface="Arial Unicode MS" panose="020B0604020202020204" pitchFamily="34" charset="-128"/>
            </a:endParaRPr>
          </a:p>
        </p:txBody>
      </p:sp>
      <p:sp>
        <p:nvSpPr>
          <p:cNvPr id="25" name="Rectangle 24">
            <a:extLst>
              <a:ext uri="{FF2B5EF4-FFF2-40B4-BE49-F238E27FC236}">
                <a16:creationId xmlns:a16="http://schemas.microsoft.com/office/drawing/2014/main" id="{71C67E43-CD93-2D55-FCA5-8C271DB0E584}"/>
              </a:ext>
            </a:extLst>
          </p:cNvPr>
          <p:cNvSpPr>
            <a:spLocks noChangeArrowheads="1"/>
          </p:cNvSpPr>
          <p:nvPr/>
        </p:nvSpPr>
        <p:spPr bwMode="auto">
          <a:xfrm rot="10800000" flipH="1">
            <a:off x="0" y="4979988"/>
            <a:ext cx="5554663" cy="865187"/>
          </a:xfrm>
          <a:prstGeom prst="rect">
            <a:avLst/>
          </a:prstGeom>
          <a:solidFill>
            <a:srgbClr val="FD9034"/>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rot="1080000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endParaRPr lang="en-US" altLang="en-US" sz="2700">
              <a:solidFill>
                <a:srgbClr val="FFFFFF"/>
              </a:solidFill>
              <a:ea typeface="Arial Unicode MS" panose="020B0604020202020204" pitchFamily="34" charset="-128"/>
              <a:cs typeface="Arial Unicode MS" panose="020B0604020202020204" pitchFamily="34" charset="-128"/>
            </a:endParaRPr>
          </a:p>
        </p:txBody>
      </p:sp>
      <p:sp>
        <p:nvSpPr>
          <p:cNvPr id="26" name="Rectangle 4">
            <a:extLst>
              <a:ext uri="{FF2B5EF4-FFF2-40B4-BE49-F238E27FC236}">
                <a16:creationId xmlns:a16="http://schemas.microsoft.com/office/drawing/2014/main" id="{7A89B36E-EA32-D9E8-8362-79BC1C325580}"/>
              </a:ext>
            </a:extLst>
          </p:cNvPr>
          <p:cNvSpPr/>
          <p:nvPr/>
        </p:nvSpPr>
        <p:spPr>
          <a:xfrm flipH="1">
            <a:off x="5536060" y="3083285"/>
            <a:ext cx="2103587" cy="1002680"/>
          </a:xfrm>
          <a:custGeom>
            <a:avLst/>
            <a:gdLst>
              <a:gd name="connsiteX0" fmla="*/ 0 w 1872208"/>
              <a:gd name="connsiteY0" fmla="*/ 0 h 864096"/>
              <a:gd name="connsiteX1" fmla="*/ 1872208 w 1872208"/>
              <a:gd name="connsiteY1" fmla="*/ 0 h 864096"/>
              <a:gd name="connsiteX2" fmla="*/ 1872208 w 1872208"/>
              <a:gd name="connsiteY2" fmla="*/ 864096 h 864096"/>
              <a:gd name="connsiteX3" fmla="*/ 0 w 1872208"/>
              <a:gd name="connsiteY3" fmla="*/ 864096 h 864096"/>
              <a:gd name="connsiteX4" fmla="*/ 0 w 1872208"/>
              <a:gd name="connsiteY4" fmla="*/ 0 h 864096"/>
              <a:gd name="connsiteX0" fmla="*/ 0 w 1872208"/>
              <a:gd name="connsiteY0" fmla="*/ 0 h 1849518"/>
              <a:gd name="connsiteX1" fmla="*/ 1872208 w 1872208"/>
              <a:gd name="connsiteY1" fmla="*/ 0 h 1849518"/>
              <a:gd name="connsiteX2" fmla="*/ 1872208 w 1872208"/>
              <a:gd name="connsiteY2" fmla="*/ 864096 h 1849518"/>
              <a:gd name="connsiteX3" fmla="*/ 230819 w 1872208"/>
              <a:gd name="connsiteY3" fmla="*/ 1849518 h 1849518"/>
              <a:gd name="connsiteX4" fmla="*/ 0 w 1872208"/>
              <a:gd name="connsiteY4" fmla="*/ 0 h 1849518"/>
              <a:gd name="connsiteX0" fmla="*/ 0 w 1650267"/>
              <a:gd name="connsiteY0" fmla="*/ 1784411 h 1849518"/>
              <a:gd name="connsiteX1" fmla="*/ 1650267 w 1650267"/>
              <a:gd name="connsiteY1" fmla="*/ 0 h 1849518"/>
              <a:gd name="connsiteX2" fmla="*/ 1650267 w 1650267"/>
              <a:gd name="connsiteY2" fmla="*/ 864096 h 1849518"/>
              <a:gd name="connsiteX3" fmla="*/ 8878 w 1650267"/>
              <a:gd name="connsiteY3" fmla="*/ 1849518 h 1849518"/>
              <a:gd name="connsiteX4" fmla="*/ 0 w 1650267"/>
              <a:gd name="connsiteY4" fmla="*/ 1784411 h 1849518"/>
              <a:gd name="connsiteX0" fmla="*/ 0 w 1668022"/>
              <a:gd name="connsiteY0" fmla="*/ 1784411 h 1849518"/>
              <a:gd name="connsiteX1" fmla="*/ 1650267 w 1668022"/>
              <a:gd name="connsiteY1" fmla="*/ 0 h 1849518"/>
              <a:gd name="connsiteX2" fmla="*/ 1668022 w 1668022"/>
              <a:gd name="connsiteY2" fmla="*/ 855218 h 1849518"/>
              <a:gd name="connsiteX3" fmla="*/ 8878 w 1668022"/>
              <a:gd name="connsiteY3" fmla="*/ 1849518 h 1849518"/>
              <a:gd name="connsiteX4" fmla="*/ 0 w 1668022"/>
              <a:gd name="connsiteY4" fmla="*/ 1784411 h 1849518"/>
              <a:gd name="connsiteX0" fmla="*/ 0 w 1659145"/>
              <a:gd name="connsiteY0" fmla="*/ 843378 h 1849518"/>
              <a:gd name="connsiteX1" fmla="*/ 1641390 w 1659145"/>
              <a:gd name="connsiteY1" fmla="*/ 0 h 1849518"/>
              <a:gd name="connsiteX2" fmla="*/ 1659145 w 1659145"/>
              <a:gd name="connsiteY2" fmla="*/ 855218 h 1849518"/>
              <a:gd name="connsiteX3" fmla="*/ 1 w 1659145"/>
              <a:gd name="connsiteY3" fmla="*/ 1849518 h 1849518"/>
              <a:gd name="connsiteX4" fmla="*/ 0 w 1659145"/>
              <a:gd name="connsiteY4" fmla="*/ 843378 h 1849518"/>
              <a:gd name="connsiteX0" fmla="*/ 0 w 1659145"/>
              <a:gd name="connsiteY0" fmla="*/ 843378 h 945987"/>
              <a:gd name="connsiteX1" fmla="*/ 1641390 w 1659145"/>
              <a:gd name="connsiteY1" fmla="*/ 0 h 945987"/>
              <a:gd name="connsiteX2" fmla="*/ 1659145 w 1659145"/>
              <a:gd name="connsiteY2" fmla="*/ 855218 h 945987"/>
              <a:gd name="connsiteX3" fmla="*/ 8878 w 1659145"/>
              <a:gd name="connsiteY3" fmla="*/ 890730 h 945987"/>
              <a:gd name="connsiteX4" fmla="*/ 0 w 1659145"/>
              <a:gd name="connsiteY4" fmla="*/ 843378 h 945987"/>
              <a:gd name="connsiteX0" fmla="*/ 17755 w 1676900"/>
              <a:gd name="connsiteY0" fmla="*/ 843378 h 948353"/>
              <a:gd name="connsiteX1" fmla="*/ 1659145 w 1676900"/>
              <a:gd name="connsiteY1" fmla="*/ 0 h 948353"/>
              <a:gd name="connsiteX2" fmla="*/ 1676900 w 1676900"/>
              <a:gd name="connsiteY2" fmla="*/ 855218 h 948353"/>
              <a:gd name="connsiteX3" fmla="*/ 0 w 1676900"/>
              <a:gd name="connsiteY3" fmla="*/ 908486 h 948353"/>
              <a:gd name="connsiteX4" fmla="*/ 17755 w 1676900"/>
              <a:gd name="connsiteY4" fmla="*/ 843378 h 948353"/>
              <a:gd name="connsiteX0" fmla="*/ 8878 w 1676900"/>
              <a:gd name="connsiteY0" fmla="*/ 923277 h 1018421"/>
              <a:gd name="connsiteX1" fmla="*/ 1659145 w 1676900"/>
              <a:gd name="connsiteY1" fmla="*/ 0 h 1018421"/>
              <a:gd name="connsiteX2" fmla="*/ 1676900 w 1676900"/>
              <a:gd name="connsiteY2" fmla="*/ 855218 h 1018421"/>
              <a:gd name="connsiteX3" fmla="*/ 0 w 1676900"/>
              <a:gd name="connsiteY3" fmla="*/ 908486 h 1018421"/>
              <a:gd name="connsiteX4" fmla="*/ 8878 w 1676900"/>
              <a:gd name="connsiteY4" fmla="*/ 923277 h 1018421"/>
              <a:gd name="connsiteX0" fmla="*/ 0 w 1685778"/>
              <a:gd name="connsiteY0" fmla="*/ 905521 h 1002679"/>
              <a:gd name="connsiteX1" fmla="*/ 1668023 w 1685778"/>
              <a:gd name="connsiteY1" fmla="*/ 0 h 1002679"/>
              <a:gd name="connsiteX2" fmla="*/ 1685778 w 1685778"/>
              <a:gd name="connsiteY2" fmla="*/ 855218 h 1002679"/>
              <a:gd name="connsiteX3" fmla="*/ 8878 w 1685778"/>
              <a:gd name="connsiteY3" fmla="*/ 908486 h 1002679"/>
              <a:gd name="connsiteX4" fmla="*/ 0 w 1685778"/>
              <a:gd name="connsiteY4" fmla="*/ 905521 h 1002679"/>
              <a:gd name="connsiteX0" fmla="*/ 0 w 1685778"/>
              <a:gd name="connsiteY0" fmla="*/ 905521 h 1002679"/>
              <a:gd name="connsiteX1" fmla="*/ 1678467 w 1685778"/>
              <a:gd name="connsiteY1" fmla="*/ 0 h 1002679"/>
              <a:gd name="connsiteX2" fmla="*/ 1685778 w 1685778"/>
              <a:gd name="connsiteY2" fmla="*/ 855218 h 1002679"/>
              <a:gd name="connsiteX3" fmla="*/ 8878 w 1685778"/>
              <a:gd name="connsiteY3" fmla="*/ 908486 h 1002679"/>
              <a:gd name="connsiteX4" fmla="*/ 0 w 1685778"/>
              <a:gd name="connsiteY4" fmla="*/ 905521 h 10026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5778" h="1002679">
                <a:moveTo>
                  <a:pt x="0" y="905521"/>
                </a:moveTo>
                <a:lnTo>
                  <a:pt x="1678467" y="0"/>
                </a:lnTo>
                <a:lnTo>
                  <a:pt x="1685778" y="855218"/>
                </a:lnTo>
                <a:lnTo>
                  <a:pt x="8878" y="908486"/>
                </a:lnTo>
                <a:cubicBezTo>
                  <a:pt x="8878" y="573106"/>
                  <a:pt x="0" y="1240901"/>
                  <a:pt x="0" y="905521"/>
                </a:cubicBezTo>
                <a:close/>
              </a:path>
            </a:pathLst>
          </a:custGeom>
          <a:gradFill flip="none" rotWithShape="1">
            <a:gsLst>
              <a:gs pos="35000">
                <a:schemeClr val="accent1">
                  <a:alpha val="0"/>
                </a:schemeClr>
              </a:gs>
              <a:gs pos="80000">
                <a:schemeClr val="accent1">
                  <a:alpha val="85000"/>
                </a:schemeClr>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700" dirty="0"/>
          </a:p>
        </p:txBody>
      </p:sp>
      <p:sp>
        <p:nvSpPr>
          <p:cNvPr id="2" name="Text Placeholder 1">
            <a:extLst>
              <a:ext uri="{FF2B5EF4-FFF2-40B4-BE49-F238E27FC236}">
                <a16:creationId xmlns:a16="http://schemas.microsoft.com/office/drawing/2014/main" id="{BC44E947-9E10-06AB-B66B-65AFEBA98CC1}"/>
              </a:ext>
            </a:extLst>
          </p:cNvPr>
          <p:cNvSpPr>
            <a:spLocks noGrp="1"/>
          </p:cNvSpPr>
          <p:nvPr>
            <p:ph type="body" sz="quarter" idx="4294967295"/>
          </p:nvPr>
        </p:nvSpPr>
        <p:spPr>
          <a:xfrm>
            <a:off x="862013" y="215900"/>
            <a:ext cx="8872537" cy="723900"/>
          </a:xfrm>
        </p:spPr>
        <p:txBody>
          <a:bodyPr tIns="91440" anchor="ctr"/>
          <a:lstStyle/>
          <a:p>
            <a:pPr marL="0" indent="0" algn="ctr">
              <a:buFont typeface="Arial" panose="020B0604020202020204" pitchFamily="34" charset="0"/>
              <a:buNone/>
            </a:pPr>
            <a:r>
              <a:rPr lang="en-US" altLang="en-US" sz="3000" b="1">
                <a:solidFill>
                  <a:srgbClr val="0000CC"/>
                </a:solidFill>
                <a:latin typeface="Arial" panose="020B0604020202020204" pitchFamily="34" charset="0"/>
              </a:rPr>
              <a:t>Cạnh tranh không lành mạnh và biểu hiện</a:t>
            </a:r>
          </a:p>
        </p:txBody>
      </p:sp>
      <p:sp>
        <p:nvSpPr>
          <p:cNvPr id="67634" name="Rectangle 50">
            <a:extLst>
              <a:ext uri="{FF2B5EF4-FFF2-40B4-BE49-F238E27FC236}">
                <a16:creationId xmlns:a16="http://schemas.microsoft.com/office/drawing/2014/main" id="{193D5EB6-4320-F285-FA6E-3EFB04AB54A5}"/>
              </a:ext>
            </a:extLst>
          </p:cNvPr>
          <p:cNvSpPr>
            <a:spLocks noChangeArrowheads="1"/>
          </p:cNvSpPr>
          <p:nvPr/>
        </p:nvSpPr>
        <p:spPr bwMode="auto">
          <a:xfrm>
            <a:off x="7294563" y="2271713"/>
            <a:ext cx="4367212" cy="3536950"/>
          </a:xfrm>
          <a:prstGeom prst="rect">
            <a:avLst/>
          </a:prstGeom>
          <a:noFill/>
          <a:ln w="15875">
            <a:solidFill>
              <a:srgbClr val="FF0000"/>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vi-VN" altLang="en-US" sz="2500"/>
              <a:t>Cạnh tranh không lành mạnh là hành vi của doanh nghiệp trái với nguyên tắc thiện chí, trung thực, tập quán thương mại và các chuẩn mực khác trong kinh doanh, gây thiệt hại hoặc có thể gây thiệt hại đến quyền và lợi ích hợp pháp của doanh nghiệp khác.</a:t>
            </a:r>
          </a:p>
        </p:txBody>
      </p:sp>
      <p:sp>
        <p:nvSpPr>
          <p:cNvPr id="67635" name="Rectangle 51">
            <a:extLst>
              <a:ext uri="{FF2B5EF4-FFF2-40B4-BE49-F238E27FC236}">
                <a16:creationId xmlns:a16="http://schemas.microsoft.com/office/drawing/2014/main" id="{D79491A3-5358-A024-441F-E89E3E2BF1AD}"/>
              </a:ext>
            </a:extLst>
          </p:cNvPr>
          <p:cNvSpPr>
            <a:spLocks noChangeArrowheads="1"/>
          </p:cNvSpPr>
          <p:nvPr/>
        </p:nvSpPr>
        <p:spPr bwMode="auto">
          <a:xfrm>
            <a:off x="190500" y="2265363"/>
            <a:ext cx="4714875"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vi-VN" altLang="en-US" sz="2200">
                <a:solidFill>
                  <a:schemeClr val="bg1"/>
                </a:solidFill>
              </a:rPr>
              <a:t>Xâm phạm thông tin, bí mật trong kinh doanh </a:t>
            </a:r>
          </a:p>
        </p:txBody>
      </p:sp>
      <p:sp>
        <p:nvSpPr>
          <p:cNvPr id="67637" name="Rectangle 53">
            <a:extLst>
              <a:ext uri="{FF2B5EF4-FFF2-40B4-BE49-F238E27FC236}">
                <a16:creationId xmlns:a16="http://schemas.microsoft.com/office/drawing/2014/main" id="{844C5E10-A8B5-D54B-7484-CEC01F7D94A9}"/>
              </a:ext>
            </a:extLst>
          </p:cNvPr>
          <p:cNvSpPr>
            <a:spLocks noChangeArrowheads="1"/>
          </p:cNvSpPr>
          <p:nvPr/>
        </p:nvSpPr>
        <p:spPr bwMode="auto">
          <a:xfrm>
            <a:off x="214313" y="4079875"/>
            <a:ext cx="5030787"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vi-VN" altLang="en-US" sz="2200">
                <a:solidFill>
                  <a:schemeClr val="bg1"/>
                </a:solidFill>
              </a:rPr>
              <a:t>Gây rối hoạt động kinh doanh của doanh nghiệp khác </a:t>
            </a:r>
          </a:p>
        </p:txBody>
      </p:sp>
      <p:sp>
        <p:nvSpPr>
          <p:cNvPr id="67638" name="Rectangle 54">
            <a:extLst>
              <a:ext uri="{FF2B5EF4-FFF2-40B4-BE49-F238E27FC236}">
                <a16:creationId xmlns:a16="http://schemas.microsoft.com/office/drawing/2014/main" id="{81772EDB-3B05-AB06-C0C7-844789590CD2}"/>
              </a:ext>
            </a:extLst>
          </p:cNvPr>
          <p:cNvSpPr>
            <a:spLocks noChangeArrowheads="1"/>
          </p:cNvSpPr>
          <p:nvPr/>
        </p:nvSpPr>
        <p:spPr bwMode="auto">
          <a:xfrm>
            <a:off x="174625" y="3140075"/>
            <a:ext cx="4816475"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vi-VN" altLang="en-US" sz="2200">
                <a:solidFill>
                  <a:schemeClr val="bg1"/>
                </a:solidFill>
              </a:rPr>
              <a:t>Cung cấp thông tin không trung thực về doanh nghiệp khác </a:t>
            </a:r>
          </a:p>
        </p:txBody>
      </p:sp>
      <p:sp>
        <p:nvSpPr>
          <p:cNvPr id="67639" name="Rectangle 55">
            <a:extLst>
              <a:ext uri="{FF2B5EF4-FFF2-40B4-BE49-F238E27FC236}">
                <a16:creationId xmlns:a16="http://schemas.microsoft.com/office/drawing/2014/main" id="{E96234DF-C722-52F9-ACE3-3E1D8FA9D29D}"/>
              </a:ext>
            </a:extLst>
          </p:cNvPr>
          <p:cNvSpPr>
            <a:spLocks noChangeArrowheads="1"/>
          </p:cNvSpPr>
          <p:nvPr/>
        </p:nvSpPr>
        <p:spPr bwMode="auto">
          <a:xfrm>
            <a:off x="357188" y="5187950"/>
            <a:ext cx="5129212"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vi-VN" altLang="en-US" sz="2200"/>
              <a:t>Lôi kéo khách hàng một cách bất chính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67634"/>
                                        </p:tgtEl>
                                        <p:attrNameLst>
                                          <p:attrName>style.visibility</p:attrName>
                                        </p:attrNameLst>
                                      </p:cBhvr>
                                      <p:to>
                                        <p:strVal val="visible"/>
                                      </p:to>
                                    </p:set>
                                    <p:animEffect transition="in" filter="blinds(horizontal)">
                                      <p:cBhvr>
                                        <p:cTn id="12" dur="500"/>
                                        <p:tgtEl>
                                          <p:spTgt spid="6763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blinds(horizontal)">
                                      <p:cBhvr>
                                        <p:cTn id="17" dur="500"/>
                                        <p:tgtEl>
                                          <p:spTgt spid="21"/>
                                        </p:tgtEl>
                                      </p:cBhvr>
                                    </p:animEffect>
                                  </p:childTnLst>
                                </p:cTn>
                              </p:par>
                              <p:par>
                                <p:cTn id="18" presetID="3" presetClass="entr" presetSubtype="10" fill="hold" nodeType="withEffect">
                                  <p:stCondLst>
                                    <p:cond delay="0"/>
                                  </p:stCondLst>
                                  <p:childTnLst>
                                    <p:set>
                                      <p:cBhvr>
                                        <p:cTn id="19" dur="1" fill="hold">
                                          <p:stCondLst>
                                            <p:cond delay="0"/>
                                          </p:stCondLst>
                                        </p:cTn>
                                        <p:tgtEl>
                                          <p:spTgt spid="67635"/>
                                        </p:tgtEl>
                                        <p:attrNameLst>
                                          <p:attrName>style.visibility</p:attrName>
                                        </p:attrNameLst>
                                      </p:cBhvr>
                                      <p:to>
                                        <p:strVal val="visible"/>
                                      </p:to>
                                    </p:set>
                                    <p:animEffect transition="in" filter="blinds(horizontal)">
                                      <p:cBhvr>
                                        <p:cTn id="20" dur="500"/>
                                        <p:tgtEl>
                                          <p:spTgt spid="67635"/>
                                        </p:tgtEl>
                                      </p:cBhvr>
                                    </p:animEffect>
                                  </p:childTnLst>
                                </p:cTn>
                              </p:par>
                              <p:par>
                                <p:cTn id="21" presetID="3" presetClass="entr" presetSubtype="1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blinds(horizontal)">
                                      <p:cBhvr>
                                        <p:cTn id="23" dur="500"/>
                                        <p:tgtEl>
                                          <p:spTgt spid="22"/>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nodeType="click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blinds(horizontal)">
                                      <p:cBhvr>
                                        <p:cTn id="28" dur="500"/>
                                        <p:tgtEl>
                                          <p:spTgt spid="23"/>
                                        </p:tgtEl>
                                      </p:cBhvr>
                                    </p:animEffect>
                                  </p:childTnLst>
                                </p:cTn>
                              </p:par>
                              <p:par>
                                <p:cTn id="29" presetID="3" presetClass="entr" presetSubtype="10" fill="hold" nodeType="withEffect">
                                  <p:stCondLst>
                                    <p:cond delay="0"/>
                                  </p:stCondLst>
                                  <p:childTnLst>
                                    <p:set>
                                      <p:cBhvr>
                                        <p:cTn id="30" dur="1" fill="hold">
                                          <p:stCondLst>
                                            <p:cond delay="0"/>
                                          </p:stCondLst>
                                        </p:cTn>
                                        <p:tgtEl>
                                          <p:spTgt spid="67638"/>
                                        </p:tgtEl>
                                        <p:attrNameLst>
                                          <p:attrName>style.visibility</p:attrName>
                                        </p:attrNameLst>
                                      </p:cBhvr>
                                      <p:to>
                                        <p:strVal val="visible"/>
                                      </p:to>
                                    </p:set>
                                    <p:animEffect transition="in" filter="blinds(horizontal)">
                                      <p:cBhvr>
                                        <p:cTn id="31" dur="500"/>
                                        <p:tgtEl>
                                          <p:spTgt spid="67638"/>
                                        </p:tgtEl>
                                      </p:cBhvr>
                                    </p:animEffect>
                                  </p:childTnLst>
                                </p:cTn>
                              </p:par>
                              <p:par>
                                <p:cTn id="32" presetID="3" presetClass="entr" presetSubtype="10" fill="hold"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blinds(horizontal)">
                                      <p:cBhvr>
                                        <p:cTn id="34" dur="500"/>
                                        <p:tgtEl>
                                          <p:spTgt spid="26"/>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3" presetClass="entr" presetSubtype="10" fill="hold" nodeType="click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blinds(horizontal)">
                                      <p:cBhvr>
                                        <p:cTn id="39" dur="500"/>
                                        <p:tgtEl>
                                          <p:spTgt spid="24"/>
                                        </p:tgtEl>
                                      </p:cBhvr>
                                    </p:animEffect>
                                  </p:childTnLst>
                                </p:cTn>
                              </p:par>
                              <p:par>
                                <p:cTn id="40" presetID="3" presetClass="entr" presetSubtype="10" fill="hold" nodeType="withEffect">
                                  <p:stCondLst>
                                    <p:cond delay="0"/>
                                  </p:stCondLst>
                                  <p:childTnLst>
                                    <p:set>
                                      <p:cBhvr>
                                        <p:cTn id="41" dur="1" fill="hold">
                                          <p:stCondLst>
                                            <p:cond delay="0"/>
                                          </p:stCondLst>
                                        </p:cTn>
                                        <p:tgtEl>
                                          <p:spTgt spid="67637"/>
                                        </p:tgtEl>
                                        <p:attrNameLst>
                                          <p:attrName>style.visibility</p:attrName>
                                        </p:attrNameLst>
                                      </p:cBhvr>
                                      <p:to>
                                        <p:strVal val="visible"/>
                                      </p:to>
                                    </p:set>
                                    <p:animEffect transition="in" filter="blinds(horizontal)">
                                      <p:cBhvr>
                                        <p:cTn id="42" dur="500"/>
                                        <p:tgtEl>
                                          <p:spTgt spid="67637"/>
                                        </p:tgtEl>
                                      </p:cBhvr>
                                    </p:animEffect>
                                  </p:childTnLst>
                                </p:cTn>
                              </p:par>
                              <p:par>
                                <p:cTn id="43" presetID="3" presetClass="entr" presetSubtype="1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blinds(horizontal)">
                                      <p:cBhvr>
                                        <p:cTn id="45" dur="500"/>
                                        <p:tgtEl>
                                          <p:spTgt spid="20"/>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 presetClass="entr" presetSubtype="10" fill="hold" nodeType="click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blinds(horizontal)">
                                      <p:cBhvr>
                                        <p:cTn id="50" dur="500"/>
                                        <p:tgtEl>
                                          <p:spTgt spid="25"/>
                                        </p:tgtEl>
                                      </p:cBhvr>
                                    </p:animEffect>
                                  </p:childTnLst>
                                </p:cTn>
                              </p:par>
                              <p:par>
                                <p:cTn id="51" presetID="3" presetClass="entr" presetSubtype="10" fill="hold" nodeType="withEffect">
                                  <p:stCondLst>
                                    <p:cond delay="0"/>
                                  </p:stCondLst>
                                  <p:childTnLst>
                                    <p:set>
                                      <p:cBhvr>
                                        <p:cTn id="52" dur="1" fill="hold">
                                          <p:stCondLst>
                                            <p:cond delay="0"/>
                                          </p:stCondLst>
                                        </p:cTn>
                                        <p:tgtEl>
                                          <p:spTgt spid="67639"/>
                                        </p:tgtEl>
                                        <p:attrNameLst>
                                          <p:attrName>style.visibility</p:attrName>
                                        </p:attrNameLst>
                                      </p:cBhvr>
                                      <p:to>
                                        <p:strVal val="visible"/>
                                      </p:to>
                                    </p:set>
                                    <p:animEffect transition="in" filter="blinds(horizontal)">
                                      <p:cBhvr>
                                        <p:cTn id="53" dur="500"/>
                                        <p:tgtEl>
                                          <p:spTgt spid="67639"/>
                                        </p:tgtEl>
                                      </p:cBhvr>
                                    </p:animEffect>
                                  </p:childTnLst>
                                </p:cTn>
                              </p:par>
                              <p:par>
                                <p:cTn id="54" presetID="3" presetClass="entr" presetSubtype="10" fill="hold" nodeType="with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blinds(horizontal)">
                                      <p:cBhvr>
                                        <p:cTn id="5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P spid="24" grpId="0" animBg="1"/>
      <p:bldP spid="25" grpId="0" animBg="1"/>
      <p:bldP spid="2" grpId="0" build="p"/>
      <p:bldP spid="67634" grpId="0" animBg="1"/>
      <p:bldP spid="67635" grpId="0"/>
      <p:bldP spid="67637" grpId="0"/>
      <p:bldP spid="67638" grpId="0"/>
      <p:bldP spid="6763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a:extLst>
              <a:ext uri="{FF2B5EF4-FFF2-40B4-BE49-F238E27FC236}">
                <a16:creationId xmlns:a16="http://schemas.microsoft.com/office/drawing/2014/main" id="{5A993806-79BF-8B7C-00E2-D212993127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37363"/>
          </a:xfrm>
          <a:prstGeom prst="rect">
            <a:avLst/>
          </a:prstGeom>
          <a:noFill/>
          <a:extLst>
            <a:ext uri="{909E8E84-426E-40DD-AFC4-6F175D3DCCD1}">
              <a14:hiddenFill xmlns:a14="http://schemas.microsoft.com/office/drawing/2010/main">
                <a:solidFill>
                  <a:srgbClr val="FFFFFF"/>
                </a:solidFill>
              </a14:hiddenFill>
            </a:ext>
          </a:extLst>
        </p:spPr>
      </p:pic>
      <p:sp>
        <p:nvSpPr>
          <p:cNvPr id="71684" name="Rectangle 4">
            <a:extLst>
              <a:ext uri="{FF2B5EF4-FFF2-40B4-BE49-F238E27FC236}">
                <a16:creationId xmlns:a16="http://schemas.microsoft.com/office/drawing/2014/main" id="{C521FB31-1FDB-0F77-84C3-C63EC1319BDD}"/>
              </a:ext>
            </a:extLst>
          </p:cNvPr>
          <p:cNvSpPr>
            <a:spLocks noChangeArrowheads="1"/>
          </p:cNvSpPr>
          <p:nvPr/>
        </p:nvSpPr>
        <p:spPr bwMode="auto">
          <a:xfrm>
            <a:off x="4152900" y="5483225"/>
            <a:ext cx="3422650" cy="7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500" b="1">
                <a:solidFill>
                  <a:schemeClr val="bg1"/>
                </a:solidFill>
              </a:rPr>
              <a:t>LUYỆN TẬP</a:t>
            </a:r>
          </a:p>
        </p:txBody>
      </p:sp>
    </p:spTree>
  </p:cSld>
  <p:clrMapOvr>
    <a:masterClrMapping/>
  </p:clrMapOvr>
  <p:transition spd="slow">
    <p:split orient="ver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3333" name="Group 85">
            <a:extLst>
              <a:ext uri="{FF2B5EF4-FFF2-40B4-BE49-F238E27FC236}">
                <a16:creationId xmlns:a16="http://schemas.microsoft.com/office/drawing/2014/main" id="{E85AF116-C99B-DE56-2BD5-6042AA86D0EA}"/>
              </a:ext>
            </a:extLst>
          </p:cNvPr>
          <p:cNvGraphicFramePr>
            <a:graphicFrameLocks noGrp="1"/>
          </p:cNvGraphicFramePr>
          <p:nvPr/>
        </p:nvGraphicFramePr>
        <p:xfrm>
          <a:off x="269875" y="933450"/>
          <a:ext cx="11726863" cy="5659438"/>
        </p:xfrm>
        <a:graphic>
          <a:graphicData uri="http://schemas.openxmlformats.org/drawingml/2006/table">
            <a:tbl>
              <a:tblPr/>
              <a:tblGrid>
                <a:gridCol w="5478463">
                  <a:extLst>
                    <a:ext uri="{9D8B030D-6E8A-4147-A177-3AD203B41FA5}">
                      <a16:colId xmlns:a16="http://schemas.microsoft.com/office/drawing/2014/main" val="1586012249"/>
                    </a:ext>
                  </a:extLst>
                </a:gridCol>
                <a:gridCol w="6248400">
                  <a:extLst>
                    <a:ext uri="{9D8B030D-6E8A-4147-A177-3AD203B41FA5}">
                      <a16:colId xmlns:a16="http://schemas.microsoft.com/office/drawing/2014/main" val="306060959"/>
                    </a:ext>
                  </a:extLst>
                </a:gridCol>
              </a:tblGrid>
              <a:tr h="1365250">
                <a:tc>
                  <a:txBody>
                    <a:bodyPr/>
                    <a:lstStyle>
                      <a:lvl1pPr>
                        <a:lnSpc>
                          <a:spcPct val="90000"/>
                        </a:lnSpc>
                        <a:spcBef>
                          <a:spcPts val="1000"/>
                        </a:spcBef>
                        <a:buFont typeface="Arial" panose="020B0604020202020204" pitchFamily="34" charset="0"/>
                        <a:defRPr sz="2400">
                          <a:solidFill>
                            <a:schemeClr val="tx1"/>
                          </a:solidFill>
                          <a:latin typeface="Arial" panose="020B0604020202020204" pitchFamily="34" charset="0"/>
                          <a:cs typeface="Arial" panose="020B0604020202020204" pitchFamily="34" charset="0"/>
                        </a:defRPr>
                      </a:lvl1pPr>
                      <a:lvl2pPr>
                        <a:lnSpc>
                          <a:spcPct val="90000"/>
                        </a:lnSpc>
                        <a:spcBef>
                          <a:spcPts val="500"/>
                        </a:spcBef>
                        <a:buFont typeface="Arial" panose="020B0604020202020204" pitchFamily="34" charset="0"/>
                        <a:defRPr sz="2000">
                          <a:solidFill>
                            <a:schemeClr val="tx1"/>
                          </a:solidFill>
                          <a:latin typeface="Arial" panose="020B0604020202020204" pitchFamily="34" charset="0"/>
                          <a:cs typeface="Arial" panose="020B0604020202020204" pitchFamily="34" charset="0"/>
                        </a:defRPr>
                      </a:lvl2pPr>
                      <a:lvl3pPr>
                        <a:lnSpc>
                          <a:spcPct val="90000"/>
                        </a:lnSpc>
                        <a:spcBef>
                          <a:spcPts val="500"/>
                        </a:spcBef>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a:lnSpc>
                          <a:spcPct val="90000"/>
                        </a:lnSpc>
                        <a:spcBef>
                          <a:spcPts val="500"/>
                        </a:spcBef>
                        <a:buFont typeface="Arial" panose="020B0604020202020204" pitchFamily="34" charset="0"/>
                        <a:defRPr sz="1600">
                          <a:solidFill>
                            <a:schemeClr val="tx1"/>
                          </a:solidFill>
                          <a:latin typeface="Arial" panose="020B0604020202020204" pitchFamily="34" charset="0"/>
                          <a:cs typeface="Arial" panose="020B0604020202020204" pitchFamily="34" charset="0"/>
                        </a:defRPr>
                      </a:lvl4pPr>
                      <a:lvl5pPr>
                        <a:lnSpc>
                          <a:spcPct val="90000"/>
                        </a:lnSpc>
                        <a:spcBef>
                          <a:spcPts val="500"/>
                        </a:spcBef>
                        <a:buFont typeface="Arial" panose="020B0604020202020204" pitchFamily="34" charset="0"/>
                        <a:defRPr sz="1600">
                          <a:solidFill>
                            <a:schemeClr val="tx1"/>
                          </a:solidFill>
                          <a:latin typeface="Arial" panose="020B0604020202020204" pitchFamily="34" charset="0"/>
                          <a:cs typeface="Arial" panose="020B060402020202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Arial" panose="020B0604020202020204" pitchFamily="34" charset="0"/>
                          <a:cs typeface="Arial" panose="020B060402020202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Arial" panose="020B0604020202020204" pitchFamily="34" charset="0"/>
                          <a:cs typeface="Arial" panose="020B060402020202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Arial" panose="020B0604020202020204" pitchFamily="34" charset="0"/>
                          <a:cs typeface="Arial" panose="020B060402020202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Arial" panose="020B0604020202020204" pitchFamily="34" charset="0"/>
                          <a:cs typeface="Arial" panose="020B0604020202020204" pitchFamily="34" charset="0"/>
                        </a:defRPr>
                      </a:lvl9pPr>
                    </a:lstStyle>
                    <a:p>
                      <a:pPr marL="0" marR="0" lvl="0" indent="0" algn="justLow" defTabSz="914400" rtl="0" eaLnBrk="1" fontAlgn="base" latinLnBrk="0" hangingPunct="1">
                        <a:lnSpc>
                          <a:spcPct val="90000"/>
                        </a:lnSpc>
                        <a:spcBef>
                          <a:spcPts val="1000"/>
                        </a:spcBef>
                        <a:spcAft>
                          <a:spcPct val="0"/>
                        </a:spcAft>
                        <a:buClrTx/>
                        <a:buSzTx/>
                        <a:buFont typeface="Arial" panose="020B0604020202020204" pitchFamily="34" charset="0"/>
                        <a:buNone/>
                        <a:tabLst/>
                      </a:pPr>
                      <a:r>
                        <a:rPr kumimoji="0" lang="vi-VN" altLang="en-US" sz="30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a. Bên cạnh sự hợp tác, các chủ thể sản xuất phải cạnh tranh với nhau khi tham gia vào thị trường.</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a:lnSpc>
                          <a:spcPct val="90000"/>
                        </a:lnSpc>
                        <a:spcBef>
                          <a:spcPts val="1000"/>
                        </a:spcBef>
                        <a:buFont typeface="Arial" panose="020B0604020202020204" pitchFamily="34" charset="0"/>
                        <a:defRPr sz="2400">
                          <a:solidFill>
                            <a:schemeClr val="tx1"/>
                          </a:solidFill>
                          <a:latin typeface="Arial" panose="020B0604020202020204" pitchFamily="34" charset="0"/>
                          <a:cs typeface="Arial" panose="020B0604020202020204" pitchFamily="34" charset="0"/>
                        </a:defRPr>
                      </a:lvl1pPr>
                      <a:lvl2pPr>
                        <a:lnSpc>
                          <a:spcPct val="90000"/>
                        </a:lnSpc>
                        <a:spcBef>
                          <a:spcPts val="500"/>
                        </a:spcBef>
                        <a:buFont typeface="Arial" panose="020B0604020202020204" pitchFamily="34" charset="0"/>
                        <a:defRPr sz="2000">
                          <a:solidFill>
                            <a:schemeClr val="tx1"/>
                          </a:solidFill>
                          <a:latin typeface="Arial" panose="020B0604020202020204" pitchFamily="34" charset="0"/>
                          <a:cs typeface="Arial" panose="020B0604020202020204" pitchFamily="34" charset="0"/>
                        </a:defRPr>
                      </a:lvl2pPr>
                      <a:lvl3pPr>
                        <a:lnSpc>
                          <a:spcPct val="90000"/>
                        </a:lnSpc>
                        <a:spcBef>
                          <a:spcPts val="500"/>
                        </a:spcBef>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a:lnSpc>
                          <a:spcPct val="90000"/>
                        </a:lnSpc>
                        <a:spcBef>
                          <a:spcPts val="500"/>
                        </a:spcBef>
                        <a:buFont typeface="Arial" panose="020B0604020202020204" pitchFamily="34" charset="0"/>
                        <a:defRPr sz="1600">
                          <a:solidFill>
                            <a:schemeClr val="tx1"/>
                          </a:solidFill>
                          <a:latin typeface="Arial" panose="020B0604020202020204" pitchFamily="34" charset="0"/>
                          <a:cs typeface="Arial" panose="020B0604020202020204" pitchFamily="34" charset="0"/>
                        </a:defRPr>
                      </a:lvl4pPr>
                      <a:lvl5pPr>
                        <a:lnSpc>
                          <a:spcPct val="90000"/>
                        </a:lnSpc>
                        <a:spcBef>
                          <a:spcPts val="500"/>
                        </a:spcBef>
                        <a:buFont typeface="Arial" panose="020B0604020202020204" pitchFamily="34" charset="0"/>
                        <a:defRPr sz="1600">
                          <a:solidFill>
                            <a:schemeClr val="tx1"/>
                          </a:solidFill>
                          <a:latin typeface="Arial" panose="020B0604020202020204" pitchFamily="34" charset="0"/>
                          <a:cs typeface="Arial" panose="020B060402020202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Arial" panose="020B0604020202020204" pitchFamily="34" charset="0"/>
                          <a:cs typeface="Arial" panose="020B060402020202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Arial" panose="020B0604020202020204" pitchFamily="34" charset="0"/>
                          <a:cs typeface="Arial" panose="020B060402020202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Arial" panose="020B0604020202020204" pitchFamily="34" charset="0"/>
                          <a:cs typeface="Arial" panose="020B060402020202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Arial" panose="020B0604020202020204" pitchFamily="34" charset="0"/>
                          <a:cs typeface="Arial" panose="020B0604020202020204" pitchFamily="34" charset="0"/>
                        </a:defRPr>
                      </a:lvl9pPr>
                    </a:lstStyle>
                    <a:p>
                      <a:pPr marL="0" marR="0" lvl="0" indent="0" algn="justLow" defTabSz="914400" rtl="0" eaLnBrk="1" fontAlgn="base" latinLnBrk="0" hangingPunct="1">
                        <a:lnSpc>
                          <a:spcPct val="90000"/>
                        </a:lnSpc>
                        <a:spcBef>
                          <a:spcPts val="1000"/>
                        </a:spcBef>
                        <a:spcAft>
                          <a:spcPct val="0"/>
                        </a:spcAft>
                        <a:buClrTx/>
                        <a:buSzTx/>
                        <a:buFont typeface="Arial" panose="020B0604020202020204" pitchFamily="34" charset="0"/>
                        <a:buNone/>
                        <a:tabLst/>
                      </a:pPr>
                      <a:r>
                        <a:rPr kumimoji="0" lang="vi-VN" altLang="en-US" sz="3000" b="1"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Đồng tình, </a:t>
                      </a:r>
                      <a:r>
                        <a:rPr kumimoji="0" lang="vi-VN" altLang="en-US" sz="30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vì: cạnh tranh là tất yếu trong nền kinh tế thị trường, để đạt lợi nhuận thì các chủ thể phải cạnh tranh để giành những điều kiện thuận lợi.</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396687469"/>
                  </a:ext>
                </a:extLst>
              </a:tr>
              <a:tr h="1366838">
                <a:tc>
                  <a:txBody>
                    <a:bodyPr/>
                    <a:lstStyle>
                      <a:lvl1pPr>
                        <a:lnSpc>
                          <a:spcPct val="90000"/>
                        </a:lnSpc>
                        <a:spcBef>
                          <a:spcPts val="1000"/>
                        </a:spcBef>
                        <a:buFont typeface="Arial" panose="020B0604020202020204" pitchFamily="34" charset="0"/>
                        <a:defRPr sz="2400">
                          <a:solidFill>
                            <a:schemeClr val="tx1"/>
                          </a:solidFill>
                          <a:latin typeface="Arial" panose="020B0604020202020204" pitchFamily="34" charset="0"/>
                          <a:cs typeface="Arial" panose="020B0604020202020204" pitchFamily="34" charset="0"/>
                        </a:defRPr>
                      </a:lvl1pPr>
                      <a:lvl2pPr>
                        <a:lnSpc>
                          <a:spcPct val="90000"/>
                        </a:lnSpc>
                        <a:spcBef>
                          <a:spcPts val="500"/>
                        </a:spcBef>
                        <a:buFont typeface="Arial" panose="020B0604020202020204" pitchFamily="34" charset="0"/>
                        <a:defRPr sz="2000">
                          <a:solidFill>
                            <a:schemeClr val="tx1"/>
                          </a:solidFill>
                          <a:latin typeface="Arial" panose="020B0604020202020204" pitchFamily="34" charset="0"/>
                          <a:cs typeface="Arial" panose="020B0604020202020204" pitchFamily="34" charset="0"/>
                        </a:defRPr>
                      </a:lvl2pPr>
                      <a:lvl3pPr>
                        <a:lnSpc>
                          <a:spcPct val="90000"/>
                        </a:lnSpc>
                        <a:spcBef>
                          <a:spcPts val="500"/>
                        </a:spcBef>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a:lnSpc>
                          <a:spcPct val="90000"/>
                        </a:lnSpc>
                        <a:spcBef>
                          <a:spcPts val="500"/>
                        </a:spcBef>
                        <a:buFont typeface="Arial" panose="020B0604020202020204" pitchFamily="34" charset="0"/>
                        <a:defRPr sz="1600">
                          <a:solidFill>
                            <a:schemeClr val="tx1"/>
                          </a:solidFill>
                          <a:latin typeface="Arial" panose="020B0604020202020204" pitchFamily="34" charset="0"/>
                          <a:cs typeface="Arial" panose="020B0604020202020204" pitchFamily="34" charset="0"/>
                        </a:defRPr>
                      </a:lvl4pPr>
                      <a:lvl5pPr>
                        <a:lnSpc>
                          <a:spcPct val="90000"/>
                        </a:lnSpc>
                        <a:spcBef>
                          <a:spcPts val="500"/>
                        </a:spcBef>
                        <a:buFont typeface="Arial" panose="020B0604020202020204" pitchFamily="34" charset="0"/>
                        <a:defRPr sz="1600">
                          <a:solidFill>
                            <a:schemeClr val="tx1"/>
                          </a:solidFill>
                          <a:latin typeface="Arial" panose="020B0604020202020204" pitchFamily="34" charset="0"/>
                          <a:cs typeface="Arial" panose="020B060402020202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Arial" panose="020B0604020202020204" pitchFamily="34" charset="0"/>
                          <a:cs typeface="Arial" panose="020B060402020202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Arial" panose="020B0604020202020204" pitchFamily="34" charset="0"/>
                          <a:cs typeface="Arial" panose="020B060402020202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Arial" panose="020B0604020202020204" pitchFamily="34" charset="0"/>
                          <a:cs typeface="Arial" panose="020B060402020202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Arial" panose="020B0604020202020204" pitchFamily="34" charset="0"/>
                          <a:cs typeface="Arial" panose="020B0604020202020204" pitchFamily="34" charset="0"/>
                        </a:defRPr>
                      </a:lvl9pPr>
                    </a:lstStyle>
                    <a:p>
                      <a:pPr marL="0" marR="0" lvl="0" indent="0" algn="justLow" defTabSz="914400" rtl="0" eaLnBrk="1" fontAlgn="base" latinLnBrk="0" hangingPunct="1">
                        <a:lnSpc>
                          <a:spcPct val="90000"/>
                        </a:lnSpc>
                        <a:spcBef>
                          <a:spcPts val="1000"/>
                        </a:spcBef>
                        <a:spcAft>
                          <a:spcPct val="0"/>
                        </a:spcAft>
                        <a:buClrTx/>
                        <a:buSzTx/>
                        <a:buFont typeface="Arial" panose="020B0604020202020204" pitchFamily="34" charset="0"/>
                        <a:buNone/>
                        <a:tabLst/>
                      </a:pPr>
                      <a:r>
                        <a:rPr kumimoji="0" lang="vi-VN" altLang="en-US" sz="30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b. Do điều kiện sản xuất và lợi ích giống nhau nên các chủ thể kinh tế cạnh tranh với nhau.</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lnSpc>
                          <a:spcPct val="90000"/>
                        </a:lnSpc>
                        <a:spcBef>
                          <a:spcPts val="1000"/>
                        </a:spcBef>
                        <a:buFont typeface="Arial" panose="020B0604020202020204" pitchFamily="34" charset="0"/>
                        <a:defRPr sz="2400">
                          <a:solidFill>
                            <a:schemeClr val="tx1"/>
                          </a:solidFill>
                          <a:latin typeface="Arial" panose="020B0604020202020204" pitchFamily="34" charset="0"/>
                          <a:cs typeface="Arial" panose="020B0604020202020204" pitchFamily="34" charset="0"/>
                        </a:defRPr>
                      </a:lvl1pPr>
                      <a:lvl2pPr>
                        <a:lnSpc>
                          <a:spcPct val="90000"/>
                        </a:lnSpc>
                        <a:spcBef>
                          <a:spcPts val="500"/>
                        </a:spcBef>
                        <a:buFont typeface="Arial" panose="020B0604020202020204" pitchFamily="34" charset="0"/>
                        <a:defRPr sz="2000">
                          <a:solidFill>
                            <a:schemeClr val="tx1"/>
                          </a:solidFill>
                          <a:latin typeface="Arial" panose="020B0604020202020204" pitchFamily="34" charset="0"/>
                          <a:cs typeface="Arial" panose="020B0604020202020204" pitchFamily="34" charset="0"/>
                        </a:defRPr>
                      </a:lvl2pPr>
                      <a:lvl3pPr>
                        <a:lnSpc>
                          <a:spcPct val="90000"/>
                        </a:lnSpc>
                        <a:spcBef>
                          <a:spcPts val="500"/>
                        </a:spcBef>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a:lnSpc>
                          <a:spcPct val="90000"/>
                        </a:lnSpc>
                        <a:spcBef>
                          <a:spcPts val="500"/>
                        </a:spcBef>
                        <a:buFont typeface="Arial" panose="020B0604020202020204" pitchFamily="34" charset="0"/>
                        <a:defRPr sz="1600">
                          <a:solidFill>
                            <a:schemeClr val="tx1"/>
                          </a:solidFill>
                          <a:latin typeface="Arial" panose="020B0604020202020204" pitchFamily="34" charset="0"/>
                          <a:cs typeface="Arial" panose="020B0604020202020204" pitchFamily="34" charset="0"/>
                        </a:defRPr>
                      </a:lvl4pPr>
                      <a:lvl5pPr>
                        <a:lnSpc>
                          <a:spcPct val="90000"/>
                        </a:lnSpc>
                        <a:spcBef>
                          <a:spcPts val="500"/>
                        </a:spcBef>
                        <a:buFont typeface="Arial" panose="020B0604020202020204" pitchFamily="34" charset="0"/>
                        <a:defRPr sz="1600">
                          <a:solidFill>
                            <a:schemeClr val="tx1"/>
                          </a:solidFill>
                          <a:latin typeface="Arial" panose="020B0604020202020204" pitchFamily="34" charset="0"/>
                          <a:cs typeface="Arial" panose="020B060402020202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Arial" panose="020B0604020202020204" pitchFamily="34" charset="0"/>
                          <a:cs typeface="Arial" panose="020B060402020202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Arial" panose="020B0604020202020204" pitchFamily="34" charset="0"/>
                          <a:cs typeface="Arial" panose="020B060402020202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Arial" panose="020B0604020202020204" pitchFamily="34" charset="0"/>
                          <a:cs typeface="Arial" panose="020B060402020202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Arial" panose="020B0604020202020204" pitchFamily="34" charset="0"/>
                          <a:cs typeface="Arial" panose="020B0604020202020204" pitchFamily="34" charset="0"/>
                        </a:defRPr>
                      </a:lvl9pPr>
                    </a:lstStyle>
                    <a:p>
                      <a:pPr marL="0" marR="0" lvl="0" indent="0" algn="justLow" defTabSz="914400" rtl="0" eaLnBrk="1" fontAlgn="base" latinLnBrk="0" hangingPunct="1">
                        <a:lnSpc>
                          <a:spcPct val="90000"/>
                        </a:lnSpc>
                        <a:spcBef>
                          <a:spcPts val="1000"/>
                        </a:spcBef>
                        <a:spcAft>
                          <a:spcPct val="0"/>
                        </a:spcAft>
                        <a:buClrTx/>
                        <a:buSzTx/>
                        <a:buFont typeface="Arial" panose="020B0604020202020204" pitchFamily="34" charset="0"/>
                        <a:buNone/>
                        <a:tabLst/>
                      </a:pPr>
                      <a:r>
                        <a:rPr kumimoji="0" lang="vi-VN" altLang="en-US" sz="3000" b="1"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Không đồng tình, </a:t>
                      </a:r>
                      <a:r>
                        <a:rPr kumimoji="0" lang="vi-VN" altLang="en-US" sz="30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vì: điều kiện sản xuất và lợi ích khác nhau nên các chủ thể kinh tế cạnh tranh với nhau.</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9580439"/>
                  </a:ext>
                </a:extLst>
              </a:tr>
              <a:tr h="1365250">
                <a:tc>
                  <a:txBody>
                    <a:bodyPr/>
                    <a:lstStyle>
                      <a:lvl1pPr>
                        <a:lnSpc>
                          <a:spcPct val="90000"/>
                        </a:lnSpc>
                        <a:spcBef>
                          <a:spcPts val="1000"/>
                        </a:spcBef>
                        <a:buFont typeface="Arial" panose="020B0604020202020204" pitchFamily="34" charset="0"/>
                        <a:defRPr sz="2400">
                          <a:solidFill>
                            <a:schemeClr val="tx1"/>
                          </a:solidFill>
                          <a:latin typeface="Arial" panose="020B0604020202020204" pitchFamily="34" charset="0"/>
                          <a:cs typeface="Arial" panose="020B0604020202020204" pitchFamily="34" charset="0"/>
                        </a:defRPr>
                      </a:lvl1pPr>
                      <a:lvl2pPr>
                        <a:lnSpc>
                          <a:spcPct val="90000"/>
                        </a:lnSpc>
                        <a:spcBef>
                          <a:spcPts val="500"/>
                        </a:spcBef>
                        <a:buFont typeface="Arial" panose="020B0604020202020204" pitchFamily="34" charset="0"/>
                        <a:defRPr sz="2000">
                          <a:solidFill>
                            <a:schemeClr val="tx1"/>
                          </a:solidFill>
                          <a:latin typeface="Arial" panose="020B0604020202020204" pitchFamily="34" charset="0"/>
                          <a:cs typeface="Arial" panose="020B0604020202020204" pitchFamily="34" charset="0"/>
                        </a:defRPr>
                      </a:lvl2pPr>
                      <a:lvl3pPr>
                        <a:lnSpc>
                          <a:spcPct val="90000"/>
                        </a:lnSpc>
                        <a:spcBef>
                          <a:spcPts val="500"/>
                        </a:spcBef>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a:lnSpc>
                          <a:spcPct val="90000"/>
                        </a:lnSpc>
                        <a:spcBef>
                          <a:spcPts val="500"/>
                        </a:spcBef>
                        <a:buFont typeface="Arial" panose="020B0604020202020204" pitchFamily="34" charset="0"/>
                        <a:defRPr sz="1600">
                          <a:solidFill>
                            <a:schemeClr val="tx1"/>
                          </a:solidFill>
                          <a:latin typeface="Arial" panose="020B0604020202020204" pitchFamily="34" charset="0"/>
                          <a:cs typeface="Arial" panose="020B0604020202020204" pitchFamily="34" charset="0"/>
                        </a:defRPr>
                      </a:lvl4pPr>
                      <a:lvl5pPr>
                        <a:lnSpc>
                          <a:spcPct val="90000"/>
                        </a:lnSpc>
                        <a:spcBef>
                          <a:spcPts val="500"/>
                        </a:spcBef>
                        <a:buFont typeface="Arial" panose="020B0604020202020204" pitchFamily="34" charset="0"/>
                        <a:defRPr sz="1600">
                          <a:solidFill>
                            <a:schemeClr val="tx1"/>
                          </a:solidFill>
                          <a:latin typeface="Arial" panose="020B0604020202020204" pitchFamily="34" charset="0"/>
                          <a:cs typeface="Arial" panose="020B060402020202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Arial" panose="020B0604020202020204" pitchFamily="34" charset="0"/>
                          <a:cs typeface="Arial" panose="020B060402020202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Arial" panose="020B0604020202020204" pitchFamily="34" charset="0"/>
                          <a:cs typeface="Arial" panose="020B060402020202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Arial" panose="020B0604020202020204" pitchFamily="34" charset="0"/>
                          <a:cs typeface="Arial" panose="020B060402020202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Arial" panose="020B0604020202020204" pitchFamily="34" charset="0"/>
                          <a:cs typeface="Arial" panose="020B0604020202020204" pitchFamily="34" charset="0"/>
                        </a:defRPr>
                      </a:lvl9pPr>
                    </a:lstStyle>
                    <a:p>
                      <a:pPr marL="0" marR="0" lvl="0" indent="0" algn="justLow" defTabSz="914400" rtl="0" eaLnBrk="1" fontAlgn="base" latinLnBrk="0" hangingPunct="1">
                        <a:lnSpc>
                          <a:spcPct val="90000"/>
                        </a:lnSpc>
                        <a:spcBef>
                          <a:spcPts val="1000"/>
                        </a:spcBef>
                        <a:spcAft>
                          <a:spcPct val="0"/>
                        </a:spcAft>
                        <a:buClrTx/>
                        <a:buSzTx/>
                        <a:buFont typeface="Arial" panose="020B0604020202020204" pitchFamily="34" charset="0"/>
                        <a:buNone/>
                        <a:tabLst/>
                      </a:pPr>
                      <a:r>
                        <a:rPr kumimoji="0" lang="vi-VN" altLang="en-US" sz="30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c. Cạnh tranh là hoạt động nhằm tranh giành thị trường, lôi kéo khách hàng về phía mình của các chủ thể kinh tế, do đó, cạnh tranh chỉ diễn ra trong cơ chế thị trường.</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99"/>
                    </a:solidFill>
                  </a:tcPr>
                </a:tc>
                <a:tc>
                  <a:txBody>
                    <a:bodyPr/>
                    <a:lstStyle>
                      <a:lvl1pPr>
                        <a:lnSpc>
                          <a:spcPct val="90000"/>
                        </a:lnSpc>
                        <a:spcBef>
                          <a:spcPts val="1000"/>
                        </a:spcBef>
                        <a:buFont typeface="Arial" panose="020B0604020202020204" pitchFamily="34" charset="0"/>
                        <a:defRPr sz="2400">
                          <a:solidFill>
                            <a:schemeClr val="tx1"/>
                          </a:solidFill>
                          <a:latin typeface="Arial" panose="020B0604020202020204" pitchFamily="34" charset="0"/>
                          <a:cs typeface="Arial" panose="020B0604020202020204" pitchFamily="34" charset="0"/>
                        </a:defRPr>
                      </a:lvl1pPr>
                      <a:lvl2pPr>
                        <a:lnSpc>
                          <a:spcPct val="90000"/>
                        </a:lnSpc>
                        <a:spcBef>
                          <a:spcPts val="500"/>
                        </a:spcBef>
                        <a:buFont typeface="Arial" panose="020B0604020202020204" pitchFamily="34" charset="0"/>
                        <a:defRPr sz="2000">
                          <a:solidFill>
                            <a:schemeClr val="tx1"/>
                          </a:solidFill>
                          <a:latin typeface="Arial" panose="020B0604020202020204" pitchFamily="34" charset="0"/>
                          <a:cs typeface="Arial" panose="020B0604020202020204" pitchFamily="34" charset="0"/>
                        </a:defRPr>
                      </a:lvl2pPr>
                      <a:lvl3pPr>
                        <a:lnSpc>
                          <a:spcPct val="90000"/>
                        </a:lnSpc>
                        <a:spcBef>
                          <a:spcPts val="500"/>
                        </a:spcBef>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a:lnSpc>
                          <a:spcPct val="90000"/>
                        </a:lnSpc>
                        <a:spcBef>
                          <a:spcPts val="500"/>
                        </a:spcBef>
                        <a:buFont typeface="Arial" panose="020B0604020202020204" pitchFamily="34" charset="0"/>
                        <a:defRPr sz="1600">
                          <a:solidFill>
                            <a:schemeClr val="tx1"/>
                          </a:solidFill>
                          <a:latin typeface="Arial" panose="020B0604020202020204" pitchFamily="34" charset="0"/>
                          <a:cs typeface="Arial" panose="020B0604020202020204" pitchFamily="34" charset="0"/>
                        </a:defRPr>
                      </a:lvl4pPr>
                      <a:lvl5pPr>
                        <a:lnSpc>
                          <a:spcPct val="90000"/>
                        </a:lnSpc>
                        <a:spcBef>
                          <a:spcPts val="500"/>
                        </a:spcBef>
                        <a:buFont typeface="Arial" panose="020B0604020202020204" pitchFamily="34" charset="0"/>
                        <a:defRPr sz="1600">
                          <a:solidFill>
                            <a:schemeClr val="tx1"/>
                          </a:solidFill>
                          <a:latin typeface="Arial" panose="020B0604020202020204" pitchFamily="34" charset="0"/>
                          <a:cs typeface="Arial" panose="020B060402020202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Arial" panose="020B0604020202020204" pitchFamily="34" charset="0"/>
                          <a:cs typeface="Arial" panose="020B060402020202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Arial" panose="020B0604020202020204" pitchFamily="34" charset="0"/>
                          <a:cs typeface="Arial" panose="020B060402020202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Arial" panose="020B0604020202020204" pitchFamily="34" charset="0"/>
                          <a:cs typeface="Arial" panose="020B060402020202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Arial" panose="020B0604020202020204" pitchFamily="34" charset="0"/>
                          <a:cs typeface="Arial" panose="020B0604020202020204" pitchFamily="34" charset="0"/>
                        </a:defRPr>
                      </a:lvl9pPr>
                    </a:lstStyle>
                    <a:p>
                      <a:pPr marL="0" marR="0" lvl="0" indent="0" algn="justLow" defTabSz="914400" rtl="0" eaLnBrk="1" fontAlgn="base" latinLnBrk="0" hangingPunct="1">
                        <a:lnSpc>
                          <a:spcPct val="90000"/>
                        </a:lnSpc>
                        <a:spcBef>
                          <a:spcPts val="1000"/>
                        </a:spcBef>
                        <a:spcAft>
                          <a:spcPct val="0"/>
                        </a:spcAft>
                        <a:buClrTx/>
                        <a:buSzTx/>
                        <a:buFont typeface="Arial" panose="020B0604020202020204" pitchFamily="34" charset="0"/>
                        <a:buNone/>
                        <a:tabLst/>
                      </a:pPr>
                      <a:r>
                        <a:rPr kumimoji="0" lang="vi-VN" altLang="en-US" sz="3000" b="1"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Đồng tình, </a:t>
                      </a:r>
                      <a:r>
                        <a:rPr kumimoji="0" lang="vi-VN" altLang="en-US" sz="30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vì: chỉ khi các chủ thể kinh tế có quyền tự do kinh doanh thì cạnh tranh mới diễn ra.</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99"/>
                    </a:solidFill>
                  </a:tcPr>
                </a:tc>
                <a:extLst>
                  <a:ext uri="{0D108BD9-81ED-4DB2-BD59-A6C34878D82A}">
                    <a16:rowId xmlns:a16="http://schemas.microsoft.com/office/drawing/2014/main" val="145182834"/>
                  </a:ext>
                </a:extLst>
              </a:tr>
            </a:tbl>
          </a:graphicData>
        </a:graphic>
      </p:graphicFrame>
      <p:sp>
        <p:nvSpPr>
          <p:cNvPr id="53314" name="Rectangle 66">
            <a:extLst>
              <a:ext uri="{FF2B5EF4-FFF2-40B4-BE49-F238E27FC236}">
                <a16:creationId xmlns:a16="http://schemas.microsoft.com/office/drawing/2014/main" id="{75B6B8A9-F16C-5EFB-5CB4-8611F523B746}"/>
              </a:ext>
            </a:extLst>
          </p:cNvPr>
          <p:cNvSpPr>
            <a:spLocks noChangeArrowheads="1"/>
          </p:cNvSpPr>
          <p:nvPr/>
        </p:nvSpPr>
        <p:spPr bwMode="auto">
          <a:xfrm>
            <a:off x="322263" y="285750"/>
            <a:ext cx="11549062"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Low"/>
            <a:r>
              <a:rPr lang="vi-VN" altLang="en-US" sz="2200" b="1">
                <a:solidFill>
                  <a:srgbClr val="FF0000"/>
                </a:solidFill>
              </a:rPr>
              <a:t>Bài tập 1: Em đồng tình hay không đồng tình với nhận định nào sau đây? Vì sao? </a:t>
            </a:r>
          </a:p>
        </p:txBody>
      </p:sp>
      <p:sp>
        <p:nvSpPr>
          <p:cNvPr id="10" name="Rectangle 9">
            <a:extLst>
              <a:ext uri="{FF2B5EF4-FFF2-40B4-BE49-F238E27FC236}">
                <a16:creationId xmlns:a16="http://schemas.microsoft.com/office/drawing/2014/main" id="{87358D97-6A05-5490-B723-05704FEE9204}"/>
              </a:ext>
            </a:extLst>
          </p:cNvPr>
          <p:cNvSpPr>
            <a:spLocks noChangeArrowheads="1"/>
          </p:cNvSpPr>
          <p:nvPr/>
        </p:nvSpPr>
        <p:spPr bwMode="auto">
          <a:xfrm>
            <a:off x="5827713" y="992188"/>
            <a:ext cx="6108700" cy="1641475"/>
          </a:xfrm>
          <a:prstGeom prst="rect">
            <a:avLst/>
          </a:prstGeom>
          <a:solidFill>
            <a:srgbClr val="FFFF99"/>
          </a:solidFill>
          <a:ln>
            <a:noFill/>
          </a:ln>
          <a:extLst>
            <a:ext uri="{91240B29-F687-4F45-9708-019B960494DF}">
              <a14:hiddenLine xmlns:a14="http://schemas.microsoft.com/office/drawing/2010/main" w="25400" algn="ctr">
                <a:solidFill>
                  <a:srgbClr val="0000FF"/>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buClr>
                <a:srgbClr val="000000"/>
              </a:buClr>
              <a:buFont typeface="Arial" panose="020B0604020202020204" pitchFamily="34" charset="0"/>
              <a:buNone/>
            </a:pPr>
            <a:endParaRPr lang="en-US" altLang="en-US" sz="1400">
              <a:solidFill>
                <a:srgbClr val="FFF8F3"/>
              </a:solidFill>
              <a:ea typeface="YF补 汉仪夏日体+黑白emoji"/>
              <a:cs typeface="YF补 汉仪夏日体+黑白emoji"/>
              <a:sym typeface="Arial" panose="020B0604020202020204" pitchFamily="34" charset="0"/>
            </a:endParaRPr>
          </a:p>
        </p:txBody>
      </p:sp>
      <p:sp>
        <p:nvSpPr>
          <p:cNvPr id="2" name="Rectangle 9">
            <a:extLst>
              <a:ext uri="{FF2B5EF4-FFF2-40B4-BE49-F238E27FC236}">
                <a16:creationId xmlns:a16="http://schemas.microsoft.com/office/drawing/2014/main" id="{7366490F-1731-BDF4-35A4-E1FF38E40374}"/>
              </a:ext>
            </a:extLst>
          </p:cNvPr>
          <p:cNvSpPr>
            <a:spLocks noChangeArrowheads="1"/>
          </p:cNvSpPr>
          <p:nvPr/>
        </p:nvSpPr>
        <p:spPr bwMode="auto">
          <a:xfrm>
            <a:off x="5799138" y="2693988"/>
            <a:ext cx="6108700" cy="1249362"/>
          </a:xfrm>
          <a:prstGeom prst="rect">
            <a:avLst/>
          </a:prstGeom>
          <a:solidFill>
            <a:srgbClr val="CCFFCC"/>
          </a:solidFill>
          <a:ln>
            <a:noFill/>
          </a:ln>
          <a:extLst>
            <a:ext uri="{91240B29-F687-4F45-9708-019B960494DF}">
              <a14:hiddenLine xmlns:a14="http://schemas.microsoft.com/office/drawing/2010/main" w="25400" algn="ctr">
                <a:solidFill>
                  <a:srgbClr val="0000FF"/>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buClr>
                <a:srgbClr val="000000"/>
              </a:buClr>
              <a:buFont typeface="Arial" panose="020B0604020202020204" pitchFamily="34" charset="0"/>
              <a:buNone/>
            </a:pPr>
            <a:endParaRPr lang="en-US" altLang="en-US" sz="1400">
              <a:solidFill>
                <a:srgbClr val="FFF8F3"/>
              </a:solidFill>
              <a:ea typeface="YF补 汉仪夏日体+黑白emoji"/>
              <a:cs typeface="YF补 汉仪夏日体+黑白emoji"/>
              <a:sym typeface="Arial" panose="020B0604020202020204" pitchFamily="34" charset="0"/>
            </a:endParaRPr>
          </a:p>
        </p:txBody>
      </p:sp>
      <p:sp>
        <p:nvSpPr>
          <p:cNvPr id="3" name="Rectangle 9">
            <a:extLst>
              <a:ext uri="{FF2B5EF4-FFF2-40B4-BE49-F238E27FC236}">
                <a16:creationId xmlns:a16="http://schemas.microsoft.com/office/drawing/2014/main" id="{B682F4BD-957F-553F-FEFD-C3D90555A7E8}"/>
              </a:ext>
            </a:extLst>
          </p:cNvPr>
          <p:cNvSpPr>
            <a:spLocks noChangeArrowheads="1"/>
          </p:cNvSpPr>
          <p:nvPr/>
        </p:nvSpPr>
        <p:spPr bwMode="auto">
          <a:xfrm>
            <a:off x="5842000" y="4211638"/>
            <a:ext cx="6108700" cy="2049462"/>
          </a:xfrm>
          <a:prstGeom prst="rect">
            <a:avLst/>
          </a:prstGeom>
          <a:solidFill>
            <a:srgbClr val="FFCC99"/>
          </a:solidFill>
          <a:ln>
            <a:noFill/>
          </a:ln>
          <a:extLst>
            <a:ext uri="{91240B29-F687-4F45-9708-019B960494DF}">
              <a14:hiddenLine xmlns:a14="http://schemas.microsoft.com/office/drawing/2010/main" w="25400" algn="ctr">
                <a:solidFill>
                  <a:srgbClr val="0000FF"/>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buClr>
                <a:srgbClr val="000000"/>
              </a:buClr>
              <a:buFont typeface="Arial" panose="020B0604020202020204" pitchFamily="34" charset="0"/>
              <a:buNone/>
            </a:pPr>
            <a:endParaRPr lang="en-US" altLang="en-US" sz="1400">
              <a:solidFill>
                <a:srgbClr val="FFF8F3"/>
              </a:solidFill>
              <a:ea typeface="YF补 汉仪夏日体+黑白emoji"/>
              <a:cs typeface="YF补 汉仪夏日体+黑白emoji"/>
              <a:sym typeface="Arial" panose="020B0604020202020204" pitchFamily="34" charset="0"/>
            </a:endParaRP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xit" presetSubtype="10" fill="hold" nodeType="clickEffect">
                                  <p:stCondLst>
                                    <p:cond delay="0"/>
                                  </p:stCondLst>
                                  <p:childTnLst>
                                    <p:animEffect transition="out" filter="blinds(horizontal)">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xit" presetSubtype="10" fill="hold" nodeType="clickEffect">
                                  <p:stCondLst>
                                    <p:cond delay="0"/>
                                  </p:stCondLst>
                                  <p:childTnLst>
                                    <p:animEffect transition="out" filter="blinds(horizontal)">
                                      <p:cBhvr>
                                        <p:cTn id="11" dur="500"/>
                                        <p:tgtEl>
                                          <p:spTgt spid="2"/>
                                        </p:tgtEl>
                                      </p:cBhvr>
                                    </p:animEffect>
                                    <p:set>
                                      <p:cBhvr>
                                        <p:cTn id="12" dur="1" fill="hold">
                                          <p:stCondLst>
                                            <p:cond delay="499"/>
                                          </p:stCondLst>
                                        </p:cTn>
                                        <p:tgtEl>
                                          <p:spTgt spid="2"/>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xit" presetSubtype="10" fill="hold" nodeType="clickEffect">
                                  <p:stCondLst>
                                    <p:cond delay="0"/>
                                  </p:stCondLst>
                                  <p:childTnLst>
                                    <p:animEffect transition="out" filter="blinds(horizontal)">
                                      <p:cBhvr>
                                        <p:cTn id="16" dur="500"/>
                                        <p:tgtEl>
                                          <p:spTgt spid="3"/>
                                        </p:tgtEl>
                                      </p:cBhvr>
                                    </p:animEffect>
                                    <p:set>
                                      <p:cBhvr>
                                        <p:cTn id="17"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animBg="1"/>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1D920DFE-DDEB-BB53-5143-8593DFC7D21C}"/>
              </a:ext>
            </a:extLst>
          </p:cNvPr>
          <p:cNvSpPr>
            <a:spLocks noChangeArrowheads="1"/>
          </p:cNvSpPr>
          <p:nvPr/>
        </p:nvSpPr>
        <p:spPr bwMode="auto">
          <a:xfrm>
            <a:off x="0" y="0"/>
            <a:ext cx="12192000" cy="412750"/>
          </a:xfrm>
          <a:prstGeom prst="rect">
            <a:avLst/>
          </a:prstGeom>
          <a:solidFill>
            <a:srgbClr val="0000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Low"/>
            <a:r>
              <a:rPr lang="vi-VN" altLang="en-US" sz="2100">
                <a:solidFill>
                  <a:schemeClr val="bg1"/>
                </a:solidFill>
              </a:rPr>
              <a:t>Bài 2: Em hãy nhận xét hành vi cạnh tranh của các doanh nghiệp trong những trường hợp sau: </a:t>
            </a:r>
          </a:p>
        </p:txBody>
      </p:sp>
      <p:graphicFrame>
        <p:nvGraphicFramePr>
          <p:cNvPr id="52297" name="Group 73">
            <a:extLst>
              <a:ext uri="{FF2B5EF4-FFF2-40B4-BE49-F238E27FC236}">
                <a16:creationId xmlns:a16="http://schemas.microsoft.com/office/drawing/2014/main" id="{AED907CC-2601-66D3-46C6-C887BDC56381}"/>
              </a:ext>
            </a:extLst>
          </p:cNvPr>
          <p:cNvGraphicFramePr>
            <a:graphicFrameLocks noGrp="1"/>
          </p:cNvGraphicFramePr>
          <p:nvPr/>
        </p:nvGraphicFramePr>
        <p:xfrm>
          <a:off x="244475" y="657225"/>
          <a:ext cx="11566525" cy="6002338"/>
        </p:xfrm>
        <a:graphic>
          <a:graphicData uri="http://schemas.openxmlformats.org/drawingml/2006/table">
            <a:tbl>
              <a:tblPr/>
              <a:tblGrid>
                <a:gridCol w="5784850">
                  <a:extLst>
                    <a:ext uri="{9D8B030D-6E8A-4147-A177-3AD203B41FA5}">
                      <a16:colId xmlns:a16="http://schemas.microsoft.com/office/drawing/2014/main" val="229168277"/>
                    </a:ext>
                  </a:extLst>
                </a:gridCol>
                <a:gridCol w="5781675">
                  <a:extLst>
                    <a:ext uri="{9D8B030D-6E8A-4147-A177-3AD203B41FA5}">
                      <a16:colId xmlns:a16="http://schemas.microsoft.com/office/drawing/2014/main" val="3108362805"/>
                    </a:ext>
                  </a:extLst>
                </a:gridCol>
              </a:tblGrid>
              <a:tr h="304800">
                <a:tc>
                  <a:txBody>
                    <a:bodyPr/>
                    <a:lstStyle>
                      <a:lvl1pPr>
                        <a:lnSpc>
                          <a:spcPct val="90000"/>
                        </a:lnSpc>
                        <a:spcBef>
                          <a:spcPts val="1000"/>
                        </a:spcBef>
                        <a:buFont typeface="Arial" panose="020B0604020202020204" pitchFamily="34" charset="0"/>
                        <a:defRPr sz="2400">
                          <a:solidFill>
                            <a:schemeClr val="tx1"/>
                          </a:solidFill>
                          <a:latin typeface="Arial" panose="020B0604020202020204" pitchFamily="34" charset="0"/>
                          <a:cs typeface="Arial" panose="020B0604020202020204" pitchFamily="34" charset="0"/>
                        </a:defRPr>
                      </a:lvl1pPr>
                      <a:lvl2pPr>
                        <a:lnSpc>
                          <a:spcPct val="90000"/>
                        </a:lnSpc>
                        <a:spcBef>
                          <a:spcPts val="500"/>
                        </a:spcBef>
                        <a:buFont typeface="Arial" panose="020B0604020202020204" pitchFamily="34" charset="0"/>
                        <a:defRPr sz="2000">
                          <a:solidFill>
                            <a:schemeClr val="tx1"/>
                          </a:solidFill>
                          <a:latin typeface="Arial" panose="020B0604020202020204" pitchFamily="34" charset="0"/>
                          <a:cs typeface="Arial" panose="020B0604020202020204" pitchFamily="34" charset="0"/>
                        </a:defRPr>
                      </a:lvl2pPr>
                      <a:lvl3pPr>
                        <a:lnSpc>
                          <a:spcPct val="90000"/>
                        </a:lnSpc>
                        <a:spcBef>
                          <a:spcPts val="500"/>
                        </a:spcBef>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a:lnSpc>
                          <a:spcPct val="90000"/>
                        </a:lnSpc>
                        <a:spcBef>
                          <a:spcPts val="500"/>
                        </a:spcBef>
                        <a:buFont typeface="Arial" panose="020B0604020202020204" pitchFamily="34" charset="0"/>
                        <a:defRPr sz="1600">
                          <a:solidFill>
                            <a:schemeClr val="tx1"/>
                          </a:solidFill>
                          <a:latin typeface="Arial" panose="020B0604020202020204" pitchFamily="34" charset="0"/>
                          <a:cs typeface="Arial" panose="020B0604020202020204" pitchFamily="34" charset="0"/>
                        </a:defRPr>
                      </a:lvl4pPr>
                      <a:lvl5pPr>
                        <a:lnSpc>
                          <a:spcPct val="90000"/>
                        </a:lnSpc>
                        <a:spcBef>
                          <a:spcPts val="500"/>
                        </a:spcBef>
                        <a:buFont typeface="Arial" panose="020B0604020202020204" pitchFamily="34" charset="0"/>
                        <a:defRPr sz="1600">
                          <a:solidFill>
                            <a:schemeClr val="tx1"/>
                          </a:solidFill>
                          <a:latin typeface="Arial" panose="020B0604020202020204" pitchFamily="34" charset="0"/>
                          <a:cs typeface="Arial" panose="020B060402020202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Arial" panose="020B0604020202020204" pitchFamily="34" charset="0"/>
                          <a:cs typeface="Arial" panose="020B060402020202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Arial" panose="020B0604020202020204" pitchFamily="34" charset="0"/>
                          <a:cs typeface="Arial" panose="020B060402020202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Arial" panose="020B0604020202020204" pitchFamily="34" charset="0"/>
                          <a:cs typeface="Arial" panose="020B060402020202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Arial" panose="020B0604020202020204" pitchFamily="34" charset="0"/>
                          <a:cs typeface="Arial" panose="020B0604020202020204" pitchFamily="34" charset="0"/>
                        </a:defRPr>
                      </a:lvl9pPr>
                    </a:lstStyle>
                    <a:p>
                      <a:pPr marL="0" marR="0" lvl="0" indent="0" algn="justLow" defTabSz="914400" rtl="0" eaLnBrk="1" fontAlgn="base" latinLnBrk="0" hangingPunct="1">
                        <a:lnSpc>
                          <a:spcPct val="90000"/>
                        </a:lnSpc>
                        <a:spcBef>
                          <a:spcPts val="1000"/>
                        </a:spcBef>
                        <a:spcAft>
                          <a:spcPct val="0"/>
                        </a:spcAft>
                        <a:buClrTx/>
                        <a:buSzTx/>
                        <a:buFont typeface="Arial" panose="020B0604020202020204" pitchFamily="34" charset="0"/>
                        <a:buNone/>
                        <a:tabLst/>
                      </a:pPr>
                      <a:r>
                        <a:rPr kumimoji="0" lang="vi-VN" altLang="en-US" sz="22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a. Để cạnh tranh với các nhà sản xuất cung ứng sản phẩm kẹo dừa, doanh nghiệp H đã áp dụng công nghệ, đầu tư máy móc hiện đại, tìm tòi và đưa ra các sản phẩm mới, chưa có trên thị trường.</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a:lnSpc>
                          <a:spcPct val="90000"/>
                        </a:lnSpc>
                        <a:spcBef>
                          <a:spcPts val="1000"/>
                        </a:spcBef>
                        <a:buFont typeface="Arial" panose="020B0604020202020204" pitchFamily="34" charset="0"/>
                        <a:defRPr sz="2400">
                          <a:solidFill>
                            <a:schemeClr val="tx1"/>
                          </a:solidFill>
                          <a:latin typeface="Arial" panose="020B0604020202020204" pitchFamily="34" charset="0"/>
                          <a:cs typeface="Arial" panose="020B0604020202020204" pitchFamily="34" charset="0"/>
                        </a:defRPr>
                      </a:lvl1pPr>
                      <a:lvl2pPr>
                        <a:lnSpc>
                          <a:spcPct val="90000"/>
                        </a:lnSpc>
                        <a:spcBef>
                          <a:spcPts val="500"/>
                        </a:spcBef>
                        <a:buFont typeface="Arial" panose="020B0604020202020204" pitchFamily="34" charset="0"/>
                        <a:defRPr sz="2000">
                          <a:solidFill>
                            <a:schemeClr val="tx1"/>
                          </a:solidFill>
                          <a:latin typeface="Arial" panose="020B0604020202020204" pitchFamily="34" charset="0"/>
                          <a:cs typeface="Arial" panose="020B0604020202020204" pitchFamily="34" charset="0"/>
                        </a:defRPr>
                      </a:lvl2pPr>
                      <a:lvl3pPr>
                        <a:lnSpc>
                          <a:spcPct val="90000"/>
                        </a:lnSpc>
                        <a:spcBef>
                          <a:spcPts val="500"/>
                        </a:spcBef>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a:lnSpc>
                          <a:spcPct val="90000"/>
                        </a:lnSpc>
                        <a:spcBef>
                          <a:spcPts val="500"/>
                        </a:spcBef>
                        <a:buFont typeface="Arial" panose="020B0604020202020204" pitchFamily="34" charset="0"/>
                        <a:defRPr sz="1600">
                          <a:solidFill>
                            <a:schemeClr val="tx1"/>
                          </a:solidFill>
                          <a:latin typeface="Arial" panose="020B0604020202020204" pitchFamily="34" charset="0"/>
                          <a:cs typeface="Arial" panose="020B0604020202020204" pitchFamily="34" charset="0"/>
                        </a:defRPr>
                      </a:lvl4pPr>
                      <a:lvl5pPr>
                        <a:lnSpc>
                          <a:spcPct val="90000"/>
                        </a:lnSpc>
                        <a:spcBef>
                          <a:spcPts val="500"/>
                        </a:spcBef>
                        <a:buFont typeface="Arial" panose="020B0604020202020204" pitchFamily="34" charset="0"/>
                        <a:defRPr sz="1600">
                          <a:solidFill>
                            <a:schemeClr val="tx1"/>
                          </a:solidFill>
                          <a:latin typeface="Arial" panose="020B0604020202020204" pitchFamily="34" charset="0"/>
                          <a:cs typeface="Arial" panose="020B060402020202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Arial" panose="020B0604020202020204" pitchFamily="34" charset="0"/>
                          <a:cs typeface="Arial" panose="020B060402020202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Arial" panose="020B0604020202020204" pitchFamily="34" charset="0"/>
                          <a:cs typeface="Arial" panose="020B060402020202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Arial" panose="020B0604020202020204" pitchFamily="34" charset="0"/>
                          <a:cs typeface="Arial" panose="020B060402020202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Arial" panose="020B0604020202020204" pitchFamily="34" charset="0"/>
                          <a:cs typeface="Arial" panose="020B0604020202020204" pitchFamily="34" charset="0"/>
                        </a:defRPr>
                      </a:lvl9pPr>
                    </a:lstStyle>
                    <a:p>
                      <a:pPr marL="0" marR="0" lvl="0" indent="0" algn="justLow" defTabSz="914400" rtl="0" eaLnBrk="1" fontAlgn="base" latinLnBrk="0" hangingPunct="1">
                        <a:lnSpc>
                          <a:spcPct val="90000"/>
                        </a:lnSpc>
                        <a:spcBef>
                          <a:spcPts val="1000"/>
                        </a:spcBef>
                        <a:spcAft>
                          <a:spcPct val="0"/>
                        </a:spcAft>
                        <a:buClrTx/>
                        <a:buSzTx/>
                        <a:buFont typeface="Arial" panose="020B0604020202020204" pitchFamily="34" charset="0"/>
                        <a:buNone/>
                        <a:tabLst/>
                      </a:pPr>
                      <a:r>
                        <a:rPr kumimoji="0" lang="vi-VN" altLang="en-US" sz="2200" b="1"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r>
                        <a:rPr kumimoji="0" lang="vi-VN" altLang="en-US" sz="22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Doanh nghiệp H đã cạnh tranh lành mạnh khi áp dụng công nghệ, đầu tư vào máy móc hiện đại, tìm tòi và đưa ra các sản phẩm mới.</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916783059"/>
                  </a:ext>
                </a:extLst>
              </a:tr>
              <a:tr h="304800">
                <a:tc>
                  <a:txBody>
                    <a:bodyPr/>
                    <a:lstStyle>
                      <a:lvl1pPr>
                        <a:lnSpc>
                          <a:spcPct val="90000"/>
                        </a:lnSpc>
                        <a:spcBef>
                          <a:spcPts val="1000"/>
                        </a:spcBef>
                        <a:buFont typeface="Arial" panose="020B0604020202020204" pitchFamily="34" charset="0"/>
                        <a:defRPr sz="2400">
                          <a:solidFill>
                            <a:schemeClr val="tx1"/>
                          </a:solidFill>
                          <a:latin typeface="Arial" panose="020B0604020202020204" pitchFamily="34" charset="0"/>
                          <a:cs typeface="Arial" panose="020B0604020202020204" pitchFamily="34" charset="0"/>
                        </a:defRPr>
                      </a:lvl1pPr>
                      <a:lvl2pPr>
                        <a:lnSpc>
                          <a:spcPct val="90000"/>
                        </a:lnSpc>
                        <a:spcBef>
                          <a:spcPts val="500"/>
                        </a:spcBef>
                        <a:buFont typeface="Arial" panose="020B0604020202020204" pitchFamily="34" charset="0"/>
                        <a:defRPr sz="2000">
                          <a:solidFill>
                            <a:schemeClr val="tx1"/>
                          </a:solidFill>
                          <a:latin typeface="Arial" panose="020B0604020202020204" pitchFamily="34" charset="0"/>
                          <a:cs typeface="Arial" panose="020B0604020202020204" pitchFamily="34" charset="0"/>
                        </a:defRPr>
                      </a:lvl2pPr>
                      <a:lvl3pPr>
                        <a:lnSpc>
                          <a:spcPct val="90000"/>
                        </a:lnSpc>
                        <a:spcBef>
                          <a:spcPts val="500"/>
                        </a:spcBef>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a:lnSpc>
                          <a:spcPct val="90000"/>
                        </a:lnSpc>
                        <a:spcBef>
                          <a:spcPts val="500"/>
                        </a:spcBef>
                        <a:buFont typeface="Arial" panose="020B0604020202020204" pitchFamily="34" charset="0"/>
                        <a:defRPr sz="1600">
                          <a:solidFill>
                            <a:schemeClr val="tx1"/>
                          </a:solidFill>
                          <a:latin typeface="Arial" panose="020B0604020202020204" pitchFamily="34" charset="0"/>
                          <a:cs typeface="Arial" panose="020B0604020202020204" pitchFamily="34" charset="0"/>
                        </a:defRPr>
                      </a:lvl4pPr>
                      <a:lvl5pPr>
                        <a:lnSpc>
                          <a:spcPct val="90000"/>
                        </a:lnSpc>
                        <a:spcBef>
                          <a:spcPts val="500"/>
                        </a:spcBef>
                        <a:buFont typeface="Arial" panose="020B0604020202020204" pitchFamily="34" charset="0"/>
                        <a:defRPr sz="1600">
                          <a:solidFill>
                            <a:schemeClr val="tx1"/>
                          </a:solidFill>
                          <a:latin typeface="Arial" panose="020B0604020202020204" pitchFamily="34" charset="0"/>
                          <a:cs typeface="Arial" panose="020B060402020202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Arial" panose="020B0604020202020204" pitchFamily="34" charset="0"/>
                          <a:cs typeface="Arial" panose="020B060402020202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Arial" panose="020B0604020202020204" pitchFamily="34" charset="0"/>
                          <a:cs typeface="Arial" panose="020B060402020202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Arial" panose="020B0604020202020204" pitchFamily="34" charset="0"/>
                          <a:cs typeface="Arial" panose="020B060402020202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Arial" panose="020B0604020202020204" pitchFamily="34" charset="0"/>
                          <a:cs typeface="Arial" panose="020B0604020202020204" pitchFamily="34" charset="0"/>
                        </a:defRPr>
                      </a:lvl9pPr>
                    </a:lstStyle>
                    <a:p>
                      <a:pPr marL="0" marR="0" lvl="0" indent="0" algn="justLow" defTabSz="914400" rtl="0" eaLnBrk="1" fontAlgn="base" latinLnBrk="0" hangingPunct="1">
                        <a:lnSpc>
                          <a:spcPct val="90000"/>
                        </a:lnSpc>
                        <a:spcBef>
                          <a:spcPts val="1000"/>
                        </a:spcBef>
                        <a:spcAft>
                          <a:spcPct val="0"/>
                        </a:spcAft>
                        <a:buClrTx/>
                        <a:buSzTx/>
                        <a:buFont typeface="Arial" panose="020B0604020202020204" pitchFamily="34" charset="0"/>
                        <a:buNone/>
                        <a:tabLst/>
                      </a:pPr>
                      <a:r>
                        <a:rPr kumimoji="0" lang="vi-VN" altLang="en-US" sz="22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b. Anh T là kĩ sư làm việc cho doanh nghiệp A chuyên sản xuất nước uống đóng chai. Biết anh T nắm giữ quy trình sản xuất của doanh nghiệp A, doanh nghiệp B đã tìm mọi cách để mời anh T về làm việc và hứa sẽ trả một số tiền lớn nếu anh chia sẻ quy trình sản xuất của doanh nghiệp A cho họ.</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lnSpc>
                          <a:spcPct val="90000"/>
                        </a:lnSpc>
                        <a:spcBef>
                          <a:spcPts val="1000"/>
                        </a:spcBef>
                        <a:buFont typeface="Arial" panose="020B0604020202020204" pitchFamily="34" charset="0"/>
                        <a:defRPr sz="2400">
                          <a:solidFill>
                            <a:schemeClr val="tx1"/>
                          </a:solidFill>
                          <a:latin typeface="Arial" panose="020B0604020202020204" pitchFamily="34" charset="0"/>
                          <a:cs typeface="Arial" panose="020B0604020202020204" pitchFamily="34" charset="0"/>
                        </a:defRPr>
                      </a:lvl1pPr>
                      <a:lvl2pPr>
                        <a:lnSpc>
                          <a:spcPct val="90000"/>
                        </a:lnSpc>
                        <a:spcBef>
                          <a:spcPts val="500"/>
                        </a:spcBef>
                        <a:buFont typeface="Arial" panose="020B0604020202020204" pitchFamily="34" charset="0"/>
                        <a:defRPr sz="2000">
                          <a:solidFill>
                            <a:schemeClr val="tx1"/>
                          </a:solidFill>
                          <a:latin typeface="Arial" panose="020B0604020202020204" pitchFamily="34" charset="0"/>
                          <a:cs typeface="Arial" panose="020B0604020202020204" pitchFamily="34" charset="0"/>
                        </a:defRPr>
                      </a:lvl2pPr>
                      <a:lvl3pPr>
                        <a:lnSpc>
                          <a:spcPct val="90000"/>
                        </a:lnSpc>
                        <a:spcBef>
                          <a:spcPts val="500"/>
                        </a:spcBef>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a:lnSpc>
                          <a:spcPct val="90000"/>
                        </a:lnSpc>
                        <a:spcBef>
                          <a:spcPts val="500"/>
                        </a:spcBef>
                        <a:buFont typeface="Arial" panose="020B0604020202020204" pitchFamily="34" charset="0"/>
                        <a:defRPr sz="1600">
                          <a:solidFill>
                            <a:schemeClr val="tx1"/>
                          </a:solidFill>
                          <a:latin typeface="Arial" panose="020B0604020202020204" pitchFamily="34" charset="0"/>
                          <a:cs typeface="Arial" panose="020B0604020202020204" pitchFamily="34" charset="0"/>
                        </a:defRPr>
                      </a:lvl4pPr>
                      <a:lvl5pPr>
                        <a:lnSpc>
                          <a:spcPct val="90000"/>
                        </a:lnSpc>
                        <a:spcBef>
                          <a:spcPts val="500"/>
                        </a:spcBef>
                        <a:buFont typeface="Arial" panose="020B0604020202020204" pitchFamily="34" charset="0"/>
                        <a:defRPr sz="1600">
                          <a:solidFill>
                            <a:schemeClr val="tx1"/>
                          </a:solidFill>
                          <a:latin typeface="Arial" panose="020B0604020202020204" pitchFamily="34" charset="0"/>
                          <a:cs typeface="Arial" panose="020B060402020202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Arial" panose="020B0604020202020204" pitchFamily="34" charset="0"/>
                          <a:cs typeface="Arial" panose="020B060402020202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Arial" panose="020B0604020202020204" pitchFamily="34" charset="0"/>
                          <a:cs typeface="Arial" panose="020B060402020202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Arial" panose="020B0604020202020204" pitchFamily="34" charset="0"/>
                          <a:cs typeface="Arial" panose="020B060402020202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Arial" panose="020B0604020202020204" pitchFamily="34" charset="0"/>
                          <a:cs typeface="Arial" panose="020B0604020202020204" pitchFamily="34" charset="0"/>
                        </a:defRPr>
                      </a:lvl9pPr>
                    </a:lstStyle>
                    <a:p>
                      <a:pPr marL="0" marR="0" lvl="0" indent="0" algn="justLow" defTabSz="914400" rtl="0" eaLnBrk="1" fontAlgn="base" latinLnBrk="0" hangingPunct="1">
                        <a:lnSpc>
                          <a:spcPct val="90000"/>
                        </a:lnSpc>
                        <a:spcBef>
                          <a:spcPts val="1000"/>
                        </a:spcBef>
                        <a:spcAft>
                          <a:spcPct val="0"/>
                        </a:spcAft>
                        <a:buClrTx/>
                        <a:buSzTx/>
                        <a:buFont typeface="Arial" panose="020B0604020202020204" pitchFamily="34" charset="0"/>
                        <a:buNone/>
                        <a:tabLst/>
                      </a:pPr>
                      <a:r>
                        <a:rPr kumimoji="0" lang="vi-VN" altLang="en-US" sz="2200" b="1"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r>
                        <a:rPr kumimoji="0" lang="vi-VN" altLang="en-US" sz="22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Doanh nghiệp B đã cạnh tranh không lành mạnh khi mời anh T và trả số tiền lớn để biết được quy trình sản xuất của Doanh nghiệp A. Đây là biểu hiện xâm phạm thông tin, bí mật trong kinh doanh.</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854769079"/>
                  </a:ext>
                </a:extLst>
              </a:tr>
              <a:tr h="304800">
                <a:tc>
                  <a:txBody>
                    <a:bodyPr/>
                    <a:lstStyle>
                      <a:lvl1pPr>
                        <a:lnSpc>
                          <a:spcPct val="90000"/>
                        </a:lnSpc>
                        <a:spcBef>
                          <a:spcPts val="1000"/>
                        </a:spcBef>
                        <a:buFont typeface="Arial" panose="020B0604020202020204" pitchFamily="34" charset="0"/>
                        <a:defRPr sz="2400">
                          <a:solidFill>
                            <a:schemeClr val="tx1"/>
                          </a:solidFill>
                          <a:latin typeface="Arial" panose="020B0604020202020204" pitchFamily="34" charset="0"/>
                          <a:cs typeface="Arial" panose="020B0604020202020204" pitchFamily="34" charset="0"/>
                        </a:defRPr>
                      </a:lvl1pPr>
                      <a:lvl2pPr>
                        <a:lnSpc>
                          <a:spcPct val="90000"/>
                        </a:lnSpc>
                        <a:spcBef>
                          <a:spcPts val="500"/>
                        </a:spcBef>
                        <a:buFont typeface="Arial" panose="020B0604020202020204" pitchFamily="34" charset="0"/>
                        <a:defRPr sz="2000">
                          <a:solidFill>
                            <a:schemeClr val="tx1"/>
                          </a:solidFill>
                          <a:latin typeface="Arial" panose="020B0604020202020204" pitchFamily="34" charset="0"/>
                          <a:cs typeface="Arial" panose="020B0604020202020204" pitchFamily="34" charset="0"/>
                        </a:defRPr>
                      </a:lvl2pPr>
                      <a:lvl3pPr>
                        <a:lnSpc>
                          <a:spcPct val="90000"/>
                        </a:lnSpc>
                        <a:spcBef>
                          <a:spcPts val="500"/>
                        </a:spcBef>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a:lnSpc>
                          <a:spcPct val="90000"/>
                        </a:lnSpc>
                        <a:spcBef>
                          <a:spcPts val="500"/>
                        </a:spcBef>
                        <a:buFont typeface="Arial" panose="020B0604020202020204" pitchFamily="34" charset="0"/>
                        <a:defRPr sz="1600">
                          <a:solidFill>
                            <a:schemeClr val="tx1"/>
                          </a:solidFill>
                          <a:latin typeface="Arial" panose="020B0604020202020204" pitchFamily="34" charset="0"/>
                          <a:cs typeface="Arial" panose="020B0604020202020204" pitchFamily="34" charset="0"/>
                        </a:defRPr>
                      </a:lvl4pPr>
                      <a:lvl5pPr>
                        <a:lnSpc>
                          <a:spcPct val="90000"/>
                        </a:lnSpc>
                        <a:spcBef>
                          <a:spcPts val="500"/>
                        </a:spcBef>
                        <a:buFont typeface="Arial" panose="020B0604020202020204" pitchFamily="34" charset="0"/>
                        <a:defRPr sz="1600">
                          <a:solidFill>
                            <a:schemeClr val="tx1"/>
                          </a:solidFill>
                          <a:latin typeface="Arial" panose="020B0604020202020204" pitchFamily="34" charset="0"/>
                          <a:cs typeface="Arial" panose="020B060402020202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Arial" panose="020B0604020202020204" pitchFamily="34" charset="0"/>
                          <a:cs typeface="Arial" panose="020B060402020202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Arial" panose="020B0604020202020204" pitchFamily="34" charset="0"/>
                          <a:cs typeface="Arial" panose="020B060402020202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Arial" panose="020B0604020202020204" pitchFamily="34" charset="0"/>
                          <a:cs typeface="Arial" panose="020B060402020202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Arial" panose="020B0604020202020204" pitchFamily="34" charset="0"/>
                          <a:cs typeface="Arial" panose="020B0604020202020204" pitchFamily="34" charset="0"/>
                        </a:defRPr>
                      </a:lvl9pPr>
                    </a:lstStyle>
                    <a:p>
                      <a:pPr marL="0" marR="0" lvl="0" indent="0" algn="justLow" defTabSz="914400" rtl="0" eaLnBrk="1" fontAlgn="base" latinLnBrk="0" hangingPunct="1">
                        <a:lnSpc>
                          <a:spcPct val="90000"/>
                        </a:lnSpc>
                        <a:spcBef>
                          <a:spcPts val="1000"/>
                        </a:spcBef>
                        <a:spcAft>
                          <a:spcPct val="0"/>
                        </a:spcAft>
                        <a:buClrTx/>
                        <a:buSzTx/>
                        <a:buFont typeface="Arial" panose="020B0604020202020204" pitchFamily="34" charset="0"/>
                        <a:buNone/>
                        <a:tabLst/>
                      </a:pPr>
                      <a:r>
                        <a:rPr kumimoji="0" lang="vi-VN" altLang="en-US" sz="22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c. Ngành Hàng không đang chứng kiến sự phát triển mạnh mẽ khi xuất hiện ngày càng nhiều hãng hàng không và sự cạnh tranh diễn ra ngày càng khốc liệt. Nếu hãng Q hướng đến phân khúc khách hàng cao cấp, lấy chất lượng dịch vụ làm điểm mạnh thì hãng G hướng đến tiêu chí cạnh tranh về giá, phù hợp với nhu cầu và khả năng thanh toán của khách hàng.</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99"/>
                    </a:solidFill>
                  </a:tcPr>
                </a:tc>
                <a:tc>
                  <a:txBody>
                    <a:bodyPr/>
                    <a:lstStyle>
                      <a:lvl1pPr>
                        <a:lnSpc>
                          <a:spcPct val="90000"/>
                        </a:lnSpc>
                        <a:spcBef>
                          <a:spcPts val="1000"/>
                        </a:spcBef>
                        <a:buFont typeface="Arial" panose="020B0604020202020204" pitchFamily="34" charset="0"/>
                        <a:defRPr sz="2400">
                          <a:solidFill>
                            <a:schemeClr val="tx1"/>
                          </a:solidFill>
                          <a:latin typeface="Arial" panose="020B0604020202020204" pitchFamily="34" charset="0"/>
                          <a:cs typeface="Arial" panose="020B0604020202020204" pitchFamily="34" charset="0"/>
                        </a:defRPr>
                      </a:lvl1pPr>
                      <a:lvl2pPr>
                        <a:lnSpc>
                          <a:spcPct val="90000"/>
                        </a:lnSpc>
                        <a:spcBef>
                          <a:spcPts val="500"/>
                        </a:spcBef>
                        <a:buFont typeface="Arial" panose="020B0604020202020204" pitchFamily="34" charset="0"/>
                        <a:defRPr sz="2000">
                          <a:solidFill>
                            <a:schemeClr val="tx1"/>
                          </a:solidFill>
                          <a:latin typeface="Arial" panose="020B0604020202020204" pitchFamily="34" charset="0"/>
                          <a:cs typeface="Arial" panose="020B0604020202020204" pitchFamily="34" charset="0"/>
                        </a:defRPr>
                      </a:lvl2pPr>
                      <a:lvl3pPr>
                        <a:lnSpc>
                          <a:spcPct val="90000"/>
                        </a:lnSpc>
                        <a:spcBef>
                          <a:spcPts val="500"/>
                        </a:spcBef>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a:lnSpc>
                          <a:spcPct val="90000"/>
                        </a:lnSpc>
                        <a:spcBef>
                          <a:spcPts val="500"/>
                        </a:spcBef>
                        <a:buFont typeface="Arial" panose="020B0604020202020204" pitchFamily="34" charset="0"/>
                        <a:defRPr sz="1600">
                          <a:solidFill>
                            <a:schemeClr val="tx1"/>
                          </a:solidFill>
                          <a:latin typeface="Arial" panose="020B0604020202020204" pitchFamily="34" charset="0"/>
                          <a:cs typeface="Arial" panose="020B0604020202020204" pitchFamily="34" charset="0"/>
                        </a:defRPr>
                      </a:lvl4pPr>
                      <a:lvl5pPr>
                        <a:lnSpc>
                          <a:spcPct val="90000"/>
                        </a:lnSpc>
                        <a:spcBef>
                          <a:spcPts val="500"/>
                        </a:spcBef>
                        <a:buFont typeface="Arial" panose="020B0604020202020204" pitchFamily="34" charset="0"/>
                        <a:defRPr sz="1600">
                          <a:solidFill>
                            <a:schemeClr val="tx1"/>
                          </a:solidFill>
                          <a:latin typeface="Arial" panose="020B0604020202020204" pitchFamily="34" charset="0"/>
                          <a:cs typeface="Arial" panose="020B060402020202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Arial" panose="020B0604020202020204" pitchFamily="34" charset="0"/>
                          <a:cs typeface="Arial" panose="020B060402020202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Arial" panose="020B0604020202020204" pitchFamily="34" charset="0"/>
                          <a:cs typeface="Arial" panose="020B060402020202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Arial" panose="020B0604020202020204" pitchFamily="34" charset="0"/>
                          <a:cs typeface="Arial" panose="020B060402020202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Arial" panose="020B0604020202020204" pitchFamily="34" charset="0"/>
                          <a:cs typeface="Arial" panose="020B0604020202020204" pitchFamily="34" charset="0"/>
                        </a:defRPr>
                      </a:lvl9pPr>
                    </a:lstStyle>
                    <a:p>
                      <a:pPr marL="0" marR="0" lvl="0" indent="0" algn="justLow" defTabSz="914400" rtl="0" eaLnBrk="1" fontAlgn="base" latinLnBrk="0" hangingPunct="1">
                        <a:lnSpc>
                          <a:spcPct val="90000"/>
                        </a:lnSpc>
                        <a:spcBef>
                          <a:spcPts val="1000"/>
                        </a:spcBef>
                        <a:spcAft>
                          <a:spcPct val="0"/>
                        </a:spcAft>
                        <a:buClrTx/>
                        <a:buSzTx/>
                        <a:buFont typeface="Arial" panose="020B0604020202020204" pitchFamily="34" charset="0"/>
                        <a:buNone/>
                        <a:tabLst/>
                      </a:pPr>
                      <a:r>
                        <a:rPr kumimoji="0" lang="vi-VN" altLang="en-US" sz="2200" b="1"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r>
                        <a:rPr kumimoji="0" lang="vi-VN" altLang="en-US" sz="22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Hãng hàng không Q và G cạnh tranh lành mạnh, đúng pháp luật, bằng năng lực chọn cách đi riêng. Hãng Q lấy chất lượng làm điểm mạnh, hướng đến khách hàng cao cấp. Hãng G hướng đến giá, nhu cầu và khả năng thanh toán của mọi khách hàng.</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99"/>
                    </a:solidFill>
                  </a:tcPr>
                </a:tc>
                <a:extLst>
                  <a:ext uri="{0D108BD9-81ED-4DB2-BD59-A6C34878D82A}">
                    <a16:rowId xmlns:a16="http://schemas.microsoft.com/office/drawing/2014/main" val="1753941653"/>
                  </a:ext>
                </a:extLst>
              </a:tr>
            </a:tbl>
          </a:graphicData>
        </a:graphic>
      </p:graphicFrame>
      <p:sp>
        <p:nvSpPr>
          <p:cNvPr id="10" name="Rectangle 9">
            <a:extLst>
              <a:ext uri="{FF2B5EF4-FFF2-40B4-BE49-F238E27FC236}">
                <a16:creationId xmlns:a16="http://schemas.microsoft.com/office/drawing/2014/main" id="{B230772B-F89D-8CC3-800B-C549006F53A0}"/>
              </a:ext>
            </a:extLst>
          </p:cNvPr>
          <p:cNvSpPr>
            <a:spLocks noChangeArrowheads="1"/>
          </p:cNvSpPr>
          <p:nvPr/>
        </p:nvSpPr>
        <p:spPr bwMode="auto">
          <a:xfrm>
            <a:off x="6083300" y="750888"/>
            <a:ext cx="5727700" cy="1108075"/>
          </a:xfrm>
          <a:prstGeom prst="rect">
            <a:avLst/>
          </a:prstGeom>
          <a:solidFill>
            <a:srgbClr val="FFFF99"/>
          </a:solidFill>
          <a:ln>
            <a:noFill/>
          </a:ln>
          <a:extLst>
            <a:ext uri="{91240B29-F687-4F45-9708-019B960494DF}">
              <a14:hiddenLine xmlns:a14="http://schemas.microsoft.com/office/drawing/2010/main" w="25400" algn="ctr">
                <a:solidFill>
                  <a:srgbClr val="0000FF"/>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buClr>
                <a:srgbClr val="000000"/>
              </a:buClr>
              <a:buFont typeface="Arial" panose="020B0604020202020204" pitchFamily="34" charset="0"/>
              <a:buNone/>
            </a:pPr>
            <a:endParaRPr lang="en-US" altLang="en-US" sz="1400">
              <a:solidFill>
                <a:srgbClr val="FFF8F3"/>
              </a:solidFill>
              <a:ea typeface="YF补 汉仪夏日体+黑白emoji"/>
              <a:cs typeface="YF补 汉仪夏日体+黑白emoji"/>
              <a:sym typeface="Arial" panose="020B0604020202020204" pitchFamily="34" charset="0"/>
            </a:endParaRPr>
          </a:p>
        </p:txBody>
      </p:sp>
      <p:sp>
        <p:nvSpPr>
          <p:cNvPr id="2" name="Rectangle 9">
            <a:extLst>
              <a:ext uri="{FF2B5EF4-FFF2-40B4-BE49-F238E27FC236}">
                <a16:creationId xmlns:a16="http://schemas.microsoft.com/office/drawing/2014/main" id="{76775B2A-AE6E-12A4-FB8C-EFD84DEDB75C}"/>
              </a:ext>
            </a:extLst>
          </p:cNvPr>
          <p:cNvSpPr>
            <a:spLocks noChangeArrowheads="1"/>
          </p:cNvSpPr>
          <p:nvPr/>
        </p:nvSpPr>
        <p:spPr bwMode="auto">
          <a:xfrm>
            <a:off x="6083300" y="2147888"/>
            <a:ext cx="5638800" cy="1781175"/>
          </a:xfrm>
          <a:prstGeom prst="rect">
            <a:avLst/>
          </a:prstGeom>
          <a:solidFill>
            <a:srgbClr val="CCFFCC"/>
          </a:solidFill>
          <a:ln>
            <a:noFill/>
          </a:ln>
          <a:extLst>
            <a:ext uri="{91240B29-F687-4F45-9708-019B960494DF}">
              <a14:hiddenLine xmlns:a14="http://schemas.microsoft.com/office/drawing/2010/main" w="25400" algn="ctr">
                <a:solidFill>
                  <a:srgbClr val="0000FF"/>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buClr>
                <a:srgbClr val="000000"/>
              </a:buClr>
              <a:buFont typeface="Arial" panose="020B0604020202020204" pitchFamily="34" charset="0"/>
              <a:buNone/>
            </a:pPr>
            <a:endParaRPr lang="en-US" altLang="en-US" sz="1400">
              <a:solidFill>
                <a:srgbClr val="FFF8F3"/>
              </a:solidFill>
              <a:ea typeface="YF补 汉仪夏日体+黑白emoji"/>
              <a:cs typeface="YF补 汉仪夏日体+黑白emoji"/>
              <a:sym typeface="Arial" panose="020B0604020202020204" pitchFamily="34" charset="0"/>
            </a:endParaRPr>
          </a:p>
        </p:txBody>
      </p:sp>
      <p:sp>
        <p:nvSpPr>
          <p:cNvPr id="3" name="Rectangle 9">
            <a:extLst>
              <a:ext uri="{FF2B5EF4-FFF2-40B4-BE49-F238E27FC236}">
                <a16:creationId xmlns:a16="http://schemas.microsoft.com/office/drawing/2014/main" id="{FC6749A5-960A-4D91-CF6E-89932F45C142}"/>
              </a:ext>
            </a:extLst>
          </p:cNvPr>
          <p:cNvSpPr>
            <a:spLocks noChangeArrowheads="1"/>
          </p:cNvSpPr>
          <p:nvPr/>
        </p:nvSpPr>
        <p:spPr bwMode="auto">
          <a:xfrm>
            <a:off x="6096000" y="4243388"/>
            <a:ext cx="5638800" cy="2212975"/>
          </a:xfrm>
          <a:prstGeom prst="rect">
            <a:avLst/>
          </a:prstGeom>
          <a:solidFill>
            <a:srgbClr val="FFCC99"/>
          </a:solidFill>
          <a:ln>
            <a:noFill/>
          </a:ln>
          <a:extLst>
            <a:ext uri="{91240B29-F687-4F45-9708-019B960494DF}">
              <a14:hiddenLine xmlns:a14="http://schemas.microsoft.com/office/drawing/2010/main" w="25400" algn="ctr">
                <a:solidFill>
                  <a:srgbClr val="0000FF"/>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buClr>
                <a:srgbClr val="000000"/>
              </a:buClr>
              <a:buFont typeface="Arial" panose="020B0604020202020204" pitchFamily="34" charset="0"/>
              <a:buNone/>
            </a:pPr>
            <a:endParaRPr lang="en-US" altLang="en-US" sz="1400">
              <a:solidFill>
                <a:srgbClr val="FFF8F3"/>
              </a:solidFill>
              <a:ea typeface="YF补 汉仪夏日体+黑白emoji"/>
              <a:cs typeface="YF补 汉仪夏日体+黑白emoji"/>
              <a:sym typeface="Arial" panose="020B0604020202020204" pitchFamily="34" charset="0"/>
            </a:endParaRP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xit" presetSubtype="10" fill="hold" nodeType="clickEffect">
                                  <p:stCondLst>
                                    <p:cond delay="0"/>
                                  </p:stCondLst>
                                  <p:childTnLst>
                                    <p:animEffect transition="out" filter="blinds(horizontal)">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xit" presetSubtype="10" fill="hold" nodeType="clickEffect">
                                  <p:stCondLst>
                                    <p:cond delay="0"/>
                                  </p:stCondLst>
                                  <p:childTnLst>
                                    <p:animEffect transition="out" filter="blinds(horizontal)">
                                      <p:cBhvr>
                                        <p:cTn id="11" dur="500"/>
                                        <p:tgtEl>
                                          <p:spTgt spid="2"/>
                                        </p:tgtEl>
                                      </p:cBhvr>
                                    </p:animEffect>
                                    <p:set>
                                      <p:cBhvr>
                                        <p:cTn id="12" dur="1" fill="hold">
                                          <p:stCondLst>
                                            <p:cond delay="499"/>
                                          </p:stCondLst>
                                        </p:cTn>
                                        <p:tgtEl>
                                          <p:spTgt spid="2"/>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xit" presetSubtype="10" fill="hold" nodeType="clickEffect">
                                  <p:stCondLst>
                                    <p:cond delay="0"/>
                                  </p:stCondLst>
                                  <p:childTnLst>
                                    <p:animEffect transition="out" filter="blinds(horizontal)">
                                      <p:cBhvr>
                                        <p:cTn id="16" dur="500"/>
                                        <p:tgtEl>
                                          <p:spTgt spid="3"/>
                                        </p:tgtEl>
                                      </p:cBhvr>
                                    </p:animEffect>
                                    <p:set>
                                      <p:cBhvr>
                                        <p:cTn id="17"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animBg="1"/>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BCD69E8-A416-CCC8-920E-7442FAA0F2B8}"/>
              </a:ext>
            </a:extLst>
          </p:cNvPr>
          <p:cNvSpPr>
            <a:spLocks noGrp="1"/>
          </p:cNvSpPr>
          <p:nvPr>
            <p:ph type="body" sz="quarter" idx="4294967295"/>
          </p:nvPr>
        </p:nvSpPr>
        <p:spPr>
          <a:xfrm>
            <a:off x="0" y="0"/>
            <a:ext cx="12192000" cy="723900"/>
          </a:xfrm>
          <a:solidFill>
            <a:srgbClr val="FFCC99"/>
          </a:solidFill>
          <a:ln/>
        </p:spPr>
        <p:txBody>
          <a:bodyPr tIns="91440" anchor="ctr"/>
          <a:lstStyle/>
          <a:p>
            <a:pPr marL="0" indent="0">
              <a:buFont typeface="Arial" panose="020B0604020202020204" pitchFamily="34" charset="0"/>
              <a:buNone/>
            </a:pPr>
            <a:r>
              <a:rPr lang="vi-VN" altLang="en-US" sz="2500" b="1"/>
              <a:t>Bài 3: </a:t>
            </a:r>
            <a:r>
              <a:rPr lang="vi-VN" altLang="en-US" sz="2500"/>
              <a:t>Từ thông tin dưới đây, em hãy phân tích vai trò của cạnh tranh đối với các chủ thể kinh tế </a:t>
            </a:r>
            <a:endParaRPr lang="en-US" altLang="en-US" sz="2500">
              <a:latin typeface="Arial" panose="020B0604020202020204" pitchFamily="34" charset="0"/>
            </a:endParaRPr>
          </a:p>
        </p:txBody>
      </p:sp>
      <p:grpSp>
        <p:nvGrpSpPr>
          <p:cNvPr id="69635" name="Group 2">
            <a:extLst>
              <a:ext uri="{FF2B5EF4-FFF2-40B4-BE49-F238E27FC236}">
                <a16:creationId xmlns:a16="http://schemas.microsoft.com/office/drawing/2014/main" id="{06DD14DE-FBA9-1924-C4AA-390ECBE06C13}"/>
              </a:ext>
            </a:extLst>
          </p:cNvPr>
          <p:cNvGrpSpPr>
            <a:grpSpLocks/>
          </p:cNvGrpSpPr>
          <p:nvPr/>
        </p:nvGrpSpPr>
        <p:grpSpPr bwMode="auto">
          <a:xfrm>
            <a:off x="4506913" y="1339850"/>
            <a:ext cx="3178175" cy="4525963"/>
            <a:chOff x="348360" y="1332374"/>
            <a:chExt cx="2545698" cy="3690873"/>
          </a:xfrm>
        </p:grpSpPr>
        <p:grpSp>
          <p:nvGrpSpPr>
            <p:cNvPr id="69636" name="Group 3">
              <a:extLst>
                <a:ext uri="{FF2B5EF4-FFF2-40B4-BE49-F238E27FC236}">
                  <a16:creationId xmlns:a16="http://schemas.microsoft.com/office/drawing/2014/main" id="{1BAA4DFD-A03E-22A3-5236-9225431C8A55}"/>
                </a:ext>
              </a:extLst>
            </p:cNvPr>
            <p:cNvGrpSpPr>
              <a:grpSpLocks/>
            </p:cNvGrpSpPr>
            <p:nvPr/>
          </p:nvGrpSpPr>
          <p:grpSpPr bwMode="auto">
            <a:xfrm>
              <a:off x="348360" y="4335070"/>
              <a:ext cx="2545698" cy="688177"/>
              <a:chOff x="348360" y="4335070"/>
              <a:chExt cx="2545698" cy="688177"/>
            </a:xfrm>
          </p:grpSpPr>
          <p:sp>
            <p:nvSpPr>
              <p:cNvPr id="10" name="Rectangle 7">
                <a:extLst>
                  <a:ext uri="{FF2B5EF4-FFF2-40B4-BE49-F238E27FC236}">
                    <a16:creationId xmlns:a16="http://schemas.microsoft.com/office/drawing/2014/main" id="{6A80029D-270A-6CA0-74F3-8F8791AD7123}"/>
                  </a:ext>
                </a:extLst>
              </p:cNvPr>
              <p:cNvSpPr/>
              <p:nvPr/>
            </p:nvSpPr>
            <p:spPr>
              <a:xfrm rot="358729">
                <a:off x="348360" y="4422214"/>
                <a:ext cx="2379133" cy="601033"/>
              </a:xfrm>
              <a:custGeom>
                <a:avLst/>
                <a:gdLst>
                  <a:gd name="connsiteX0" fmla="*/ 0 w 1546076"/>
                  <a:gd name="connsiteY0" fmla="*/ 0 h 547777"/>
                  <a:gd name="connsiteX1" fmla="*/ 1546076 w 1546076"/>
                  <a:gd name="connsiteY1" fmla="*/ 0 h 547777"/>
                  <a:gd name="connsiteX2" fmla="*/ 1546076 w 1546076"/>
                  <a:gd name="connsiteY2" fmla="*/ 547777 h 547777"/>
                  <a:gd name="connsiteX3" fmla="*/ 0 w 1546076"/>
                  <a:gd name="connsiteY3" fmla="*/ 547777 h 547777"/>
                  <a:gd name="connsiteX4" fmla="*/ 0 w 1546076"/>
                  <a:gd name="connsiteY4" fmla="*/ 0 h 547777"/>
                  <a:gd name="connsiteX0" fmla="*/ 0 w 1546076"/>
                  <a:gd name="connsiteY0" fmla="*/ 0 h 547777"/>
                  <a:gd name="connsiteX1" fmla="*/ 1546076 w 1546076"/>
                  <a:gd name="connsiteY1" fmla="*/ 0 h 547777"/>
                  <a:gd name="connsiteX2" fmla="*/ 1300823 w 1546076"/>
                  <a:gd name="connsiteY2" fmla="*/ 473861 h 547777"/>
                  <a:gd name="connsiteX3" fmla="*/ 0 w 1546076"/>
                  <a:gd name="connsiteY3" fmla="*/ 547777 h 547777"/>
                  <a:gd name="connsiteX4" fmla="*/ 0 w 1546076"/>
                  <a:gd name="connsiteY4" fmla="*/ 0 h 547777"/>
                  <a:gd name="connsiteX0" fmla="*/ 311437 w 1546076"/>
                  <a:gd name="connsiteY0" fmla="*/ 120616 h 547777"/>
                  <a:gd name="connsiteX1" fmla="*/ 1546076 w 1546076"/>
                  <a:gd name="connsiteY1" fmla="*/ 0 h 547777"/>
                  <a:gd name="connsiteX2" fmla="*/ 1300823 w 1546076"/>
                  <a:gd name="connsiteY2" fmla="*/ 473861 h 547777"/>
                  <a:gd name="connsiteX3" fmla="*/ 0 w 1546076"/>
                  <a:gd name="connsiteY3" fmla="*/ 547777 h 547777"/>
                  <a:gd name="connsiteX4" fmla="*/ 311437 w 1546076"/>
                  <a:gd name="connsiteY4" fmla="*/ 120616 h 547777"/>
                  <a:gd name="connsiteX0" fmla="*/ 454636 w 1546076"/>
                  <a:gd name="connsiteY0" fmla="*/ 97957 h 547777"/>
                  <a:gd name="connsiteX1" fmla="*/ 1546076 w 1546076"/>
                  <a:gd name="connsiteY1" fmla="*/ 0 h 547777"/>
                  <a:gd name="connsiteX2" fmla="*/ 1300823 w 1546076"/>
                  <a:gd name="connsiteY2" fmla="*/ 473861 h 547777"/>
                  <a:gd name="connsiteX3" fmla="*/ 0 w 1546076"/>
                  <a:gd name="connsiteY3" fmla="*/ 547777 h 547777"/>
                  <a:gd name="connsiteX4" fmla="*/ 454636 w 1546076"/>
                  <a:gd name="connsiteY4" fmla="*/ 97957 h 547777"/>
                  <a:gd name="connsiteX0" fmla="*/ 454636 w 1714392"/>
                  <a:gd name="connsiteY0" fmla="*/ 100262 h 550082"/>
                  <a:gd name="connsiteX1" fmla="*/ 1714392 w 1714392"/>
                  <a:gd name="connsiteY1" fmla="*/ 0 h 550082"/>
                  <a:gd name="connsiteX2" fmla="*/ 1300823 w 1714392"/>
                  <a:gd name="connsiteY2" fmla="*/ 476166 h 550082"/>
                  <a:gd name="connsiteX3" fmla="*/ 0 w 1714392"/>
                  <a:gd name="connsiteY3" fmla="*/ 550082 h 550082"/>
                  <a:gd name="connsiteX4" fmla="*/ 454636 w 1714392"/>
                  <a:gd name="connsiteY4" fmla="*/ 100262 h 550082"/>
                  <a:gd name="connsiteX0" fmla="*/ 454636 w 1908260"/>
                  <a:gd name="connsiteY0" fmla="*/ 151213 h 601033"/>
                  <a:gd name="connsiteX1" fmla="*/ 1908260 w 1908260"/>
                  <a:gd name="connsiteY1" fmla="*/ 0 h 601033"/>
                  <a:gd name="connsiteX2" fmla="*/ 1300823 w 1908260"/>
                  <a:gd name="connsiteY2" fmla="*/ 527117 h 601033"/>
                  <a:gd name="connsiteX3" fmla="*/ 0 w 1908260"/>
                  <a:gd name="connsiteY3" fmla="*/ 601033 h 601033"/>
                  <a:gd name="connsiteX4" fmla="*/ 454636 w 1908260"/>
                  <a:gd name="connsiteY4" fmla="*/ 151213 h 601033"/>
                  <a:gd name="connsiteX0" fmla="*/ 675642 w 1908260"/>
                  <a:gd name="connsiteY0" fmla="*/ 66773 h 601033"/>
                  <a:gd name="connsiteX1" fmla="*/ 1908260 w 1908260"/>
                  <a:gd name="connsiteY1" fmla="*/ 0 h 601033"/>
                  <a:gd name="connsiteX2" fmla="*/ 1300823 w 1908260"/>
                  <a:gd name="connsiteY2" fmla="*/ 527117 h 601033"/>
                  <a:gd name="connsiteX3" fmla="*/ 0 w 1908260"/>
                  <a:gd name="connsiteY3" fmla="*/ 601033 h 601033"/>
                  <a:gd name="connsiteX4" fmla="*/ 675642 w 1908260"/>
                  <a:gd name="connsiteY4" fmla="*/ 66773 h 601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8260" h="601033">
                    <a:moveTo>
                      <a:pt x="675642" y="66773"/>
                    </a:moveTo>
                    <a:lnTo>
                      <a:pt x="1908260" y="0"/>
                    </a:lnTo>
                    <a:lnTo>
                      <a:pt x="1300823" y="527117"/>
                    </a:lnTo>
                    <a:lnTo>
                      <a:pt x="0" y="601033"/>
                    </a:lnTo>
                    <a:lnTo>
                      <a:pt x="675642" y="66773"/>
                    </a:lnTo>
                    <a:close/>
                  </a:path>
                </a:pathLst>
              </a:custGeom>
              <a:solidFill>
                <a:schemeClr val="tx1">
                  <a:lumMod val="65000"/>
                  <a:lumOff val="35000"/>
                </a:schemeClr>
              </a:solidFill>
              <a:ln>
                <a:noFill/>
              </a:ln>
              <a:effectLst>
                <a:softEdge rad="1524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ko-KR" altLang="en-US" sz="2700">
                  <a:solidFill>
                    <a:schemeClr val="tx1">
                      <a:lumMod val="75000"/>
                      <a:lumOff val="25000"/>
                    </a:schemeClr>
                  </a:solidFill>
                </a:endParaRPr>
              </a:p>
            </p:txBody>
          </p:sp>
          <p:sp>
            <p:nvSpPr>
              <p:cNvPr id="11" name="Rectangle 7">
                <a:extLst>
                  <a:ext uri="{FF2B5EF4-FFF2-40B4-BE49-F238E27FC236}">
                    <a16:creationId xmlns:a16="http://schemas.microsoft.com/office/drawing/2014/main" id="{BB4195A2-E20B-2791-2A0F-FC6995A70687}"/>
                  </a:ext>
                </a:extLst>
              </p:cNvPr>
              <p:cNvSpPr/>
              <p:nvPr/>
            </p:nvSpPr>
            <p:spPr>
              <a:xfrm rot="358729">
                <a:off x="809437" y="4335070"/>
                <a:ext cx="2084621" cy="526631"/>
              </a:xfrm>
              <a:custGeom>
                <a:avLst/>
                <a:gdLst>
                  <a:gd name="connsiteX0" fmla="*/ 0 w 1546076"/>
                  <a:gd name="connsiteY0" fmla="*/ 0 h 547777"/>
                  <a:gd name="connsiteX1" fmla="*/ 1546076 w 1546076"/>
                  <a:gd name="connsiteY1" fmla="*/ 0 h 547777"/>
                  <a:gd name="connsiteX2" fmla="*/ 1546076 w 1546076"/>
                  <a:gd name="connsiteY2" fmla="*/ 547777 h 547777"/>
                  <a:gd name="connsiteX3" fmla="*/ 0 w 1546076"/>
                  <a:gd name="connsiteY3" fmla="*/ 547777 h 547777"/>
                  <a:gd name="connsiteX4" fmla="*/ 0 w 1546076"/>
                  <a:gd name="connsiteY4" fmla="*/ 0 h 547777"/>
                  <a:gd name="connsiteX0" fmla="*/ 0 w 1546076"/>
                  <a:gd name="connsiteY0" fmla="*/ 0 h 547777"/>
                  <a:gd name="connsiteX1" fmla="*/ 1546076 w 1546076"/>
                  <a:gd name="connsiteY1" fmla="*/ 0 h 547777"/>
                  <a:gd name="connsiteX2" fmla="*/ 1300823 w 1546076"/>
                  <a:gd name="connsiteY2" fmla="*/ 473861 h 547777"/>
                  <a:gd name="connsiteX3" fmla="*/ 0 w 1546076"/>
                  <a:gd name="connsiteY3" fmla="*/ 547777 h 547777"/>
                  <a:gd name="connsiteX4" fmla="*/ 0 w 1546076"/>
                  <a:gd name="connsiteY4" fmla="*/ 0 h 547777"/>
                  <a:gd name="connsiteX0" fmla="*/ 311437 w 1546076"/>
                  <a:gd name="connsiteY0" fmla="*/ 120616 h 547777"/>
                  <a:gd name="connsiteX1" fmla="*/ 1546076 w 1546076"/>
                  <a:gd name="connsiteY1" fmla="*/ 0 h 547777"/>
                  <a:gd name="connsiteX2" fmla="*/ 1300823 w 1546076"/>
                  <a:gd name="connsiteY2" fmla="*/ 473861 h 547777"/>
                  <a:gd name="connsiteX3" fmla="*/ 0 w 1546076"/>
                  <a:gd name="connsiteY3" fmla="*/ 547777 h 547777"/>
                  <a:gd name="connsiteX4" fmla="*/ 311437 w 1546076"/>
                  <a:gd name="connsiteY4" fmla="*/ 120616 h 547777"/>
                  <a:gd name="connsiteX0" fmla="*/ 454636 w 1546076"/>
                  <a:gd name="connsiteY0" fmla="*/ 97957 h 547777"/>
                  <a:gd name="connsiteX1" fmla="*/ 1546076 w 1546076"/>
                  <a:gd name="connsiteY1" fmla="*/ 0 h 547777"/>
                  <a:gd name="connsiteX2" fmla="*/ 1300823 w 1546076"/>
                  <a:gd name="connsiteY2" fmla="*/ 473861 h 547777"/>
                  <a:gd name="connsiteX3" fmla="*/ 0 w 1546076"/>
                  <a:gd name="connsiteY3" fmla="*/ 547777 h 547777"/>
                  <a:gd name="connsiteX4" fmla="*/ 454636 w 1546076"/>
                  <a:gd name="connsiteY4" fmla="*/ 97957 h 547777"/>
                  <a:gd name="connsiteX0" fmla="*/ 454636 w 1714392"/>
                  <a:gd name="connsiteY0" fmla="*/ 100262 h 550082"/>
                  <a:gd name="connsiteX1" fmla="*/ 1714392 w 1714392"/>
                  <a:gd name="connsiteY1" fmla="*/ 0 h 550082"/>
                  <a:gd name="connsiteX2" fmla="*/ 1300823 w 1714392"/>
                  <a:gd name="connsiteY2" fmla="*/ 476166 h 550082"/>
                  <a:gd name="connsiteX3" fmla="*/ 0 w 1714392"/>
                  <a:gd name="connsiteY3" fmla="*/ 550082 h 550082"/>
                  <a:gd name="connsiteX4" fmla="*/ 454636 w 1714392"/>
                  <a:gd name="connsiteY4" fmla="*/ 100262 h 550082"/>
                  <a:gd name="connsiteX0" fmla="*/ 454636 w 1908260"/>
                  <a:gd name="connsiteY0" fmla="*/ 151213 h 601033"/>
                  <a:gd name="connsiteX1" fmla="*/ 1908260 w 1908260"/>
                  <a:gd name="connsiteY1" fmla="*/ 0 h 601033"/>
                  <a:gd name="connsiteX2" fmla="*/ 1300823 w 1908260"/>
                  <a:gd name="connsiteY2" fmla="*/ 527117 h 601033"/>
                  <a:gd name="connsiteX3" fmla="*/ 0 w 1908260"/>
                  <a:gd name="connsiteY3" fmla="*/ 601033 h 601033"/>
                  <a:gd name="connsiteX4" fmla="*/ 454636 w 1908260"/>
                  <a:gd name="connsiteY4" fmla="*/ 151213 h 601033"/>
                  <a:gd name="connsiteX0" fmla="*/ 675642 w 1908260"/>
                  <a:gd name="connsiteY0" fmla="*/ 66773 h 601033"/>
                  <a:gd name="connsiteX1" fmla="*/ 1908260 w 1908260"/>
                  <a:gd name="connsiteY1" fmla="*/ 0 h 601033"/>
                  <a:gd name="connsiteX2" fmla="*/ 1300823 w 1908260"/>
                  <a:gd name="connsiteY2" fmla="*/ 527117 h 601033"/>
                  <a:gd name="connsiteX3" fmla="*/ 0 w 1908260"/>
                  <a:gd name="connsiteY3" fmla="*/ 601033 h 601033"/>
                  <a:gd name="connsiteX4" fmla="*/ 675642 w 1908260"/>
                  <a:gd name="connsiteY4" fmla="*/ 66773 h 601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8260" h="601033">
                    <a:moveTo>
                      <a:pt x="675642" y="66773"/>
                    </a:moveTo>
                    <a:lnTo>
                      <a:pt x="1908260" y="0"/>
                    </a:lnTo>
                    <a:lnTo>
                      <a:pt x="1300823" y="527117"/>
                    </a:lnTo>
                    <a:lnTo>
                      <a:pt x="0" y="601033"/>
                    </a:lnTo>
                    <a:lnTo>
                      <a:pt x="675642" y="66773"/>
                    </a:lnTo>
                    <a:close/>
                  </a:path>
                </a:pathLst>
              </a:custGeom>
              <a:solidFill>
                <a:schemeClr val="tx1">
                  <a:lumMod val="65000"/>
                  <a:lumOff val="35000"/>
                </a:schemeClr>
              </a:solidFill>
              <a:ln>
                <a:noFill/>
              </a:ln>
              <a:effectLst>
                <a:softEdge rad="1524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ko-KR" altLang="en-US" sz="2700">
                  <a:solidFill>
                    <a:schemeClr val="tx1">
                      <a:lumMod val="75000"/>
                      <a:lumOff val="25000"/>
                    </a:schemeClr>
                  </a:solidFill>
                </a:endParaRPr>
              </a:p>
            </p:txBody>
          </p:sp>
        </p:grpSp>
        <p:grpSp>
          <p:nvGrpSpPr>
            <p:cNvPr id="69643" name="Group 4">
              <a:extLst>
                <a:ext uri="{FF2B5EF4-FFF2-40B4-BE49-F238E27FC236}">
                  <a16:creationId xmlns:a16="http://schemas.microsoft.com/office/drawing/2014/main" id="{FBA712FC-A5CD-6EC2-72DC-C6842FFB153F}"/>
                </a:ext>
              </a:extLst>
            </p:cNvPr>
            <p:cNvGrpSpPr>
              <a:grpSpLocks/>
            </p:cNvGrpSpPr>
            <p:nvPr/>
          </p:nvGrpSpPr>
          <p:grpSpPr bwMode="auto">
            <a:xfrm>
              <a:off x="933500" y="1332374"/>
              <a:ext cx="1262236" cy="3479244"/>
              <a:chOff x="1619672" y="1332374"/>
              <a:chExt cx="1262236" cy="3479244"/>
            </a:xfrm>
          </p:grpSpPr>
          <p:sp>
            <p:nvSpPr>
              <p:cNvPr id="6" name="Rectangle 5">
                <a:extLst>
                  <a:ext uri="{FF2B5EF4-FFF2-40B4-BE49-F238E27FC236}">
                    <a16:creationId xmlns:a16="http://schemas.microsoft.com/office/drawing/2014/main" id="{A215D8F4-A85F-8621-4A99-55E8F2A7ACFD}"/>
                  </a:ext>
                </a:extLst>
              </p:cNvPr>
              <p:cNvSpPr/>
              <p:nvPr/>
            </p:nvSpPr>
            <p:spPr>
              <a:xfrm>
                <a:off x="1691680" y="3947522"/>
                <a:ext cx="864096" cy="864096"/>
              </a:xfrm>
              <a:prstGeom prst="rect">
                <a:avLst/>
              </a:prstGeom>
              <a:solidFill>
                <a:schemeClr val="accent1"/>
              </a:solidFill>
              <a:ln>
                <a:noFill/>
              </a:ln>
              <a:scene3d>
                <a:camera prst="perspectiveRight">
                  <a:rot lat="598412" lon="1237643" rev="0"/>
                </a:camera>
                <a:lightRig rig="threePt" dir="t"/>
              </a:scene3d>
              <a:sp3d extrusionH="819150" prstMaterial="flat">
                <a:bevelT w="44450" h="25400"/>
                <a:extrusionClr>
                  <a:schemeClr val="accent1"/>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ko-KR" sz="5400" b="1" spc="50" dirty="0">
                    <a:ln w="13500">
                      <a:solidFill>
                        <a:schemeClr val="accent1">
                          <a:shade val="2500"/>
                          <a:alpha val="6500"/>
                        </a:schemeClr>
                      </a:solidFill>
                      <a:prstDash val="solid"/>
                    </a:ln>
                    <a:solidFill>
                      <a:schemeClr val="bg1"/>
                    </a:solidFill>
                    <a:effectLst>
                      <a:innerShdw blurRad="50900" dist="38500" dir="13500000">
                        <a:srgbClr val="000000">
                          <a:alpha val="60000"/>
                        </a:srgbClr>
                      </a:innerShdw>
                    </a:effectLst>
                    <a:cs typeface="Arial" pitchFamily="34" charset="0"/>
                  </a:rPr>
                  <a:t>D</a:t>
                </a:r>
                <a:endParaRPr lang="ko-KR" altLang="en-US" sz="5400" b="1" spc="50" dirty="0">
                  <a:ln w="13500">
                    <a:solidFill>
                      <a:schemeClr val="accent1">
                        <a:shade val="2500"/>
                        <a:alpha val="6500"/>
                      </a:schemeClr>
                    </a:solidFill>
                    <a:prstDash val="solid"/>
                  </a:ln>
                  <a:solidFill>
                    <a:schemeClr val="bg1"/>
                  </a:solidFill>
                  <a:effectLst>
                    <a:innerShdw blurRad="50900" dist="38500" dir="13500000">
                      <a:srgbClr val="000000">
                        <a:alpha val="60000"/>
                      </a:srgbClr>
                    </a:innerShdw>
                  </a:effectLst>
                  <a:cs typeface="Arial" pitchFamily="34" charset="0"/>
                </a:endParaRPr>
              </a:p>
            </p:txBody>
          </p:sp>
          <p:sp>
            <p:nvSpPr>
              <p:cNvPr id="7" name="Rectangle 6">
                <a:extLst>
                  <a:ext uri="{FF2B5EF4-FFF2-40B4-BE49-F238E27FC236}">
                    <a16:creationId xmlns:a16="http://schemas.microsoft.com/office/drawing/2014/main" id="{566D2DEC-92BD-24FF-0100-48BAB5823F88}"/>
                  </a:ext>
                </a:extLst>
              </p:cNvPr>
              <p:cNvSpPr/>
              <p:nvPr/>
            </p:nvSpPr>
            <p:spPr>
              <a:xfrm>
                <a:off x="2017812" y="3077696"/>
                <a:ext cx="864096" cy="864096"/>
              </a:xfrm>
              <a:prstGeom prst="rect">
                <a:avLst/>
              </a:prstGeom>
              <a:solidFill>
                <a:schemeClr val="accent2"/>
              </a:solidFill>
              <a:ln>
                <a:noFill/>
              </a:ln>
              <a:scene3d>
                <a:camera prst="perspectiveRight">
                  <a:rot lat="300000" lon="20699968" rev="0"/>
                </a:camera>
                <a:lightRig rig="threePt" dir="t"/>
              </a:scene3d>
              <a:sp3d extrusionH="819150" prstMaterial="flat">
                <a:bevelT w="44450" h="44450"/>
                <a:extrusionClr>
                  <a:schemeClr val="accent2"/>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ko-KR" sz="5400" b="1" spc="50" dirty="0">
                    <a:ln w="13500">
                      <a:solidFill>
                        <a:schemeClr val="accent1">
                          <a:shade val="2500"/>
                          <a:alpha val="6500"/>
                        </a:schemeClr>
                      </a:solidFill>
                      <a:prstDash val="solid"/>
                    </a:ln>
                    <a:solidFill>
                      <a:schemeClr val="bg1"/>
                    </a:solidFill>
                    <a:effectLst>
                      <a:innerShdw blurRad="50900" dist="38500" dir="13500000">
                        <a:srgbClr val="000000">
                          <a:alpha val="60000"/>
                        </a:srgbClr>
                      </a:innerShdw>
                    </a:effectLst>
                    <a:cs typeface="Arial" pitchFamily="34" charset="0"/>
                  </a:rPr>
                  <a:t>C</a:t>
                </a:r>
                <a:endParaRPr lang="ko-KR" altLang="en-US" sz="5400" b="1" spc="50" dirty="0">
                  <a:ln w="13500">
                    <a:solidFill>
                      <a:schemeClr val="accent1">
                        <a:shade val="2500"/>
                        <a:alpha val="6500"/>
                      </a:schemeClr>
                    </a:solidFill>
                    <a:prstDash val="solid"/>
                  </a:ln>
                  <a:solidFill>
                    <a:schemeClr val="bg1"/>
                  </a:solidFill>
                  <a:effectLst>
                    <a:innerShdw blurRad="50900" dist="38500" dir="13500000">
                      <a:srgbClr val="000000">
                        <a:alpha val="60000"/>
                      </a:srgbClr>
                    </a:innerShdw>
                  </a:effectLst>
                  <a:cs typeface="Arial" pitchFamily="34" charset="0"/>
                </a:endParaRPr>
              </a:p>
            </p:txBody>
          </p:sp>
          <p:sp>
            <p:nvSpPr>
              <p:cNvPr id="8" name="Rectangle 7">
                <a:extLst>
                  <a:ext uri="{FF2B5EF4-FFF2-40B4-BE49-F238E27FC236}">
                    <a16:creationId xmlns:a16="http://schemas.microsoft.com/office/drawing/2014/main" id="{7C255ADC-63AF-2388-DBCD-234537AF5C30}"/>
                  </a:ext>
                </a:extLst>
              </p:cNvPr>
              <p:cNvSpPr/>
              <p:nvPr/>
            </p:nvSpPr>
            <p:spPr>
              <a:xfrm>
                <a:off x="1979712" y="1332374"/>
                <a:ext cx="864096" cy="864096"/>
              </a:xfrm>
              <a:prstGeom prst="rect">
                <a:avLst/>
              </a:prstGeom>
              <a:solidFill>
                <a:schemeClr val="accent4"/>
              </a:solidFill>
              <a:ln>
                <a:noFill/>
              </a:ln>
              <a:scene3d>
                <a:camera prst="perspectiveRight">
                  <a:rot lat="21299999" lon="20699968" rev="0"/>
                </a:camera>
                <a:lightRig rig="threePt" dir="t"/>
              </a:scene3d>
              <a:sp3d extrusionH="819150" prstMaterial="flat">
                <a:bevelT w="63500" h="31750"/>
                <a:extrusionClr>
                  <a:schemeClr val="accent4"/>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ko-KR" sz="5400" b="1" spc="50" dirty="0">
                    <a:ln w="13500">
                      <a:solidFill>
                        <a:schemeClr val="accent1">
                          <a:shade val="2500"/>
                          <a:alpha val="6500"/>
                        </a:schemeClr>
                      </a:solidFill>
                      <a:prstDash val="solid"/>
                    </a:ln>
                    <a:solidFill>
                      <a:schemeClr val="bg1"/>
                    </a:solidFill>
                    <a:effectLst>
                      <a:innerShdw blurRad="50900" dist="38500" dir="13500000">
                        <a:srgbClr val="000000">
                          <a:alpha val="60000"/>
                        </a:srgbClr>
                      </a:innerShdw>
                    </a:effectLst>
                    <a:cs typeface="Arial" pitchFamily="34" charset="0"/>
                  </a:rPr>
                  <a:t>A</a:t>
                </a:r>
                <a:endParaRPr lang="ko-KR" altLang="en-US" sz="5400" b="1" spc="50" dirty="0">
                  <a:ln w="13500">
                    <a:solidFill>
                      <a:schemeClr val="accent1">
                        <a:shade val="2500"/>
                        <a:alpha val="6500"/>
                      </a:schemeClr>
                    </a:solidFill>
                    <a:prstDash val="solid"/>
                  </a:ln>
                  <a:solidFill>
                    <a:schemeClr val="bg1"/>
                  </a:solidFill>
                  <a:effectLst>
                    <a:innerShdw blurRad="50900" dist="38500" dir="13500000">
                      <a:srgbClr val="000000">
                        <a:alpha val="60000"/>
                      </a:srgbClr>
                    </a:innerShdw>
                  </a:effectLst>
                  <a:cs typeface="Arial" pitchFamily="34" charset="0"/>
                </a:endParaRPr>
              </a:p>
            </p:txBody>
          </p:sp>
          <p:sp>
            <p:nvSpPr>
              <p:cNvPr id="9" name="Rectangle 8">
                <a:extLst>
                  <a:ext uri="{FF2B5EF4-FFF2-40B4-BE49-F238E27FC236}">
                    <a16:creationId xmlns:a16="http://schemas.microsoft.com/office/drawing/2014/main" id="{51C579C2-DC2F-481E-C48A-2D5B0A2A3E92}"/>
                  </a:ext>
                </a:extLst>
              </p:cNvPr>
              <p:cNvSpPr/>
              <p:nvPr/>
            </p:nvSpPr>
            <p:spPr>
              <a:xfrm>
                <a:off x="1619672" y="2211710"/>
                <a:ext cx="864096" cy="864096"/>
              </a:xfrm>
              <a:prstGeom prst="rect">
                <a:avLst/>
              </a:prstGeom>
              <a:solidFill>
                <a:schemeClr val="accent3"/>
              </a:solidFill>
              <a:ln>
                <a:noFill/>
              </a:ln>
              <a:scene3d>
                <a:camera prst="perspectiveRight">
                  <a:rot lat="0" lon="1499958" rev="0"/>
                </a:camera>
                <a:lightRig rig="threePt" dir="t"/>
              </a:scene3d>
              <a:sp3d extrusionH="819150" prstMaterial="flat">
                <a:bevelT w="38100" h="44450"/>
                <a:extrusionClr>
                  <a:schemeClr val="accent3"/>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ko-KR" sz="5400" b="1" spc="50" dirty="0">
                    <a:ln w="13500">
                      <a:solidFill>
                        <a:schemeClr val="accent1">
                          <a:shade val="2500"/>
                          <a:alpha val="6500"/>
                        </a:schemeClr>
                      </a:solidFill>
                      <a:prstDash val="solid"/>
                    </a:ln>
                    <a:solidFill>
                      <a:schemeClr val="bg1"/>
                    </a:solidFill>
                    <a:effectLst>
                      <a:innerShdw blurRad="50900" dist="38500" dir="13500000">
                        <a:srgbClr val="000000">
                          <a:alpha val="60000"/>
                        </a:srgbClr>
                      </a:innerShdw>
                    </a:effectLst>
                    <a:cs typeface="Arial" pitchFamily="34" charset="0"/>
                  </a:rPr>
                  <a:t>B</a:t>
                </a:r>
                <a:endParaRPr lang="ko-KR" altLang="en-US" sz="5400" b="1" spc="50" dirty="0">
                  <a:ln w="13500">
                    <a:solidFill>
                      <a:schemeClr val="accent1">
                        <a:shade val="2500"/>
                        <a:alpha val="6500"/>
                      </a:schemeClr>
                    </a:solidFill>
                    <a:prstDash val="solid"/>
                  </a:ln>
                  <a:solidFill>
                    <a:schemeClr val="bg1"/>
                  </a:solidFill>
                  <a:effectLst>
                    <a:innerShdw blurRad="50900" dist="38500" dir="13500000">
                      <a:srgbClr val="000000">
                        <a:alpha val="60000"/>
                      </a:srgbClr>
                    </a:innerShdw>
                  </a:effectLst>
                  <a:cs typeface="Arial" pitchFamily="34" charset="0"/>
                </a:endParaRPr>
              </a:p>
            </p:txBody>
          </p:sp>
        </p:grpSp>
      </p:grpSp>
      <p:sp>
        <p:nvSpPr>
          <p:cNvPr id="24" name="Rectangle 23">
            <a:extLst>
              <a:ext uri="{FF2B5EF4-FFF2-40B4-BE49-F238E27FC236}">
                <a16:creationId xmlns:a16="http://schemas.microsoft.com/office/drawing/2014/main" id="{01075B80-83B3-B379-965B-B8448AE7ABA1}"/>
              </a:ext>
            </a:extLst>
          </p:cNvPr>
          <p:cNvSpPr/>
          <p:nvPr/>
        </p:nvSpPr>
        <p:spPr>
          <a:xfrm>
            <a:off x="7315200" y="2420938"/>
            <a:ext cx="117475" cy="1076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ko-KR" altLang="en-US" sz="2700">
              <a:solidFill>
                <a:schemeClr val="tx1">
                  <a:lumMod val="75000"/>
                  <a:lumOff val="25000"/>
                </a:schemeClr>
              </a:solidFill>
            </a:endParaRPr>
          </a:p>
        </p:txBody>
      </p:sp>
      <p:sp>
        <p:nvSpPr>
          <p:cNvPr id="26" name="Rectangle 25">
            <a:extLst>
              <a:ext uri="{FF2B5EF4-FFF2-40B4-BE49-F238E27FC236}">
                <a16:creationId xmlns:a16="http://schemas.microsoft.com/office/drawing/2014/main" id="{ABF7D2D9-8C4C-A695-4149-01FF28ACE58D}"/>
              </a:ext>
            </a:extLst>
          </p:cNvPr>
          <p:cNvSpPr/>
          <p:nvPr/>
        </p:nvSpPr>
        <p:spPr>
          <a:xfrm>
            <a:off x="4389438" y="2411413"/>
            <a:ext cx="122237" cy="107632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ko-KR" altLang="en-US" sz="2700">
              <a:solidFill>
                <a:schemeClr val="tx1">
                  <a:lumMod val="75000"/>
                  <a:lumOff val="25000"/>
                </a:schemeClr>
              </a:solidFill>
            </a:endParaRPr>
          </a:p>
        </p:txBody>
      </p:sp>
      <p:sp>
        <p:nvSpPr>
          <p:cNvPr id="27" name="Rectangle 26">
            <a:extLst>
              <a:ext uri="{FF2B5EF4-FFF2-40B4-BE49-F238E27FC236}">
                <a16:creationId xmlns:a16="http://schemas.microsoft.com/office/drawing/2014/main" id="{821BED98-8485-CCB9-0B6F-925DE456FA57}"/>
              </a:ext>
            </a:extLst>
          </p:cNvPr>
          <p:cNvSpPr/>
          <p:nvPr/>
        </p:nvSpPr>
        <p:spPr>
          <a:xfrm>
            <a:off x="4389438" y="4535488"/>
            <a:ext cx="122237" cy="1076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ko-KR" altLang="en-US" sz="2700">
              <a:solidFill>
                <a:schemeClr val="tx1">
                  <a:lumMod val="75000"/>
                  <a:lumOff val="25000"/>
                </a:schemeClr>
              </a:solidFill>
            </a:endParaRPr>
          </a:p>
        </p:txBody>
      </p:sp>
      <p:sp>
        <p:nvSpPr>
          <p:cNvPr id="28" name="Chevron 13">
            <a:extLst>
              <a:ext uri="{FF2B5EF4-FFF2-40B4-BE49-F238E27FC236}">
                <a16:creationId xmlns:a16="http://schemas.microsoft.com/office/drawing/2014/main" id="{6077A58D-9CCB-3D39-3FFE-E6198111BD3B}"/>
              </a:ext>
            </a:extLst>
          </p:cNvPr>
          <p:cNvSpPr/>
          <p:nvPr/>
        </p:nvSpPr>
        <p:spPr>
          <a:xfrm>
            <a:off x="6810375" y="2765425"/>
            <a:ext cx="279400" cy="388938"/>
          </a:xfrm>
          <a:prstGeom prst="chevr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ko-KR" altLang="en-US" sz="2700">
              <a:solidFill>
                <a:schemeClr val="tx1">
                  <a:lumMod val="75000"/>
                  <a:lumOff val="25000"/>
                </a:schemeClr>
              </a:solidFill>
            </a:endParaRPr>
          </a:p>
        </p:txBody>
      </p:sp>
      <p:sp>
        <p:nvSpPr>
          <p:cNvPr id="30" name="Chevron 79">
            <a:extLst>
              <a:ext uri="{FF2B5EF4-FFF2-40B4-BE49-F238E27FC236}">
                <a16:creationId xmlns:a16="http://schemas.microsoft.com/office/drawing/2014/main" id="{BC726988-9F5E-7A42-38A2-7349F628064C}"/>
              </a:ext>
            </a:extLst>
          </p:cNvPr>
          <p:cNvSpPr>
            <a:spLocks noChangeArrowheads="1"/>
          </p:cNvSpPr>
          <p:nvPr/>
        </p:nvSpPr>
        <p:spPr bwMode="auto">
          <a:xfrm rot="10800000">
            <a:off x="4743450" y="2754313"/>
            <a:ext cx="292100" cy="390525"/>
          </a:xfrm>
          <a:prstGeom prst="chevron">
            <a:avLst>
              <a:gd name="adj" fmla="val 50000"/>
            </a:avLst>
          </a:prstGeom>
          <a:solidFill>
            <a:srgbClr val="FD9034"/>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rot="1080000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endParaRPr lang="ko-KR" altLang="en-US" sz="2700">
              <a:solidFill>
                <a:srgbClr val="404040"/>
              </a:solidFill>
              <a:ea typeface="Arial Unicode MS" panose="020B0604020202020204" pitchFamily="34" charset="-128"/>
              <a:cs typeface="Arial Unicode MS" panose="020B0604020202020204" pitchFamily="34" charset="-128"/>
            </a:endParaRPr>
          </a:p>
        </p:txBody>
      </p:sp>
      <p:sp>
        <p:nvSpPr>
          <p:cNvPr id="31" name="Chevron 80">
            <a:extLst>
              <a:ext uri="{FF2B5EF4-FFF2-40B4-BE49-F238E27FC236}">
                <a16:creationId xmlns:a16="http://schemas.microsoft.com/office/drawing/2014/main" id="{8FD58282-CEA9-561A-2E78-B5594AC0A747}"/>
              </a:ext>
            </a:extLst>
          </p:cNvPr>
          <p:cNvSpPr>
            <a:spLocks noChangeArrowheads="1"/>
          </p:cNvSpPr>
          <p:nvPr/>
        </p:nvSpPr>
        <p:spPr bwMode="auto">
          <a:xfrm rot="10800000">
            <a:off x="4743450" y="4878388"/>
            <a:ext cx="292100" cy="390525"/>
          </a:xfrm>
          <a:prstGeom prst="chevron">
            <a:avLst>
              <a:gd name="adj" fmla="val 50000"/>
            </a:avLst>
          </a:prstGeom>
          <a:solidFill>
            <a:schemeClr val="accent1"/>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rot="1080000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endParaRPr lang="ko-KR" altLang="en-US" sz="2700">
              <a:solidFill>
                <a:srgbClr val="404040"/>
              </a:solidFill>
              <a:ea typeface="Arial Unicode MS" panose="020B0604020202020204" pitchFamily="34" charset="-128"/>
              <a:cs typeface="Arial Unicode MS" panose="020B0604020202020204" pitchFamily="34" charset="-128"/>
            </a:endParaRPr>
          </a:p>
        </p:txBody>
      </p:sp>
      <p:sp>
        <p:nvSpPr>
          <p:cNvPr id="69668" name="Rectangle 36">
            <a:extLst>
              <a:ext uri="{FF2B5EF4-FFF2-40B4-BE49-F238E27FC236}">
                <a16:creationId xmlns:a16="http://schemas.microsoft.com/office/drawing/2014/main" id="{D3EFD92C-606C-5804-6767-D3E76F9F64E4}"/>
              </a:ext>
            </a:extLst>
          </p:cNvPr>
          <p:cNvSpPr>
            <a:spLocks noChangeArrowheads="1"/>
          </p:cNvSpPr>
          <p:nvPr/>
        </p:nvSpPr>
        <p:spPr bwMode="auto">
          <a:xfrm>
            <a:off x="7620000" y="1074738"/>
            <a:ext cx="4178300" cy="5467350"/>
          </a:xfrm>
          <a:prstGeom prst="rect">
            <a:avLst/>
          </a:prstGeom>
          <a:noFill/>
          <a:ln w="15875">
            <a:solidFill>
              <a:srgbClr val="FF0000"/>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Low"/>
            <a:r>
              <a:rPr lang="vi-VN" altLang="en-US" sz="2200"/>
              <a:t>Để giành thị phần khách hàng, ba doanh nghiệp viễn thông đều đưa ra gói cước tương ứng với nhiều ưu đãi, thu hút được lượng người dùng lớn. Nhờ đó, đã đem lại nhiều quyền lợi cho người tiêu dùng. Bên cạnh đó, ba doanh nghiệp viễn thông này còn tập trung triển khai hạ tầng, nâng cao chất lượng mạng lưới, áp dụng công nghệ tự động kiểm soát nhằm xây dựng vị thế tốt hơn trên thị trường cũng như có thể cung cấp các dịch vụ tốt nhất cho khách hàng. </a:t>
            </a:r>
          </a:p>
        </p:txBody>
      </p:sp>
      <p:sp>
        <p:nvSpPr>
          <p:cNvPr id="69670" name="Rectangle 38">
            <a:extLst>
              <a:ext uri="{FF2B5EF4-FFF2-40B4-BE49-F238E27FC236}">
                <a16:creationId xmlns:a16="http://schemas.microsoft.com/office/drawing/2014/main" id="{89E04D13-D33E-A593-E48E-F0A9311A7FB6}"/>
              </a:ext>
            </a:extLst>
          </p:cNvPr>
          <p:cNvSpPr>
            <a:spLocks noChangeArrowheads="1"/>
          </p:cNvSpPr>
          <p:nvPr/>
        </p:nvSpPr>
        <p:spPr bwMode="auto">
          <a:xfrm>
            <a:off x="234950" y="844550"/>
            <a:ext cx="4090988" cy="2844800"/>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Low"/>
            <a:r>
              <a:rPr lang="vi-VN" altLang="en-US"/>
              <a:t>Ba doanh nghiệp viễn thông đều đưa ra gói cước tương ứng với nhiều ưu đãi, thu hút được lượng lớn người dùng, tập trung triển khai hạ tầng, nâng cao chất lượng mạng lưới, áp dụng công nghệ tự động kiểm soát. =&gt; </a:t>
            </a:r>
            <a:r>
              <a:rPr lang="vi-VN" altLang="en-US" b="1"/>
              <a:t>Vai trò:</a:t>
            </a:r>
            <a:r>
              <a:rPr lang="vi-VN" altLang="en-US"/>
              <a:t> cạnh tranh là động lực thúc đẩy người sản xuất đưa ra các biện pháp để nâng cao hiệu quả sản xuất kinh doanh. </a:t>
            </a:r>
          </a:p>
        </p:txBody>
      </p:sp>
      <p:sp>
        <p:nvSpPr>
          <p:cNvPr id="69671" name="Rectangle 39">
            <a:extLst>
              <a:ext uri="{FF2B5EF4-FFF2-40B4-BE49-F238E27FC236}">
                <a16:creationId xmlns:a16="http://schemas.microsoft.com/office/drawing/2014/main" id="{B68F008C-3117-234A-FBFB-302661A4288E}"/>
              </a:ext>
            </a:extLst>
          </p:cNvPr>
          <p:cNvSpPr>
            <a:spLocks noChangeArrowheads="1"/>
          </p:cNvSpPr>
          <p:nvPr/>
        </p:nvSpPr>
        <p:spPr bwMode="auto">
          <a:xfrm>
            <a:off x="292100" y="4405313"/>
            <a:ext cx="3968750" cy="2117725"/>
          </a:xfrm>
          <a:prstGeom prst="rect">
            <a:avLst/>
          </a:prstGeom>
          <a:noFill/>
          <a:ln w="1587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Low"/>
            <a:r>
              <a:rPr lang="vi-VN" altLang="en-US" sz="2200"/>
              <a:t>Cung cấp các dịch vụ tốt nhất cho khách hàng, đem lại nhiều quyền lợi cho người tiêu dùng. =&gt; </a:t>
            </a:r>
            <a:r>
              <a:rPr lang="vi-VN" altLang="en-US" sz="2200" b="1"/>
              <a:t>Vai trò: </a:t>
            </a:r>
            <a:r>
              <a:rPr lang="vi-VN" altLang="en-US" sz="2200"/>
              <a:t>tạo điều kiện cho người tiêu dùng thỏa mãn nhu cầu của mình.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blinds(horizontal)">
                                      <p:cBhvr>
                                        <p:cTn id="7" dur="500"/>
                                        <p:tgtEl>
                                          <p:spTgt spid="2">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linds(horizontal)">
                                      <p:cBhvr>
                                        <p:cTn id="12" dur="500"/>
                                        <p:tgtEl>
                                          <p:spTgt spid="2">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69635"/>
                                        </p:tgtEl>
                                        <p:attrNameLst>
                                          <p:attrName>style.visibility</p:attrName>
                                        </p:attrNameLst>
                                      </p:cBhvr>
                                      <p:to>
                                        <p:strVal val="visible"/>
                                      </p:to>
                                    </p:set>
                                    <p:animEffect transition="in" filter="blinds(horizontal)">
                                      <p:cBhvr>
                                        <p:cTn id="17" dur="500"/>
                                        <p:tgtEl>
                                          <p:spTgt spid="696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blinds(horizontal)">
                                      <p:cBhvr>
                                        <p:cTn id="22" dur="500"/>
                                        <p:tgtEl>
                                          <p:spTgt spid="24"/>
                                        </p:tgtEl>
                                      </p:cBhvr>
                                    </p:animEffect>
                                  </p:childTnLst>
                                </p:cTn>
                              </p:par>
                              <p:par>
                                <p:cTn id="23" presetID="3" presetClass="entr" presetSubtype="10" fill="hold" nodeType="with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blinds(horizontal)">
                                      <p:cBhvr>
                                        <p:cTn id="25" dur="500"/>
                                        <p:tgtEl>
                                          <p:spTgt spid="28"/>
                                        </p:tgtEl>
                                      </p:cBhvr>
                                    </p:animEffect>
                                  </p:childTnLst>
                                </p:cTn>
                              </p:par>
                              <p:par>
                                <p:cTn id="26" presetID="3" presetClass="entr" presetSubtype="10" fill="hold" nodeType="withEffect">
                                  <p:stCondLst>
                                    <p:cond delay="0"/>
                                  </p:stCondLst>
                                  <p:childTnLst>
                                    <p:set>
                                      <p:cBhvr>
                                        <p:cTn id="27" dur="1" fill="hold">
                                          <p:stCondLst>
                                            <p:cond delay="0"/>
                                          </p:stCondLst>
                                        </p:cTn>
                                        <p:tgtEl>
                                          <p:spTgt spid="69668"/>
                                        </p:tgtEl>
                                        <p:attrNameLst>
                                          <p:attrName>style.visibility</p:attrName>
                                        </p:attrNameLst>
                                      </p:cBhvr>
                                      <p:to>
                                        <p:strVal val="visible"/>
                                      </p:to>
                                    </p:set>
                                    <p:animEffect transition="in" filter="blinds(horizontal)">
                                      <p:cBhvr>
                                        <p:cTn id="28" dur="500"/>
                                        <p:tgtEl>
                                          <p:spTgt spid="69668"/>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3" presetClass="entr" presetSubtype="10" fill="hold" nodeType="click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blinds(horizontal)">
                                      <p:cBhvr>
                                        <p:cTn id="33" dur="500"/>
                                        <p:tgtEl>
                                          <p:spTgt spid="26"/>
                                        </p:tgtEl>
                                      </p:cBhvr>
                                    </p:animEffect>
                                  </p:childTnLst>
                                </p:cTn>
                              </p:par>
                              <p:par>
                                <p:cTn id="34" presetID="3" presetClass="entr" presetSubtype="10" fill="hold" nodeType="with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blinds(horizontal)">
                                      <p:cBhvr>
                                        <p:cTn id="36" dur="500"/>
                                        <p:tgtEl>
                                          <p:spTgt spid="30"/>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3" presetClass="entr" presetSubtype="10" fill="hold" nodeType="clickEffect">
                                  <p:stCondLst>
                                    <p:cond delay="0"/>
                                  </p:stCondLst>
                                  <p:childTnLst>
                                    <p:set>
                                      <p:cBhvr>
                                        <p:cTn id="40" dur="1" fill="hold">
                                          <p:stCondLst>
                                            <p:cond delay="0"/>
                                          </p:stCondLst>
                                        </p:cTn>
                                        <p:tgtEl>
                                          <p:spTgt spid="69670"/>
                                        </p:tgtEl>
                                        <p:attrNameLst>
                                          <p:attrName>style.visibility</p:attrName>
                                        </p:attrNameLst>
                                      </p:cBhvr>
                                      <p:to>
                                        <p:strVal val="visible"/>
                                      </p:to>
                                    </p:set>
                                    <p:animEffect transition="in" filter="blinds(horizontal)">
                                      <p:cBhvr>
                                        <p:cTn id="41" dur="500"/>
                                        <p:tgtEl>
                                          <p:spTgt spid="69670"/>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3" presetClass="entr" presetSubtype="10" fill="hold" nodeType="click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blinds(horizontal)">
                                      <p:cBhvr>
                                        <p:cTn id="46" dur="500"/>
                                        <p:tgtEl>
                                          <p:spTgt spid="27"/>
                                        </p:tgtEl>
                                      </p:cBhvr>
                                    </p:animEffect>
                                  </p:childTnLst>
                                </p:cTn>
                              </p:par>
                              <p:par>
                                <p:cTn id="47" presetID="3" presetClass="entr" presetSubtype="10" fill="hold"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blinds(horizontal)">
                                      <p:cBhvr>
                                        <p:cTn id="49" dur="500"/>
                                        <p:tgtEl>
                                          <p:spTgt spid="31"/>
                                        </p:tgtEl>
                                      </p:cBhvr>
                                    </p:animEffect>
                                  </p:childTnLst>
                                </p:cTn>
                              </p:par>
                              <p:par>
                                <p:cTn id="50" presetID="3" presetClass="entr" presetSubtype="10" fill="hold" nodeType="withEffect">
                                  <p:stCondLst>
                                    <p:cond delay="0"/>
                                  </p:stCondLst>
                                  <p:childTnLst>
                                    <p:set>
                                      <p:cBhvr>
                                        <p:cTn id="51" dur="1" fill="hold">
                                          <p:stCondLst>
                                            <p:cond delay="0"/>
                                          </p:stCondLst>
                                        </p:cTn>
                                        <p:tgtEl>
                                          <p:spTgt spid="69671"/>
                                        </p:tgtEl>
                                        <p:attrNameLst>
                                          <p:attrName>style.visibility</p:attrName>
                                        </p:attrNameLst>
                                      </p:cBhvr>
                                      <p:to>
                                        <p:strVal val="visible"/>
                                      </p:to>
                                    </p:set>
                                    <p:animEffect transition="in" filter="blinds(horizontal)">
                                      <p:cBhvr>
                                        <p:cTn id="52" dur="500"/>
                                        <p:tgtEl>
                                          <p:spTgt spid="696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P spid="24" grpId="0" animBg="1"/>
      <p:bldP spid="26" grpId="0" animBg="1"/>
      <p:bldP spid="27" grpId="0" animBg="1"/>
      <p:bldP spid="28" grpId="0" animBg="1"/>
      <p:bldP spid="30" grpId="0" animBg="1"/>
      <p:bldP spid="31" grpId="0" animBg="1"/>
      <p:bldP spid="69668" grpId="0" animBg="1"/>
      <p:bldP spid="69670" grpId="0" animBg="1"/>
      <p:bldP spid="6967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Group 66">
            <a:extLst>
              <a:ext uri="{FF2B5EF4-FFF2-40B4-BE49-F238E27FC236}">
                <a16:creationId xmlns:a16="http://schemas.microsoft.com/office/drawing/2014/main" id="{07A95143-6052-B4EA-1456-3E5CA8464140}"/>
              </a:ext>
            </a:extLst>
          </p:cNvPr>
          <p:cNvGrpSpPr/>
          <p:nvPr/>
        </p:nvGrpSpPr>
        <p:grpSpPr>
          <a:xfrm>
            <a:off x="5606045" y="3009053"/>
            <a:ext cx="2712455" cy="1086679"/>
            <a:chOff x="5463170" y="2758813"/>
            <a:chExt cx="2712455" cy="1086679"/>
          </a:xfrm>
          <a:effectLst>
            <a:outerShdw blurRad="88900" dist="76200" dir="2700000" algn="tl" rotWithShape="0">
              <a:prstClr val="black">
                <a:alpha val="40000"/>
              </a:prstClr>
            </a:outerShdw>
          </a:effectLst>
        </p:grpSpPr>
        <p:sp>
          <p:nvSpPr>
            <p:cNvPr id="68" name="Freeform: Shape 67">
              <a:extLst>
                <a:ext uri="{FF2B5EF4-FFF2-40B4-BE49-F238E27FC236}">
                  <a16:creationId xmlns:a16="http://schemas.microsoft.com/office/drawing/2014/main" id="{E2342625-0E5C-FA60-D249-FE51376535C9}"/>
                </a:ext>
              </a:extLst>
            </p:cNvPr>
            <p:cNvSpPr/>
            <p:nvPr/>
          </p:nvSpPr>
          <p:spPr>
            <a:xfrm>
              <a:off x="5671354" y="2758813"/>
              <a:ext cx="2504271" cy="1086679"/>
            </a:xfrm>
            <a:custGeom>
              <a:avLst/>
              <a:gdLst>
                <a:gd name="connsiteX0" fmla="*/ 1533130 w 2504271"/>
                <a:gd name="connsiteY0" fmla="*/ 0 h 1086679"/>
                <a:gd name="connsiteX1" fmla="*/ 2504271 w 2504271"/>
                <a:gd name="connsiteY1" fmla="*/ 543340 h 1086679"/>
                <a:gd name="connsiteX2" fmla="*/ 1533130 w 2504271"/>
                <a:gd name="connsiteY2" fmla="*/ 1086679 h 1086679"/>
                <a:gd name="connsiteX3" fmla="*/ 1533130 w 2504271"/>
                <a:gd name="connsiteY3" fmla="*/ 942585 h 1086679"/>
                <a:gd name="connsiteX4" fmla="*/ 0 w 2504271"/>
                <a:gd name="connsiteY4" fmla="*/ 942585 h 1086679"/>
                <a:gd name="connsiteX5" fmla="*/ 798491 w 2504271"/>
                <a:gd name="connsiteY5" fmla="*/ 144094 h 1086679"/>
                <a:gd name="connsiteX6" fmla="*/ 1533130 w 2504271"/>
                <a:gd name="connsiteY6" fmla="*/ 144094 h 1086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04271" h="1086679">
                  <a:moveTo>
                    <a:pt x="1533130" y="0"/>
                  </a:moveTo>
                  <a:lnTo>
                    <a:pt x="2504271" y="543340"/>
                  </a:lnTo>
                  <a:lnTo>
                    <a:pt x="1533130" y="1086679"/>
                  </a:lnTo>
                  <a:lnTo>
                    <a:pt x="1533130" y="942585"/>
                  </a:lnTo>
                  <a:lnTo>
                    <a:pt x="0" y="942585"/>
                  </a:lnTo>
                  <a:lnTo>
                    <a:pt x="798491" y="144094"/>
                  </a:lnTo>
                  <a:lnTo>
                    <a:pt x="1533130" y="144094"/>
                  </a:lnTo>
                  <a:close/>
                </a:path>
              </a:pathLst>
            </a:custGeom>
            <a:gradFill flip="none" rotWithShape="1">
              <a:gsLst>
                <a:gs pos="0">
                  <a:srgbClr val="FFAC5B"/>
                </a:gs>
                <a:gs pos="76000">
                  <a:srgbClr val="FF8C25"/>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9" name="Right Triangle 68">
              <a:extLst>
                <a:ext uri="{FF2B5EF4-FFF2-40B4-BE49-F238E27FC236}">
                  <a16:creationId xmlns:a16="http://schemas.microsoft.com/office/drawing/2014/main" id="{269F1DB8-D29A-C9D6-C903-EFEE8980D4D4}"/>
                </a:ext>
              </a:extLst>
            </p:cNvPr>
            <p:cNvSpPr/>
            <p:nvPr/>
          </p:nvSpPr>
          <p:spPr>
            <a:xfrm flipV="1">
              <a:off x="7204074" y="3302152"/>
              <a:ext cx="971550" cy="543339"/>
            </a:xfrm>
            <a:prstGeom prst="rtTriangle">
              <a:avLst/>
            </a:prstGeom>
            <a:gradFill flip="none" rotWithShape="1">
              <a:gsLst>
                <a:gs pos="0">
                  <a:srgbClr val="F2F4F3">
                    <a:alpha val="0"/>
                  </a:srgbClr>
                </a:gs>
                <a:gs pos="46028">
                  <a:srgbClr val="FFAC5B">
                    <a:alpha val="0"/>
                  </a:srgbClr>
                </a:gs>
                <a:gs pos="86000">
                  <a:srgbClr val="FF8C25"/>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0" name="Rectangle 69">
              <a:extLst>
                <a:ext uri="{FF2B5EF4-FFF2-40B4-BE49-F238E27FC236}">
                  <a16:creationId xmlns:a16="http://schemas.microsoft.com/office/drawing/2014/main" id="{419E8681-632B-C3E8-48CB-CAA68236256E}"/>
                </a:ext>
              </a:extLst>
            </p:cNvPr>
            <p:cNvSpPr/>
            <p:nvPr/>
          </p:nvSpPr>
          <p:spPr>
            <a:xfrm rot="2735876">
              <a:off x="5994022" y="2658661"/>
              <a:ext cx="209851" cy="1271555"/>
            </a:xfrm>
            <a:prstGeom prst="rect">
              <a:avLst/>
            </a:prstGeom>
            <a:solidFill>
              <a:schemeClr val="bg1">
                <a:alpha val="54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71" name="Right Triangle 70">
            <a:extLst>
              <a:ext uri="{FF2B5EF4-FFF2-40B4-BE49-F238E27FC236}">
                <a16:creationId xmlns:a16="http://schemas.microsoft.com/office/drawing/2014/main" id="{DC09168A-5F35-6393-B17A-2A2EF26B360C}"/>
              </a:ext>
            </a:extLst>
          </p:cNvPr>
          <p:cNvSpPr>
            <a:spLocks noChangeArrowheads="1"/>
          </p:cNvSpPr>
          <p:nvPr/>
        </p:nvSpPr>
        <p:spPr bwMode="auto">
          <a:xfrm rot="5400000">
            <a:off x="5814219" y="2963069"/>
            <a:ext cx="938213" cy="936625"/>
          </a:xfrm>
          <a:prstGeom prst="rtTriangle">
            <a:avLst/>
          </a:prstGeom>
          <a:gradFill rotWithShape="1">
            <a:gsLst>
              <a:gs pos="0">
                <a:srgbClr val="FE9489"/>
              </a:gs>
              <a:gs pos="75999">
                <a:srgbClr val="FF596A"/>
              </a:gs>
              <a:gs pos="100000">
                <a:srgbClr val="FF596A"/>
              </a:gs>
            </a:gsLst>
            <a:lin ang="10200000"/>
          </a:gradFill>
          <a:ln>
            <a:noFill/>
          </a:ln>
          <a:extLst>
            <a:ext uri="{91240B29-F687-4F45-9708-019B960494DF}">
              <a14:hiddenLine xmlns:a14="http://schemas.microsoft.com/office/drawing/2010/main" w="12700" algn="ctr">
                <a:solidFill>
                  <a:srgbClr val="000000"/>
                </a:solidFill>
                <a:miter lim="800000"/>
                <a:headEnd/>
                <a:tailEnd/>
              </a14:hiddenLine>
            </a:ext>
          </a:extLst>
        </p:spPr>
        <p:txBody>
          <a:bodyPr rot="10800000" vert="eaVert"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endParaRPr lang="en-US" altLang="en-US">
              <a:solidFill>
                <a:srgbClr val="FFFFFF"/>
              </a:solidFill>
              <a:latin typeface="Calibri" panose="020F0502020204030204" pitchFamily="34" charset="0"/>
            </a:endParaRPr>
          </a:p>
        </p:txBody>
      </p:sp>
      <p:grpSp>
        <p:nvGrpSpPr>
          <p:cNvPr id="72" name="Group 71">
            <a:extLst>
              <a:ext uri="{FF2B5EF4-FFF2-40B4-BE49-F238E27FC236}">
                <a16:creationId xmlns:a16="http://schemas.microsoft.com/office/drawing/2014/main" id="{DDDFD95D-ED73-4100-5BE9-7051363E624E}"/>
              </a:ext>
            </a:extLst>
          </p:cNvPr>
          <p:cNvGrpSpPr/>
          <p:nvPr/>
        </p:nvGrpSpPr>
        <p:grpSpPr>
          <a:xfrm>
            <a:off x="4584163" y="2034968"/>
            <a:ext cx="2380694" cy="1086678"/>
            <a:chOff x="4117339" y="3732496"/>
            <a:chExt cx="2712455" cy="1086679"/>
          </a:xfrm>
          <a:effectLst>
            <a:outerShdw blurRad="88900" dist="76200" dir="8100000" algn="tr" rotWithShape="0">
              <a:prstClr val="black">
                <a:alpha val="40000"/>
              </a:prstClr>
            </a:outerShdw>
          </a:effectLst>
        </p:grpSpPr>
        <p:sp>
          <p:nvSpPr>
            <p:cNvPr id="73" name="Freeform: Shape 72">
              <a:extLst>
                <a:ext uri="{FF2B5EF4-FFF2-40B4-BE49-F238E27FC236}">
                  <a16:creationId xmlns:a16="http://schemas.microsoft.com/office/drawing/2014/main" id="{A5C001CF-78A5-3D6A-A8AA-3D73C71F3EC6}"/>
                </a:ext>
              </a:extLst>
            </p:cNvPr>
            <p:cNvSpPr/>
            <p:nvPr/>
          </p:nvSpPr>
          <p:spPr>
            <a:xfrm flipH="1">
              <a:off x="4117339" y="3732496"/>
              <a:ext cx="2504271" cy="1086679"/>
            </a:xfrm>
            <a:custGeom>
              <a:avLst/>
              <a:gdLst>
                <a:gd name="connsiteX0" fmla="*/ 1533130 w 2504271"/>
                <a:gd name="connsiteY0" fmla="*/ 0 h 1086679"/>
                <a:gd name="connsiteX1" fmla="*/ 2504271 w 2504271"/>
                <a:gd name="connsiteY1" fmla="*/ 543340 h 1086679"/>
                <a:gd name="connsiteX2" fmla="*/ 1533130 w 2504271"/>
                <a:gd name="connsiteY2" fmla="*/ 1086679 h 1086679"/>
                <a:gd name="connsiteX3" fmla="*/ 1533130 w 2504271"/>
                <a:gd name="connsiteY3" fmla="*/ 942585 h 1086679"/>
                <a:gd name="connsiteX4" fmla="*/ 0 w 2504271"/>
                <a:gd name="connsiteY4" fmla="*/ 942585 h 1086679"/>
                <a:gd name="connsiteX5" fmla="*/ 798491 w 2504271"/>
                <a:gd name="connsiteY5" fmla="*/ 144094 h 1086679"/>
                <a:gd name="connsiteX6" fmla="*/ 1533130 w 2504271"/>
                <a:gd name="connsiteY6" fmla="*/ 144094 h 1086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04271" h="1086679">
                  <a:moveTo>
                    <a:pt x="1533130" y="0"/>
                  </a:moveTo>
                  <a:lnTo>
                    <a:pt x="2504271" y="543340"/>
                  </a:lnTo>
                  <a:lnTo>
                    <a:pt x="1533130" y="1086679"/>
                  </a:lnTo>
                  <a:lnTo>
                    <a:pt x="1533130" y="942585"/>
                  </a:lnTo>
                  <a:lnTo>
                    <a:pt x="0" y="942585"/>
                  </a:lnTo>
                  <a:lnTo>
                    <a:pt x="798491" y="144094"/>
                  </a:lnTo>
                  <a:lnTo>
                    <a:pt x="1533130" y="144094"/>
                  </a:lnTo>
                  <a:close/>
                </a:path>
              </a:pathLst>
            </a:custGeom>
            <a:gradFill flip="none" rotWithShape="1">
              <a:gsLst>
                <a:gs pos="0">
                  <a:srgbClr val="FE9489"/>
                </a:gs>
                <a:gs pos="76000">
                  <a:srgbClr val="FF596A"/>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4" name="Right Triangle 73">
              <a:extLst>
                <a:ext uri="{FF2B5EF4-FFF2-40B4-BE49-F238E27FC236}">
                  <a16:creationId xmlns:a16="http://schemas.microsoft.com/office/drawing/2014/main" id="{C40272C5-CB2D-7F5E-5692-236F0C207D4D}"/>
                </a:ext>
              </a:extLst>
            </p:cNvPr>
            <p:cNvSpPr/>
            <p:nvPr/>
          </p:nvSpPr>
          <p:spPr>
            <a:xfrm flipH="1" flipV="1">
              <a:off x="4117340" y="4275835"/>
              <a:ext cx="971550" cy="543339"/>
            </a:xfrm>
            <a:prstGeom prst="rtTriangle">
              <a:avLst/>
            </a:prstGeom>
            <a:gradFill flip="none" rotWithShape="1">
              <a:gsLst>
                <a:gs pos="0">
                  <a:srgbClr val="F2F4F3">
                    <a:alpha val="0"/>
                  </a:srgbClr>
                </a:gs>
                <a:gs pos="46028">
                  <a:srgbClr val="FE9489">
                    <a:alpha val="0"/>
                  </a:srgbClr>
                </a:gs>
                <a:gs pos="86000">
                  <a:srgbClr val="FF596A"/>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5" name="Rectangle 74">
              <a:extLst>
                <a:ext uri="{FF2B5EF4-FFF2-40B4-BE49-F238E27FC236}">
                  <a16:creationId xmlns:a16="http://schemas.microsoft.com/office/drawing/2014/main" id="{A924D6F8-34A1-7F9D-9B4F-37AAE6A74C34}"/>
                </a:ext>
              </a:extLst>
            </p:cNvPr>
            <p:cNvSpPr/>
            <p:nvPr/>
          </p:nvSpPr>
          <p:spPr>
            <a:xfrm rot="18864124" flipH="1">
              <a:off x="6089091" y="3632344"/>
              <a:ext cx="209851" cy="1271555"/>
            </a:xfrm>
            <a:prstGeom prst="rect">
              <a:avLst/>
            </a:prstGeom>
            <a:solidFill>
              <a:schemeClr val="bg1">
                <a:alpha val="54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79877" name="Rectangle 5">
            <a:extLst>
              <a:ext uri="{FF2B5EF4-FFF2-40B4-BE49-F238E27FC236}">
                <a16:creationId xmlns:a16="http://schemas.microsoft.com/office/drawing/2014/main" id="{2BCA627E-EF1C-B469-9C37-C57EBC40F105}"/>
              </a:ext>
            </a:extLst>
          </p:cNvPr>
          <p:cNvSpPr>
            <a:spLocks noChangeArrowheads="1"/>
          </p:cNvSpPr>
          <p:nvPr/>
        </p:nvSpPr>
        <p:spPr bwMode="auto">
          <a:xfrm>
            <a:off x="241300" y="920750"/>
            <a:ext cx="4076700" cy="2774950"/>
          </a:xfrm>
          <a:prstGeom prst="rect">
            <a:avLst/>
          </a:prstGeom>
          <a:noFill/>
          <a:ln w="15875">
            <a:solidFill>
              <a:srgbClr val="FF0000"/>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Low"/>
            <a:r>
              <a:rPr lang="vi-VN" altLang="en-US" sz="2500"/>
              <a:t>Hành vi cạnh tranh không lành mạnh: tung tin đồn thất thiệt lên mạng Internet về cửa hàng nhà ông H sử dụng phụ gia không rõ nguồn gốc gây ảnh hưởng đến hoạt động sản xuất. </a:t>
            </a:r>
          </a:p>
        </p:txBody>
      </p:sp>
      <p:sp>
        <p:nvSpPr>
          <p:cNvPr id="79878" name="Rectangle 6">
            <a:extLst>
              <a:ext uri="{FF2B5EF4-FFF2-40B4-BE49-F238E27FC236}">
                <a16:creationId xmlns:a16="http://schemas.microsoft.com/office/drawing/2014/main" id="{598EDF44-E605-AAF6-9501-13C22A8DE1B4}"/>
              </a:ext>
            </a:extLst>
          </p:cNvPr>
          <p:cNvSpPr>
            <a:spLocks noChangeArrowheads="1"/>
          </p:cNvSpPr>
          <p:nvPr/>
        </p:nvSpPr>
        <p:spPr bwMode="auto">
          <a:xfrm>
            <a:off x="261938" y="153988"/>
            <a:ext cx="7516812" cy="473075"/>
          </a:xfrm>
          <a:prstGeom prst="rect">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justLow"/>
            <a:r>
              <a:rPr lang="vi-VN" altLang="en-US" sz="2500">
                <a:solidFill>
                  <a:schemeClr val="bg1"/>
                </a:solidFill>
              </a:rPr>
              <a:t>Bài 4: Em hãy đọc trường hợp sau để trả lời câu hỏi</a:t>
            </a:r>
          </a:p>
        </p:txBody>
      </p:sp>
      <p:sp>
        <p:nvSpPr>
          <p:cNvPr id="79879" name="Rectangle 7">
            <a:extLst>
              <a:ext uri="{FF2B5EF4-FFF2-40B4-BE49-F238E27FC236}">
                <a16:creationId xmlns:a16="http://schemas.microsoft.com/office/drawing/2014/main" id="{3B1646DC-73B9-9886-FCAA-8208F877C80A}"/>
              </a:ext>
            </a:extLst>
          </p:cNvPr>
          <p:cNvSpPr>
            <a:spLocks noChangeArrowheads="1"/>
          </p:cNvSpPr>
          <p:nvPr/>
        </p:nvSpPr>
        <p:spPr bwMode="auto">
          <a:xfrm>
            <a:off x="8564563" y="952500"/>
            <a:ext cx="3159125" cy="5588000"/>
          </a:xfrm>
          <a:prstGeom prst="rect">
            <a:avLst/>
          </a:prstGeom>
          <a:noFill/>
          <a:ln w="19050">
            <a:solidFill>
              <a:srgbClr val="FF0000"/>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Low"/>
            <a:r>
              <a:rPr lang="vi-VN" altLang="en-US" sz="2400"/>
              <a:t>Gia đình ông H có cửa hàng bán bánh ngọt ở thị trấn. Vừa qua, trên mạng Internet xuất hiện thông tin cửa hàng nhà ông sử dụng phụ gia không rõ nguồn gốc. Ông H cho biết, cả thị trấn chỉ có ba cửa hàng làm bánh ngọt, đối thủ tung tin như vậy để khách hàng quay lưng với cửa hàng. </a:t>
            </a:r>
          </a:p>
        </p:txBody>
      </p:sp>
      <p:sp>
        <p:nvSpPr>
          <p:cNvPr id="79880" name="Rectangle 8">
            <a:extLst>
              <a:ext uri="{FF2B5EF4-FFF2-40B4-BE49-F238E27FC236}">
                <a16:creationId xmlns:a16="http://schemas.microsoft.com/office/drawing/2014/main" id="{3E94F5D7-759B-ABF0-AFD1-6545C436BDA5}"/>
              </a:ext>
            </a:extLst>
          </p:cNvPr>
          <p:cNvSpPr>
            <a:spLocks noChangeArrowheads="1"/>
          </p:cNvSpPr>
          <p:nvPr/>
        </p:nvSpPr>
        <p:spPr bwMode="auto">
          <a:xfrm>
            <a:off x="4879975" y="950913"/>
            <a:ext cx="3238500" cy="1096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Low"/>
            <a:r>
              <a:rPr lang="vi-VN" altLang="en-US" sz="2200">
                <a:solidFill>
                  <a:srgbClr val="FF0000"/>
                </a:solidFill>
              </a:rPr>
              <a:t>Em có nhận xét gì về hành vi cạnh tranh trong trường hợp trên? </a:t>
            </a:r>
          </a:p>
        </p:txBody>
      </p:sp>
      <p:sp>
        <p:nvSpPr>
          <p:cNvPr id="79881" name="Rectangle 9">
            <a:extLst>
              <a:ext uri="{FF2B5EF4-FFF2-40B4-BE49-F238E27FC236}">
                <a16:creationId xmlns:a16="http://schemas.microsoft.com/office/drawing/2014/main" id="{40228CC6-D3D0-A71C-69A6-250112EC2572}"/>
              </a:ext>
            </a:extLst>
          </p:cNvPr>
          <p:cNvSpPr>
            <a:spLocks noChangeArrowheads="1"/>
          </p:cNvSpPr>
          <p:nvPr/>
        </p:nvSpPr>
        <p:spPr bwMode="auto">
          <a:xfrm>
            <a:off x="4900613" y="4341813"/>
            <a:ext cx="3051175" cy="143192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Low"/>
            <a:r>
              <a:rPr lang="vi-VN" altLang="en-US" sz="2200">
                <a:solidFill>
                  <a:srgbClr val="FF0000"/>
                </a:solidFill>
              </a:rPr>
              <a:t>Theo em, gia đình ông H cần làm gì để bảo vệ quyền lợi của mình? </a:t>
            </a:r>
          </a:p>
        </p:txBody>
      </p:sp>
      <p:sp>
        <p:nvSpPr>
          <p:cNvPr id="79882" name="Rectangle 10">
            <a:extLst>
              <a:ext uri="{FF2B5EF4-FFF2-40B4-BE49-F238E27FC236}">
                <a16:creationId xmlns:a16="http://schemas.microsoft.com/office/drawing/2014/main" id="{1B85DE46-B03E-DBA5-7388-5D4312BE5154}"/>
              </a:ext>
            </a:extLst>
          </p:cNvPr>
          <p:cNvSpPr>
            <a:spLocks noChangeArrowheads="1"/>
          </p:cNvSpPr>
          <p:nvPr/>
        </p:nvSpPr>
        <p:spPr bwMode="auto">
          <a:xfrm>
            <a:off x="277813" y="3895725"/>
            <a:ext cx="3978275" cy="2397125"/>
          </a:xfrm>
          <a:prstGeom prst="rect">
            <a:avLst/>
          </a:prstGeom>
          <a:noFill/>
          <a:ln w="19050">
            <a:solidFill>
              <a:srgbClr val="FF0000"/>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Low"/>
            <a:r>
              <a:rPr lang="vi-VN" altLang="en-US" sz="2500"/>
              <a:t>Gia đình ông H cần nhờ cơ quan chức năng (chính quyền địa phương) can thiệp để bảo vệ quyền và lợi ích hợp pháp của mình. </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79878"/>
                                        </p:tgtEl>
                                        <p:attrNameLst>
                                          <p:attrName>style.visibility</p:attrName>
                                        </p:attrNameLst>
                                      </p:cBhvr>
                                      <p:to>
                                        <p:strVal val="visible"/>
                                      </p:to>
                                    </p:set>
                                    <p:animEffect transition="in" filter="blinds(horizontal)">
                                      <p:cBhvr>
                                        <p:cTn id="7" dur="500"/>
                                        <p:tgtEl>
                                          <p:spTgt spid="7987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79879"/>
                                        </p:tgtEl>
                                        <p:attrNameLst>
                                          <p:attrName>style.visibility</p:attrName>
                                        </p:attrNameLst>
                                      </p:cBhvr>
                                      <p:to>
                                        <p:strVal val="visible"/>
                                      </p:to>
                                    </p:set>
                                    <p:animEffect transition="in" filter="blinds(horizontal)">
                                      <p:cBhvr>
                                        <p:cTn id="12" dur="500"/>
                                        <p:tgtEl>
                                          <p:spTgt spid="7987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72"/>
                                        </p:tgtEl>
                                        <p:attrNameLst>
                                          <p:attrName>style.visibility</p:attrName>
                                        </p:attrNameLst>
                                      </p:cBhvr>
                                      <p:to>
                                        <p:strVal val="visible"/>
                                      </p:to>
                                    </p:set>
                                    <p:animEffect transition="in" filter="blinds(horizontal)">
                                      <p:cBhvr>
                                        <p:cTn id="17" dur="500"/>
                                        <p:tgtEl>
                                          <p:spTgt spid="72"/>
                                        </p:tgtEl>
                                      </p:cBhvr>
                                    </p:animEffect>
                                  </p:childTnLst>
                                </p:cTn>
                              </p:par>
                              <p:par>
                                <p:cTn id="18" presetID="3" presetClass="entr" presetSubtype="10" fill="hold" nodeType="withEffect">
                                  <p:stCondLst>
                                    <p:cond delay="0"/>
                                  </p:stCondLst>
                                  <p:childTnLst>
                                    <p:set>
                                      <p:cBhvr>
                                        <p:cTn id="19" dur="1" fill="hold">
                                          <p:stCondLst>
                                            <p:cond delay="0"/>
                                          </p:stCondLst>
                                        </p:cTn>
                                        <p:tgtEl>
                                          <p:spTgt spid="67"/>
                                        </p:tgtEl>
                                        <p:attrNameLst>
                                          <p:attrName>style.visibility</p:attrName>
                                        </p:attrNameLst>
                                      </p:cBhvr>
                                      <p:to>
                                        <p:strVal val="visible"/>
                                      </p:to>
                                    </p:set>
                                    <p:animEffect transition="in" filter="blinds(horizontal)">
                                      <p:cBhvr>
                                        <p:cTn id="20" dur="500"/>
                                        <p:tgtEl>
                                          <p:spTgt spid="67"/>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nodeType="clickEffect">
                                  <p:stCondLst>
                                    <p:cond delay="0"/>
                                  </p:stCondLst>
                                  <p:childTnLst>
                                    <p:set>
                                      <p:cBhvr>
                                        <p:cTn id="24" dur="1" fill="hold">
                                          <p:stCondLst>
                                            <p:cond delay="0"/>
                                          </p:stCondLst>
                                        </p:cTn>
                                        <p:tgtEl>
                                          <p:spTgt spid="79880"/>
                                        </p:tgtEl>
                                        <p:attrNameLst>
                                          <p:attrName>style.visibility</p:attrName>
                                        </p:attrNameLst>
                                      </p:cBhvr>
                                      <p:to>
                                        <p:strVal val="visible"/>
                                      </p:to>
                                    </p:set>
                                    <p:animEffect transition="in" filter="blinds(horizontal)">
                                      <p:cBhvr>
                                        <p:cTn id="25" dur="500"/>
                                        <p:tgtEl>
                                          <p:spTgt spid="79880"/>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nodeType="clickEffect">
                                  <p:stCondLst>
                                    <p:cond delay="0"/>
                                  </p:stCondLst>
                                  <p:childTnLst>
                                    <p:set>
                                      <p:cBhvr>
                                        <p:cTn id="29" dur="1" fill="hold">
                                          <p:stCondLst>
                                            <p:cond delay="0"/>
                                          </p:stCondLst>
                                        </p:cTn>
                                        <p:tgtEl>
                                          <p:spTgt spid="79877"/>
                                        </p:tgtEl>
                                        <p:attrNameLst>
                                          <p:attrName>style.visibility</p:attrName>
                                        </p:attrNameLst>
                                      </p:cBhvr>
                                      <p:to>
                                        <p:strVal val="visible"/>
                                      </p:to>
                                    </p:set>
                                    <p:animEffect transition="in" filter="blinds(horizontal)">
                                      <p:cBhvr>
                                        <p:cTn id="30" dur="500"/>
                                        <p:tgtEl>
                                          <p:spTgt spid="79877"/>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nodeType="clickEffect">
                                  <p:stCondLst>
                                    <p:cond delay="0"/>
                                  </p:stCondLst>
                                  <p:childTnLst>
                                    <p:set>
                                      <p:cBhvr>
                                        <p:cTn id="34" dur="1" fill="hold">
                                          <p:stCondLst>
                                            <p:cond delay="0"/>
                                          </p:stCondLst>
                                        </p:cTn>
                                        <p:tgtEl>
                                          <p:spTgt spid="79881"/>
                                        </p:tgtEl>
                                        <p:attrNameLst>
                                          <p:attrName>style.visibility</p:attrName>
                                        </p:attrNameLst>
                                      </p:cBhvr>
                                      <p:to>
                                        <p:strVal val="visible"/>
                                      </p:to>
                                    </p:set>
                                    <p:animEffect transition="in" filter="blinds(horizontal)">
                                      <p:cBhvr>
                                        <p:cTn id="35" dur="500"/>
                                        <p:tgtEl>
                                          <p:spTgt spid="79881"/>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nodeType="clickEffect">
                                  <p:stCondLst>
                                    <p:cond delay="0"/>
                                  </p:stCondLst>
                                  <p:childTnLst>
                                    <p:set>
                                      <p:cBhvr>
                                        <p:cTn id="39" dur="1" fill="hold">
                                          <p:stCondLst>
                                            <p:cond delay="0"/>
                                          </p:stCondLst>
                                        </p:cTn>
                                        <p:tgtEl>
                                          <p:spTgt spid="79882"/>
                                        </p:tgtEl>
                                        <p:attrNameLst>
                                          <p:attrName>style.visibility</p:attrName>
                                        </p:attrNameLst>
                                      </p:cBhvr>
                                      <p:to>
                                        <p:strVal val="visible"/>
                                      </p:to>
                                    </p:set>
                                    <p:animEffect transition="in" filter="blinds(horizontal)">
                                      <p:cBhvr>
                                        <p:cTn id="40" dur="500"/>
                                        <p:tgtEl>
                                          <p:spTgt spid="798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7" grpId="0" animBg="1"/>
      <p:bldP spid="79878" grpId="0" animBg="1"/>
      <p:bldP spid="79879" grpId="0" animBg="1"/>
      <p:bldP spid="79880" grpId="0"/>
      <p:bldP spid="79881" grpId="0" animBg="1"/>
      <p:bldP spid="7988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1" name="Rectangle 5">
            <a:extLst>
              <a:ext uri="{FF2B5EF4-FFF2-40B4-BE49-F238E27FC236}">
                <a16:creationId xmlns:a16="http://schemas.microsoft.com/office/drawing/2014/main" id="{05992E50-2537-D99C-AC8E-A7961A12A515}"/>
              </a:ext>
            </a:extLst>
          </p:cNvPr>
          <p:cNvSpPr>
            <a:spLocks noChangeArrowheads="1"/>
          </p:cNvSpPr>
          <p:nvPr/>
        </p:nvSpPr>
        <p:spPr bwMode="auto">
          <a:xfrm>
            <a:off x="358775" y="608013"/>
            <a:ext cx="3843338" cy="3616325"/>
          </a:xfrm>
          <a:prstGeom prst="rect">
            <a:avLst/>
          </a:prstGeom>
          <a:noFill/>
          <a:ln w="15875">
            <a:solidFill>
              <a:srgbClr val="FF0000"/>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Low"/>
            <a:r>
              <a:rPr lang="vi-VN" altLang="en-US" sz="2300"/>
              <a:t>Từ khi lên làm trưởng phòng tổ chức ở công ty M, ông H đã nghiên cứu chính sách đãi ngộ nhân viên của các doanh nghiệp là đối thủ cạnh tranh với công ty để đề xuất mức lương, thưởng cao hơn hẳn cho những nhân viên có nhiều đóng góp cho công ty M. </a:t>
            </a:r>
          </a:p>
        </p:txBody>
      </p:sp>
      <p:sp>
        <p:nvSpPr>
          <p:cNvPr id="70662" name="Rectangle 6">
            <a:extLst>
              <a:ext uri="{FF2B5EF4-FFF2-40B4-BE49-F238E27FC236}">
                <a16:creationId xmlns:a16="http://schemas.microsoft.com/office/drawing/2014/main" id="{B0DA97C0-13D4-0CD5-13D4-475D3BCA69C5}"/>
              </a:ext>
            </a:extLst>
          </p:cNvPr>
          <p:cNvSpPr>
            <a:spLocks noChangeArrowheads="1"/>
          </p:cNvSpPr>
          <p:nvPr/>
        </p:nvSpPr>
        <p:spPr bwMode="auto">
          <a:xfrm>
            <a:off x="4503738" y="407988"/>
            <a:ext cx="3732212" cy="473075"/>
          </a:xfrm>
          <a:prstGeom prst="rect">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justLow"/>
            <a:r>
              <a:rPr lang="vi-VN" altLang="en-US" sz="2500">
                <a:solidFill>
                  <a:schemeClr val="bg1"/>
                </a:solidFill>
              </a:rPr>
              <a:t>Bài 5: Giải đáp thắc mắc </a:t>
            </a:r>
          </a:p>
        </p:txBody>
      </p:sp>
      <p:sp>
        <p:nvSpPr>
          <p:cNvPr id="70663" name="Rectangle 7">
            <a:extLst>
              <a:ext uri="{FF2B5EF4-FFF2-40B4-BE49-F238E27FC236}">
                <a16:creationId xmlns:a16="http://schemas.microsoft.com/office/drawing/2014/main" id="{7FEC8EB5-80CA-C487-64D1-7B8F6B9D0DA1}"/>
              </a:ext>
            </a:extLst>
          </p:cNvPr>
          <p:cNvSpPr>
            <a:spLocks noChangeArrowheads="1"/>
          </p:cNvSpPr>
          <p:nvPr/>
        </p:nvSpPr>
        <p:spPr bwMode="auto">
          <a:xfrm>
            <a:off x="8564563" y="1344613"/>
            <a:ext cx="3159125" cy="4800600"/>
          </a:xfrm>
          <a:prstGeom prst="rect">
            <a:avLst/>
          </a:prstGeom>
          <a:noFill/>
          <a:ln w="19050">
            <a:solidFill>
              <a:srgbClr val="FF0000"/>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Low"/>
            <a:r>
              <a:rPr lang="vi-VN" altLang="en-US" sz="2200"/>
              <a:t>Công ty M cần có mức lương, thưởng cao cho các nhân viên có nhiều đóng góp cho công ty vì các nhân viên này là nhân tố quan trọng tạo nên năng lực cạnh tranh của doanh nghiệp so với đối thủ nên cần có chính sách khích lệ, động viên để giữ chân và thúc đẩy các nhân viên này cống hiến cho doanh nghiệp. </a:t>
            </a:r>
          </a:p>
        </p:txBody>
      </p:sp>
      <p:sp>
        <p:nvSpPr>
          <p:cNvPr id="48" name="Right Triangle 47">
            <a:extLst>
              <a:ext uri="{FF2B5EF4-FFF2-40B4-BE49-F238E27FC236}">
                <a16:creationId xmlns:a16="http://schemas.microsoft.com/office/drawing/2014/main" id="{5E34CADE-9536-4C54-4598-34872357A5A3}"/>
              </a:ext>
            </a:extLst>
          </p:cNvPr>
          <p:cNvSpPr>
            <a:spLocks noChangeArrowheads="1"/>
          </p:cNvSpPr>
          <p:nvPr/>
        </p:nvSpPr>
        <p:spPr bwMode="auto">
          <a:xfrm rot="5400000">
            <a:off x="5845970" y="3193256"/>
            <a:ext cx="938212" cy="936625"/>
          </a:xfrm>
          <a:prstGeom prst="rtTriangle">
            <a:avLst/>
          </a:prstGeom>
          <a:gradFill rotWithShape="1">
            <a:gsLst>
              <a:gs pos="0">
                <a:srgbClr val="9DDFAF"/>
              </a:gs>
              <a:gs pos="75999">
                <a:srgbClr val="83C696"/>
              </a:gs>
              <a:gs pos="100000">
                <a:srgbClr val="83C696"/>
              </a:gs>
            </a:gsLst>
            <a:lin ang="10200000"/>
          </a:gradFill>
          <a:ln>
            <a:noFill/>
          </a:ln>
          <a:extLst>
            <a:ext uri="{91240B29-F687-4F45-9708-019B960494DF}">
              <a14:hiddenLine xmlns:a14="http://schemas.microsoft.com/office/drawing/2010/main" w="12700" algn="ctr">
                <a:solidFill>
                  <a:srgbClr val="000000"/>
                </a:solidFill>
                <a:miter lim="800000"/>
                <a:headEnd/>
                <a:tailEnd/>
              </a14:hiddenLine>
            </a:ext>
          </a:extLst>
        </p:spPr>
        <p:txBody>
          <a:bodyPr rot="10800000" vert="eaVert"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endParaRPr lang="en-US" altLang="en-US">
              <a:solidFill>
                <a:srgbClr val="FFFFFF"/>
              </a:solidFill>
              <a:latin typeface="Calibri" panose="020F0502020204030204" pitchFamily="34" charset="0"/>
            </a:endParaRPr>
          </a:p>
        </p:txBody>
      </p:sp>
      <p:grpSp>
        <p:nvGrpSpPr>
          <p:cNvPr id="53" name="Group 52">
            <a:extLst>
              <a:ext uri="{FF2B5EF4-FFF2-40B4-BE49-F238E27FC236}">
                <a16:creationId xmlns:a16="http://schemas.microsoft.com/office/drawing/2014/main" id="{908DAF7A-A975-A0A7-7DFB-9AAAFE518510}"/>
              </a:ext>
            </a:extLst>
          </p:cNvPr>
          <p:cNvGrpSpPr/>
          <p:nvPr/>
        </p:nvGrpSpPr>
        <p:grpSpPr>
          <a:xfrm>
            <a:off x="4306252" y="2264884"/>
            <a:ext cx="2712455" cy="1086679"/>
            <a:chOff x="4117339" y="3732496"/>
            <a:chExt cx="2712455" cy="1086679"/>
          </a:xfrm>
          <a:effectLst>
            <a:outerShdw blurRad="88900" dist="76200" dir="8100000" algn="tr" rotWithShape="0">
              <a:prstClr val="black">
                <a:alpha val="40000"/>
              </a:prstClr>
            </a:outerShdw>
          </a:effectLst>
        </p:grpSpPr>
        <p:sp>
          <p:nvSpPr>
            <p:cNvPr id="54" name="Freeform: Shape 53">
              <a:extLst>
                <a:ext uri="{FF2B5EF4-FFF2-40B4-BE49-F238E27FC236}">
                  <a16:creationId xmlns:a16="http://schemas.microsoft.com/office/drawing/2014/main" id="{0183D7CA-3C92-FBD4-D7E4-855023E50890}"/>
                </a:ext>
              </a:extLst>
            </p:cNvPr>
            <p:cNvSpPr/>
            <p:nvPr/>
          </p:nvSpPr>
          <p:spPr>
            <a:xfrm flipH="1">
              <a:off x="4117339" y="3732496"/>
              <a:ext cx="2504271" cy="1086679"/>
            </a:xfrm>
            <a:custGeom>
              <a:avLst/>
              <a:gdLst>
                <a:gd name="connsiteX0" fmla="*/ 1533130 w 2504271"/>
                <a:gd name="connsiteY0" fmla="*/ 0 h 1086679"/>
                <a:gd name="connsiteX1" fmla="*/ 2504271 w 2504271"/>
                <a:gd name="connsiteY1" fmla="*/ 543340 h 1086679"/>
                <a:gd name="connsiteX2" fmla="*/ 1533130 w 2504271"/>
                <a:gd name="connsiteY2" fmla="*/ 1086679 h 1086679"/>
                <a:gd name="connsiteX3" fmla="*/ 1533130 w 2504271"/>
                <a:gd name="connsiteY3" fmla="*/ 942585 h 1086679"/>
                <a:gd name="connsiteX4" fmla="*/ 0 w 2504271"/>
                <a:gd name="connsiteY4" fmla="*/ 942585 h 1086679"/>
                <a:gd name="connsiteX5" fmla="*/ 798491 w 2504271"/>
                <a:gd name="connsiteY5" fmla="*/ 144094 h 1086679"/>
                <a:gd name="connsiteX6" fmla="*/ 1533130 w 2504271"/>
                <a:gd name="connsiteY6" fmla="*/ 144094 h 1086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04271" h="1086679">
                  <a:moveTo>
                    <a:pt x="1533130" y="0"/>
                  </a:moveTo>
                  <a:lnTo>
                    <a:pt x="2504271" y="543340"/>
                  </a:lnTo>
                  <a:lnTo>
                    <a:pt x="1533130" y="1086679"/>
                  </a:lnTo>
                  <a:lnTo>
                    <a:pt x="1533130" y="942585"/>
                  </a:lnTo>
                  <a:lnTo>
                    <a:pt x="0" y="942585"/>
                  </a:lnTo>
                  <a:lnTo>
                    <a:pt x="798491" y="144094"/>
                  </a:lnTo>
                  <a:lnTo>
                    <a:pt x="1533130" y="144094"/>
                  </a:lnTo>
                  <a:close/>
                </a:path>
              </a:pathLst>
            </a:custGeom>
            <a:gradFill flip="none" rotWithShape="1">
              <a:gsLst>
                <a:gs pos="0">
                  <a:srgbClr val="9DDFAF"/>
                </a:gs>
                <a:gs pos="76000">
                  <a:srgbClr val="5CB475"/>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5" name="Right Triangle 54">
              <a:extLst>
                <a:ext uri="{FF2B5EF4-FFF2-40B4-BE49-F238E27FC236}">
                  <a16:creationId xmlns:a16="http://schemas.microsoft.com/office/drawing/2014/main" id="{C75E255F-50A9-2032-E64C-0C07FC4A16DF}"/>
                </a:ext>
              </a:extLst>
            </p:cNvPr>
            <p:cNvSpPr/>
            <p:nvPr/>
          </p:nvSpPr>
          <p:spPr>
            <a:xfrm flipH="1" flipV="1">
              <a:off x="4117340" y="4275835"/>
              <a:ext cx="971550" cy="543339"/>
            </a:xfrm>
            <a:prstGeom prst="rtTriangle">
              <a:avLst/>
            </a:prstGeom>
            <a:gradFill flip="none" rotWithShape="1">
              <a:gsLst>
                <a:gs pos="0">
                  <a:srgbClr val="F2F4F3">
                    <a:alpha val="0"/>
                  </a:srgbClr>
                </a:gs>
                <a:gs pos="46028">
                  <a:srgbClr val="9DDFAF">
                    <a:alpha val="0"/>
                  </a:srgbClr>
                </a:gs>
                <a:gs pos="86000">
                  <a:srgbClr val="5CB475"/>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6" name="Rectangle 55">
              <a:extLst>
                <a:ext uri="{FF2B5EF4-FFF2-40B4-BE49-F238E27FC236}">
                  <a16:creationId xmlns:a16="http://schemas.microsoft.com/office/drawing/2014/main" id="{EE86B633-DDD6-EDA1-E955-5CA5892258DB}"/>
                </a:ext>
              </a:extLst>
            </p:cNvPr>
            <p:cNvSpPr/>
            <p:nvPr/>
          </p:nvSpPr>
          <p:spPr>
            <a:xfrm rot="18864124" flipH="1">
              <a:off x="6089091" y="3632344"/>
              <a:ext cx="209851" cy="1271555"/>
            </a:xfrm>
            <a:prstGeom prst="rect">
              <a:avLst/>
            </a:prstGeom>
            <a:solidFill>
              <a:schemeClr val="bg1">
                <a:alpha val="54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49" name="Group 48">
            <a:extLst>
              <a:ext uri="{FF2B5EF4-FFF2-40B4-BE49-F238E27FC236}">
                <a16:creationId xmlns:a16="http://schemas.microsoft.com/office/drawing/2014/main" id="{DB4C4B51-2C22-5B1F-C19D-EB6B0EEB9F0C}"/>
              </a:ext>
            </a:extLst>
          </p:cNvPr>
          <p:cNvGrpSpPr/>
          <p:nvPr/>
        </p:nvGrpSpPr>
        <p:grpSpPr>
          <a:xfrm>
            <a:off x="5637796" y="3246849"/>
            <a:ext cx="2712455" cy="1086679"/>
            <a:chOff x="5488571" y="4714460"/>
            <a:chExt cx="2712455" cy="1086679"/>
          </a:xfrm>
          <a:effectLst>
            <a:outerShdw blurRad="127000" dist="76200" dir="2700000" algn="tl" rotWithShape="0">
              <a:prstClr val="black">
                <a:alpha val="40000"/>
              </a:prstClr>
            </a:outerShdw>
          </a:effectLst>
        </p:grpSpPr>
        <p:sp>
          <p:nvSpPr>
            <p:cNvPr id="50" name="Freeform: Shape 49">
              <a:extLst>
                <a:ext uri="{FF2B5EF4-FFF2-40B4-BE49-F238E27FC236}">
                  <a16:creationId xmlns:a16="http://schemas.microsoft.com/office/drawing/2014/main" id="{4E45487C-7863-3ECF-EC4A-0A1AFA204927}"/>
                </a:ext>
              </a:extLst>
            </p:cNvPr>
            <p:cNvSpPr/>
            <p:nvPr/>
          </p:nvSpPr>
          <p:spPr>
            <a:xfrm>
              <a:off x="5696755" y="4714460"/>
              <a:ext cx="2504271" cy="1086679"/>
            </a:xfrm>
            <a:custGeom>
              <a:avLst/>
              <a:gdLst>
                <a:gd name="connsiteX0" fmla="*/ 1533130 w 2504271"/>
                <a:gd name="connsiteY0" fmla="*/ 0 h 1086679"/>
                <a:gd name="connsiteX1" fmla="*/ 2504271 w 2504271"/>
                <a:gd name="connsiteY1" fmla="*/ 543340 h 1086679"/>
                <a:gd name="connsiteX2" fmla="*/ 1533130 w 2504271"/>
                <a:gd name="connsiteY2" fmla="*/ 1086679 h 1086679"/>
                <a:gd name="connsiteX3" fmla="*/ 1533130 w 2504271"/>
                <a:gd name="connsiteY3" fmla="*/ 942585 h 1086679"/>
                <a:gd name="connsiteX4" fmla="*/ 0 w 2504271"/>
                <a:gd name="connsiteY4" fmla="*/ 942585 h 1086679"/>
                <a:gd name="connsiteX5" fmla="*/ 798491 w 2504271"/>
                <a:gd name="connsiteY5" fmla="*/ 144094 h 1086679"/>
                <a:gd name="connsiteX6" fmla="*/ 1533130 w 2504271"/>
                <a:gd name="connsiteY6" fmla="*/ 144094 h 1086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04271" h="1086679">
                  <a:moveTo>
                    <a:pt x="1533130" y="0"/>
                  </a:moveTo>
                  <a:lnTo>
                    <a:pt x="2504271" y="543340"/>
                  </a:lnTo>
                  <a:lnTo>
                    <a:pt x="1533130" y="1086679"/>
                  </a:lnTo>
                  <a:lnTo>
                    <a:pt x="1533130" y="942585"/>
                  </a:lnTo>
                  <a:lnTo>
                    <a:pt x="0" y="942585"/>
                  </a:lnTo>
                  <a:lnTo>
                    <a:pt x="798491" y="144094"/>
                  </a:lnTo>
                  <a:lnTo>
                    <a:pt x="1533130" y="144094"/>
                  </a:lnTo>
                  <a:close/>
                </a:path>
              </a:pathLst>
            </a:custGeom>
            <a:gradFill flip="none" rotWithShape="1">
              <a:gsLst>
                <a:gs pos="0">
                  <a:srgbClr val="9DD9F3"/>
                </a:gs>
                <a:gs pos="76000">
                  <a:srgbClr val="4B99C9"/>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1" name="Right Triangle 50">
              <a:extLst>
                <a:ext uri="{FF2B5EF4-FFF2-40B4-BE49-F238E27FC236}">
                  <a16:creationId xmlns:a16="http://schemas.microsoft.com/office/drawing/2014/main" id="{74153569-53B8-B938-8051-D181B1B60E7A}"/>
                </a:ext>
              </a:extLst>
            </p:cNvPr>
            <p:cNvSpPr/>
            <p:nvPr/>
          </p:nvSpPr>
          <p:spPr>
            <a:xfrm flipV="1">
              <a:off x="7229475" y="5257799"/>
              <a:ext cx="971550" cy="543339"/>
            </a:xfrm>
            <a:prstGeom prst="rtTriangle">
              <a:avLst/>
            </a:prstGeom>
            <a:gradFill flip="none" rotWithShape="1">
              <a:gsLst>
                <a:gs pos="0">
                  <a:srgbClr val="F2F4F3">
                    <a:alpha val="0"/>
                  </a:srgbClr>
                </a:gs>
                <a:gs pos="46028">
                  <a:srgbClr val="8ABBD9">
                    <a:alpha val="0"/>
                  </a:srgbClr>
                </a:gs>
                <a:gs pos="86000">
                  <a:srgbClr val="4B99C9"/>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2" name="Rectangle 51">
              <a:extLst>
                <a:ext uri="{FF2B5EF4-FFF2-40B4-BE49-F238E27FC236}">
                  <a16:creationId xmlns:a16="http://schemas.microsoft.com/office/drawing/2014/main" id="{A87176BC-45A9-947A-5A4F-B91D725EC3C6}"/>
                </a:ext>
              </a:extLst>
            </p:cNvPr>
            <p:cNvSpPr/>
            <p:nvPr/>
          </p:nvSpPr>
          <p:spPr>
            <a:xfrm rot="2735876">
              <a:off x="6019423" y="4614308"/>
              <a:ext cx="209851" cy="1271555"/>
            </a:xfrm>
            <a:prstGeom prst="rect">
              <a:avLst/>
            </a:prstGeom>
            <a:solidFill>
              <a:schemeClr val="bg1">
                <a:alpha val="54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70670" name="Rectangle 14">
            <a:extLst>
              <a:ext uri="{FF2B5EF4-FFF2-40B4-BE49-F238E27FC236}">
                <a16:creationId xmlns:a16="http://schemas.microsoft.com/office/drawing/2014/main" id="{9F9E05E9-4F5A-D6F6-C59C-5C8AC690ADB5}"/>
              </a:ext>
            </a:extLst>
          </p:cNvPr>
          <p:cNvSpPr>
            <a:spLocks noChangeArrowheads="1"/>
          </p:cNvSpPr>
          <p:nvPr/>
        </p:nvSpPr>
        <p:spPr bwMode="auto">
          <a:xfrm>
            <a:off x="360363" y="4456113"/>
            <a:ext cx="3762375" cy="2101850"/>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Low"/>
            <a:r>
              <a:rPr lang="vi-VN" altLang="en-US" sz="2200"/>
              <a:t>Theo em, vì sao công ty M cần có mức lương, thưởng cho các nhân viên có nhiều đóng góp cho công ty cao hơn so với các doanh nghiệp đối thủ cạnh tranh? </a:t>
            </a:r>
          </a:p>
        </p:txBody>
      </p:sp>
      <p:pic>
        <p:nvPicPr>
          <p:cNvPr id="70671" name="Picture 15">
            <a:extLst>
              <a:ext uri="{FF2B5EF4-FFF2-40B4-BE49-F238E27FC236}">
                <a16:creationId xmlns:a16="http://schemas.microsoft.com/office/drawing/2014/main" id="{A4BD71D1-1018-6393-4B4A-A182A68258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37363"/>
          </a:xfrm>
          <a:prstGeom prst="rect">
            <a:avLst/>
          </a:prstGeom>
          <a:noFill/>
          <a:extLst>
            <a:ext uri="{909E8E84-426E-40DD-AFC4-6F175D3DCCD1}">
              <a14:hiddenFill xmlns:a14="http://schemas.microsoft.com/office/drawing/2010/main">
                <a:solidFill>
                  <a:srgbClr val="FFFFFF"/>
                </a:solidFill>
              </a14:hiddenFill>
            </a:ext>
          </a:extLst>
        </p:spPr>
      </p:pic>
      <p:sp>
        <p:nvSpPr>
          <p:cNvPr id="70672" name="Rectangle 16">
            <a:extLst>
              <a:ext uri="{FF2B5EF4-FFF2-40B4-BE49-F238E27FC236}">
                <a16:creationId xmlns:a16="http://schemas.microsoft.com/office/drawing/2014/main" id="{B6225C29-BBDA-B1B1-2A79-C583129DB1DA}"/>
              </a:ext>
            </a:extLst>
          </p:cNvPr>
          <p:cNvSpPr>
            <a:spLocks noChangeArrowheads="1"/>
          </p:cNvSpPr>
          <p:nvPr/>
        </p:nvSpPr>
        <p:spPr bwMode="auto">
          <a:xfrm>
            <a:off x="595313" y="447675"/>
            <a:ext cx="11136312"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vi-VN" altLang="en-US" sz="2500"/>
              <a:t>Em hãy cùng các bạn trong nhóm xây dựng một tiểu phẩm phê phán những hiện cạnh tranh không lành mạnh trên thị trường.</a:t>
            </a:r>
          </a:p>
        </p:txBody>
      </p:sp>
      <p:sp>
        <p:nvSpPr>
          <p:cNvPr id="70673" name="Rectangle 17">
            <a:extLst>
              <a:ext uri="{FF2B5EF4-FFF2-40B4-BE49-F238E27FC236}">
                <a16:creationId xmlns:a16="http://schemas.microsoft.com/office/drawing/2014/main" id="{21CA732A-F9F1-FEB1-868D-133AA34C12DD}"/>
              </a:ext>
            </a:extLst>
          </p:cNvPr>
          <p:cNvSpPr>
            <a:spLocks noChangeArrowheads="1"/>
          </p:cNvSpPr>
          <p:nvPr/>
        </p:nvSpPr>
        <p:spPr bwMode="auto">
          <a:xfrm>
            <a:off x="4152900" y="5483225"/>
            <a:ext cx="3232150" cy="7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500" b="1">
                <a:solidFill>
                  <a:schemeClr val="bg1"/>
                </a:solidFill>
              </a:rPr>
              <a:t>VẬN DỤNG</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70662"/>
                                        </p:tgtEl>
                                        <p:attrNameLst>
                                          <p:attrName>style.visibility</p:attrName>
                                        </p:attrNameLst>
                                      </p:cBhvr>
                                      <p:to>
                                        <p:strVal val="visible"/>
                                      </p:to>
                                    </p:set>
                                    <p:animEffect transition="in" filter="blinds(horizontal)">
                                      <p:cBhvr>
                                        <p:cTn id="7" dur="500"/>
                                        <p:tgtEl>
                                          <p:spTgt spid="706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blinds(horizontal)">
                                      <p:cBhvr>
                                        <p:cTn id="12" dur="500"/>
                                        <p:tgtEl>
                                          <p:spTgt spid="48"/>
                                        </p:tgtEl>
                                      </p:cBhvr>
                                    </p:animEffect>
                                  </p:childTnLst>
                                </p:cTn>
                              </p:par>
                              <p:par>
                                <p:cTn id="13" presetID="3" presetClass="entr" presetSubtype="10" fill="hold" nodeType="withEffect">
                                  <p:stCondLst>
                                    <p:cond delay="0"/>
                                  </p:stCondLst>
                                  <p:childTnLst>
                                    <p:set>
                                      <p:cBhvr>
                                        <p:cTn id="14" dur="1" fill="hold">
                                          <p:stCondLst>
                                            <p:cond delay="0"/>
                                          </p:stCondLst>
                                        </p:cTn>
                                        <p:tgtEl>
                                          <p:spTgt spid="53"/>
                                        </p:tgtEl>
                                        <p:attrNameLst>
                                          <p:attrName>style.visibility</p:attrName>
                                        </p:attrNameLst>
                                      </p:cBhvr>
                                      <p:to>
                                        <p:strVal val="visible"/>
                                      </p:to>
                                    </p:set>
                                    <p:animEffect transition="in" filter="blinds(horizontal)">
                                      <p:cBhvr>
                                        <p:cTn id="15" dur="500"/>
                                        <p:tgtEl>
                                          <p:spTgt spid="53"/>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nodeType="clickEffect">
                                  <p:stCondLst>
                                    <p:cond delay="0"/>
                                  </p:stCondLst>
                                  <p:childTnLst>
                                    <p:set>
                                      <p:cBhvr>
                                        <p:cTn id="19" dur="1" fill="hold">
                                          <p:stCondLst>
                                            <p:cond delay="0"/>
                                          </p:stCondLst>
                                        </p:cTn>
                                        <p:tgtEl>
                                          <p:spTgt spid="70661"/>
                                        </p:tgtEl>
                                        <p:attrNameLst>
                                          <p:attrName>style.visibility</p:attrName>
                                        </p:attrNameLst>
                                      </p:cBhvr>
                                      <p:to>
                                        <p:strVal val="visible"/>
                                      </p:to>
                                    </p:set>
                                    <p:animEffect transition="in" filter="blinds(horizontal)">
                                      <p:cBhvr>
                                        <p:cTn id="20" dur="500"/>
                                        <p:tgtEl>
                                          <p:spTgt spid="70661"/>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nodeType="clickEffect">
                                  <p:stCondLst>
                                    <p:cond delay="0"/>
                                  </p:stCondLst>
                                  <p:childTnLst>
                                    <p:set>
                                      <p:cBhvr>
                                        <p:cTn id="24" dur="1" fill="hold">
                                          <p:stCondLst>
                                            <p:cond delay="0"/>
                                          </p:stCondLst>
                                        </p:cTn>
                                        <p:tgtEl>
                                          <p:spTgt spid="70670"/>
                                        </p:tgtEl>
                                        <p:attrNameLst>
                                          <p:attrName>style.visibility</p:attrName>
                                        </p:attrNameLst>
                                      </p:cBhvr>
                                      <p:to>
                                        <p:strVal val="visible"/>
                                      </p:to>
                                    </p:set>
                                    <p:animEffect transition="in" filter="blinds(horizontal)">
                                      <p:cBhvr>
                                        <p:cTn id="25" dur="500"/>
                                        <p:tgtEl>
                                          <p:spTgt spid="70670"/>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nodeType="clickEffect">
                                  <p:stCondLst>
                                    <p:cond delay="0"/>
                                  </p:stCondLst>
                                  <p:childTnLst>
                                    <p:set>
                                      <p:cBhvr>
                                        <p:cTn id="29" dur="1" fill="hold">
                                          <p:stCondLst>
                                            <p:cond delay="0"/>
                                          </p:stCondLst>
                                        </p:cTn>
                                        <p:tgtEl>
                                          <p:spTgt spid="49"/>
                                        </p:tgtEl>
                                        <p:attrNameLst>
                                          <p:attrName>style.visibility</p:attrName>
                                        </p:attrNameLst>
                                      </p:cBhvr>
                                      <p:to>
                                        <p:strVal val="visible"/>
                                      </p:to>
                                    </p:set>
                                    <p:animEffect transition="in" filter="blinds(horizontal)">
                                      <p:cBhvr>
                                        <p:cTn id="30" dur="500"/>
                                        <p:tgtEl>
                                          <p:spTgt spid="49"/>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nodeType="clickEffect">
                                  <p:stCondLst>
                                    <p:cond delay="0"/>
                                  </p:stCondLst>
                                  <p:childTnLst>
                                    <p:set>
                                      <p:cBhvr>
                                        <p:cTn id="34" dur="1" fill="hold">
                                          <p:stCondLst>
                                            <p:cond delay="0"/>
                                          </p:stCondLst>
                                        </p:cTn>
                                        <p:tgtEl>
                                          <p:spTgt spid="70663"/>
                                        </p:tgtEl>
                                        <p:attrNameLst>
                                          <p:attrName>style.visibility</p:attrName>
                                        </p:attrNameLst>
                                      </p:cBhvr>
                                      <p:to>
                                        <p:strVal val="visible"/>
                                      </p:to>
                                    </p:set>
                                    <p:animEffect transition="in" filter="blinds(horizontal)">
                                      <p:cBhvr>
                                        <p:cTn id="35" dur="500"/>
                                        <p:tgtEl>
                                          <p:spTgt spid="706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61" grpId="0" animBg="1"/>
      <p:bldP spid="70662" grpId="0" animBg="1"/>
      <p:bldP spid="70663" grpId="0" animBg="1"/>
      <p:bldP spid="48" grpId="0" animBg="1"/>
      <p:bldP spid="70670"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306</TotalTime>
  <Words>3045</Words>
  <Application>Microsoft Office PowerPoint</Application>
  <PresentationFormat>Màn hình rộng</PresentationFormat>
  <Paragraphs>119</Paragraphs>
  <Slides>23</Slides>
  <Notes>0</Notes>
  <HiddenSlides>0</HiddenSlides>
  <MMClips>0</MMClips>
  <ScaleCrop>false</ScaleCrop>
  <HeadingPairs>
    <vt:vector size="4" baseType="variant">
      <vt:variant>
        <vt:lpstr>Chủ đề</vt:lpstr>
      </vt:variant>
      <vt:variant>
        <vt:i4>1</vt:i4>
      </vt:variant>
      <vt:variant>
        <vt:lpstr>Tiêu đề Bản chiếu</vt:lpstr>
      </vt:variant>
      <vt:variant>
        <vt:i4>23</vt:i4>
      </vt:variant>
    </vt:vector>
  </HeadingPairs>
  <TitlesOfParts>
    <vt:vector size="24" baseType="lpstr">
      <vt:lpstr>Office Theme</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 Tran Thi My (IEC-QNI-iSC)</dc:creator>
  <cp:lastModifiedBy>Người dùng Khách</cp:lastModifiedBy>
  <cp:revision>89</cp:revision>
  <dcterms:created xsi:type="dcterms:W3CDTF">2020-09-08T15:37:43Z</dcterms:created>
  <dcterms:modified xsi:type="dcterms:W3CDTF">2023-07-27T09:07:02Z</dcterms:modified>
</cp:coreProperties>
</file>